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8"/>
  </p:notesMasterIdLst>
  <p:sldIdLst>
    <p:sldId id="277" r:id="rId2"/>
    <p:sldId id="264" r:id="rId3"/>
    <p:sldId id="310" r:id="rId4"/>
    <p:sldId id="311" r:id="rId5"/>
    <p:sldId id="314" r:id="rId6"/>
    <p:sldId id="31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856C4-59CD-4EB4-A658-C945D1F642C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CA5C2-9D41-4056-97C9-A492B5245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71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CA5C2-9D41-4056-97C9-A492B5245CE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950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F6F7D-0E58-DE1D-04EE-9A44984A5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2E5E010-33D1-8B15-F122-70047BB24C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64AA9D4-C089-1A3A-BC4E-F0241FF837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B1ABA9-80BB-A541-0E8F-DCAA09E73B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CA5C2-9D41-4056-97C9-A492B5245CE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207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4C043-5465-988F-64D7-2C52FC8B6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96D94F7-5A21-4B52-CC33-0871006868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37531AD-C877-CB5E-5FF4-4E3367B025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717F2F-7AE6-7995-2F31-76A60E60E1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CA5C2-9D41-4056-97C9-A492B5245CE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06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81A14-E011-628B-6A9A-81C303190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7D2280E-09C7-0C65-0D84-743326D989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40947E4-61BA-572C-3636-F5942934B4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5D0D90-E269-0602-FA61-73373290E2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CA5C2-9D41-4056-97C9-A492B5245CE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392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2707E-425F-3AD6-992A-7A77005DC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B67697B-A1E2-20F2-A263-E87241BEDC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64E4551-8E04-E801-9D3A-30FF14BB00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42DB81-BEE9-1F23-D959-805E9A4F80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CA5C2-9D41-4056-97C9-A492B5245CE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509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37B0-0A33-456D-8B50-A893B65B542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4B86-2806-402F-807D-CD2D6D214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081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37B0-0A33-456D-8B50-A893B65B542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4B86-2806-402F-807D-CD2D6D214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657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37B0-0A33-456D-8B50-A893B65B542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4B86-2806-402F-807D-CD2D6D214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939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37B0-0A33-456D-8B50-A893B65B542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4B86-2806-402F-807D-CD2D6D2144D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4560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37B0-0A33-456D-8B50-A893B65B542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4B86-2806-402F-807D-CD2D6D214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891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37B0-0A33-456D-8B50-A893B65B542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4B86-2806-402F-807D-CD2D6D214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54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37B0-0A33-456D-8B50-A893B65B542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4B86-2806-402F-807D-CD2D6D214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990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37B0-0A33-456D-8B50-A893B65B542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4B86-2806-402F-807D-CD2D6D214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657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37B0-0A33-456D-8B50-A893B65B542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4B86-2806-402F-807D-CD2D6D214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19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37B0-0A33-456D-8B50-A893B65B542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4B86-2806-402F-807D-CD2D6D214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35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37B0-0A33-456D-8B50-A893B65B542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4B86-2806-402F-807D-CD2D6D214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12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37B0-0A33-456D-8B50-A893B65B542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4B86-2806-402F-807D-CD2D6D214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45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37B0-0A33-456D-8B50-A893B65B542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4B86-2806-402F-807D-CD2D6D214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255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37B0-0A33-456D-8B50-A893B65B542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4B86-2806-402F-807D-CD2D6D214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556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37B0-0A33-456D-8B50-A893B65B542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4B86-2806-402F-807D-CD2D6D214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92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37B0-0A33-456D-8B50-A893B65B542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4B86-2806-402F-807D-CD2D6D214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410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37B0-0A33-456D-8B50-A893B65B542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4B86-2806-402F-807D-CD2D6D214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4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48D37B0-0A33-456D-8B50-A893B65B542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C4B86-2806-402F-807D-CD2D6D214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3398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араллелограмм 30">
            <a:extLst>
              <a:ext uri="{FF2B5EF4-FFF2-40B4-BE49-F238E27FC236}">
                <a16:creationId xmlns:a16="http://schemas.microsoft.com/office/drawing/2014/main" id="{71C7BD3A-BB38-1137-B294-6AC3ED9FBD04}"/>
              </a:ext>
            </a:extLst>
          </p:cNvPr>
          <p:cNvSpPr/>
          <p:nvPr/>
        </p:nvSpPr>
        <p:spPr>
          <a:xfrm>
            <a:off x="9067801" y="116745"/>
            <a:ext cx="2910784" cy="561435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9315F7-E274-E318-E043-E5BD80C70C6B}"/>
              </a:ext>
            </a:extLst>
          </p:cNvPr>
          <p:cNvSpPr txBox="1"/>
          <p:nvPr/>
        </p:nvSpPr>
        <p:spPr>
          <a:xfrm>
            <a:off x="696438" y="889843"/>
            <a:ext cx="68671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/>
              <a:t>Инструкция </a:t>
            </a:r>
          </a:p>
          <a:p>
            <a:r>
              <a:rPr lang="ru-RU" sz="5400" b="1" dirty="0"/>
              <a:t>по работе с отчетом «Ведомость остатков материалов»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4C1D53-BEF7-AE1D-FD13-44A07A8AC8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" b="53139"/>
          <a:stretch/>
        </p:blipFill>
        <p:spPr>
          <a:xfrm>
            <a:off x="7094518" y="1468554"/>
            <a:ext cx="4659901" cy="354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16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23F59F-B5D3-4685-6BB0-4EE7DD19E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27" y="771011"/>
            <a:ext cx="9222623" cy="55027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60FB1A-559A-78AC-2E4E-6EB8345FABBE}"/>
              </a:ext>
            </a:extLst>
          </p:cNvPr>
          <p:cNvSpPr txBox="1"/>
          <p:nvPr/>
        </p:nvSpPr>
        <p:spPr>
          <a:xfrm>
            <a:off x="369427" y="263657"/>
            <a:ext cx="4043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1. Раздел Материальные запасы.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F307D6-B4BD-80F1-FEE6-62B8AF0BC364}"/>
              </a:ext>
            </a:extLst>
          </p:cNvPr>
          <p:cNvSpPr txBox="1"/>
          <p:nvPr/>
        </p:nvSpPr>
        <p:spPr>
          <a:xfrm>
            <a:off x="9592050" y="1342816"/>
            <a:ext cx="27079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1.1 В разделе Материальные запасы» основного меню вы найдёте подраздел «Отчеты». Выберите пункт «Отчеты по материальным запасам»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C6FC9AF-D7FA-70C1-7063-D4AA83EA7268}"/>
              </a:ext>
            </a:extLst>
          </p:cNvPr>
          <p:cNvCxnSpPr>
            <a:cxnSpLocks/>
          </p:cNvCxnSpPr>
          <p:nvPr/>
        </p:nvCxnSpPr>
        <p:spPr>
          <a:xfrm>
            <a:off x="7648575" y="1905587"/>
            <a:ext cx="17335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Овал 10">
            <a:extLst>
              <a:ext uri="{FF2B5EF4-FFF2-40B4-BE49-F238E27FC236}">
                <a16:creationId xmlns:a16="http://schemas.microsoft.com/office/drawing/2014/main" id="{EF241DE5-4F86-3BF7-BA26-EDAE6A3BC34E}"/>
              </a:ext>
            </a:extLst>
          </p:cNvPr>
          <p:cNvSpPr/>
          <p:nvPr/>
        </p:nvSpPr>
        <p:spPr>
          <a:xfrm>
            <a:off x="369427" y="2156435"/>
            <a:ext cx="1256173" cy="2706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3" name="Параллелограмм 12">
            <a:extLst>
              <a:ext uri="{FF2B5EF4-FFF2-40B4-BE49-F238E27FC236}">
                <a16:creationId xmlns:a16="http://schemas.microsoft.com/office/drawing/2014/main" id="{C577CECB-0450-FEC2-16FB-D592536C8E95}"/>
              </a:ext>
            </a:extLst>
          </p:cNvPr>
          <p:cNvSpPr/>
          <p:nvPr/>
        </p:nvSpPr>
        <p:spPr>
          <a:xfrm>
            <a:off x="9067801" y="116745"/>
            <a:ext cx="2910784" cy="561435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/>
                </a:solidFill>
              </a:rPr>
              <a:t>Исполнитель этапа: МОЛ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FDE2DE0-F55E-797C-DFDF-57427458D0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616" y="6471517"/>
            <a:ext cx="501384" cy="386483"/>
          </a:xfrm>
          <a:prstGeom prst="rect">
            <a:avLst/>
          </a:prstGeom>
        </p:spPr>
      </p:pic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4F3D7AC9-EA63-9FD8-713F-3683A5543BDB}"/>
              </a:ext>
            </a:extLst>
          </p:cNvPr>
          <p:cNvCxnSpPr>
            <a:cxnSpLocks/>
          </p:cNvCxnSpPr>
          <p:nvPr/>
        </p:nvCxnSpPr>
        <p:spPr>
          <a:xfrm flipH="1">
            <a:off x="7048581" y="2193901"/>
            <a:ext cx="387566" cy="5655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27BB2BE-A9D2-C173-F6F8-50AAAA42108C}"/>
              </a:ext>
            </a:extLst>
          </p:cNvPr>
          <p:cNvSpPr/>
          <p:nvPr/>
        </p:nvSpPr>
        <p:spPr>
          <a:xfrm>
            <a:off x="7436147" y="1463745"/>
            <a:ext cx="2041228" cy="8312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01DA8A-9B56-9FCC-99E6-DA90F43617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7867" t="11396" r="2146" b="73497"/>
          <a:stretch/>
        </p:blipFill>
        <p:spPr>
          <a:xfrm>
            <a:off x="3329963" y="2555686"/>
            <a:ext cx="3717933" cy="167663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96564C2-900C-AAC2-4758-298976E6A6CA}"/>
              </a:ext>
            </a:extLst>
          </p:cNvPr>
          <p:cNvCxnSpPr>
            <a:cxnSpLocks/>
          </p:cNvCxnSpPr>
          <p:nvPr/>
        </p:nvCxnSpPr>
        <p:spPr>
          <a:xfrm>
            <a:off x="3680178" y="3585515"/>
            <a:ext cx="31968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495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4C1E7-9DD5-F5A0-6DC8-7070341C3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C6C683-DC33-A97D-46A6-7BC176F0B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27" y="788567"/>
            <a:ext cx="9222623" cy="55027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034412-CC53-1797-BB0D-A6E292F3F2F9}"/>
              </a:ext>
            </a:extLst>
          </p:cNvPr>
          <p:cNvSpPr txBox="1"/>
          <p:nvPr/>
        </p:nvSpPr>
        <p:spPr>
          <a:xfrm>
            <a:off x="369427" y="263657"/>
            <a:ext cx="4164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2. </a:t>
            </a:r>
            <a:r>
              <a:rPr lang="ru-RU" sz="1800" dirty="0"/>
              <a:t>Остатки материальных запасов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4420FE-58CE-6285-BEDF-EC79FC1A299F}"/>
              </a:ext>
            </a:extLst>
          </p:cNvPr>
          <p:cNvSpPr txBox="1"/>
          <p:nvPr/>
        </p:nvSpPr>
        <p:spPr>
          <a:xfrm>
            <a:off x="9705625" y="1342816"/>
            <a:ext cx="2373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2.1 Выберите отчёт «Остатки материальных запасов».</a:t>
            </a:r>
          </a:p>
        </p:txBody>
      </p:sp>
      <p:sp>
        <p:nvSpPr>
          <p:cNvPr id="13" name="Параллелограмм 12">
            <a:extLst>
              <a:ext uri="{FF2B5EF4-FFF2-40B4-BE49-F238E27FC236}">
                <a16:creationId xmlns:a16="http://schemas.microsoft.com/office/drawing/2014/main" id="{82600A1A-2D3E-7D4A-BB6B-88702B99C5ED}"/>
              </a:ext>
            </a:extLst>
          </p:cNvPr>
          <p:cNvSpPr/>
          <p:nvPr/>
        </p:nvSpPr>
        <p:spPr>
          <a:xfrm>
            <a:off x="9067801" y="116745"/>
            <a:ext cx="2910784" cy="561435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/>
                </a:solidFill>
              </a:rPr>
              <a:t>Исполнитель этапа: МОЛ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C4B1FA3-DF72-BAD3-9C4A-051CB244B0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616" y="6471517"/>
            <a:ext cx="501384" cy="386483"/>
          </a:xfrm>
          <a:prstGeom prst="rect">
            <a:avLst/>
          </a:prstGeom>
        </p:spPr>
      </p:pic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D760828D-1C53-8660-D557-D8CA7623A59B}"/>
              </a:ext>
            </a:extLst>
          </p:cNvPr>
          <p:cNvCxnSpPr>
            <a:cxnSpLocks/>
          </p:cNvCxnSpPr>
          <p:nvPr/>
        </p:nvCxnSpPr>
        <p:spPr>
          <a:xfrm flipH="1">
            <a:off x="5989392" y="3086100"/>
            <a:ext cx="926394" cy="5513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F19CFED7-A648-2928-81CC-63152BD0935C}"/>
              </a:ext>
            </a:extLst>
          </p:cNvPr>
          <p:cNvCxnSpPr>
            <a:cxnSpLocks/>
          </p:cNvCxnSpPr>
          <p:nvPr/>
        </p:nvCxnSpPr>
        <p:spPr>
          <a:xfrm>
            <a:off x="6206173" y="2711592"/>
            <a:ext cx="16170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0020994-8927-7B52-44AC-415FEAE456B5}"/>
              </a:ext>
            </a:extLst>
          </p:cNvPr>
          <p:cNvSpPr/>
          <p:nvPr/>
        </p:nvSpPr>
        <p:spPr>
          <a:xfrm>
            <a:off x="6096000" y="2520575"/>
            <a:ext cx="2961374" cy="5655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07AFE78-4F7C-DA4C-0DAF-E647BBE2F2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1675" t="30835" r="14089" b="56856"/>
          <a:stretch/>
        </p:blipFill>
        <p:spPr>
          <a:xfrm>
            <a:off x="1717605" y="3637492"/>
            <a:ext cx="5662505" cy="171590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6B016493-AC29-6263-B07C-78533EFC2F50}"/>
              </a:ext>
            </a:extLst>
          </p:cNvPr>
          <p:cNvCxnSpPr>
            <a:cxnSpLocks/>
          </p:cNvCxnSpPr>
          <p:nvPr/>
        </p:nvCxnSpPr>
        <p:spPr>
          <a:xfrm>
            <a:off x="2102732" y="4174654"/>
            <a:ext cx="41034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422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783E3-F165-40A8-DCFD-9579D0524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269750-6F90-E32D-8A23-CFBF08A4B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28" y="788567"/>
            <a:ext cx="9241864" cy="55027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7656A8-F4B1-16CC-309F-3C9FCD1E2509}"/>
              </a:ext>
            </a:extLst>
          </p:cNvPr>
          <p:cNvSpPr txBox="1"/>
          <p:nvPr/>
        </p:nvSpPr>
        <p:spPr>
          <a:xfrm>
            <a:off x="369427" y="263657"/>
            <a:ext cx="4051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3. Установка параметров отчёта.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5A5F3D-191C-A1A7-B851-0CA671E121D2}"/>
              </a:ext>
            </a:extLst>
          </p:cNvPr>
          <p:cNvSpPr txBox="1"/>
          <p:nvPr/>
        </p:nvSpPr>
        <p:spPr>
          <a:xfrm>
            <a:off x="9705624" y="1342816"/>
            <a:ext cx="24256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3.1 В выбранном отчёте есть несколько параметров, обязательных к заполнению. Заполните дату отчёта с помощью встроенного календаря и выберите счет «105.00» (или иной по указанию бухгалтера). </a:t>
            </a:r>
          </a:p>
        </p:txBody>
      </p:sp>
      <p:sp>
        <p:nvSpPr>
          <p:cNvPr id="13" name="Параллелограмм 12">
            <a:extLst>
              <a:ext uri="{FF2B5EF4-FFF2-40B4-BE49-F238E27FC236}">
                <a16:creationId xmlns:a16="http://schemas.microsoft.com/office/drawing/2014/main" id="{EF87E341-341B-B2BC-F801-F4C415718047}"/>
              </a:ext>
            </a:extLst>
          </p:cNvPr>
          <p:cNvSpPr/>
          <p:nvPr/>
        </p:nvSpPr>
        <p:spPr>
          <a:xfrm>
            <a:off x="9067801" y="116745"/>
            <a:ext cx="2910784" cy="561435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/>
                </a:solidFill>
              </a:rPr>
              <a:t>Исполнитель этапа: МОЛ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4B5BE75-F46F-EC65-8395-5CFD34F8D9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616" y="6471517"/>
            <a:ext cx="501384" cy="386483"/>
          </a:xfrm>
          <a:prstGeom prst="rect">
            <a:avLst/>
          </a:prstGeom>
        </p:spPr>
      </p:pic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86723BD4-CC00-F26E-C199-B272FF5B17F9}"/>
              </a:ext>
            </a:extLst>
          </p:cNvPr>
          <p:cNvCxnSpPr>
            <a:cxnSpLocks/>
          </p:cNvCxnSpPr>
          <p:nvPr/>
        </p:nvCxnSpPr>
        <p:spPr>
          <a:xfrm>
            <a:off x="3032760" y="1584960"/>
            <a:ext cx="367665" cy="14166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E01D595-BE46-C83A-BB10-80E8D206C496}"/>
              </a:ext>
            </a:extLst>
          </p:cNvPr>
          <p:cNvSpPr/>
          <p:nvPr/>
        </p:nvSpPr>
        <p:spPr>
          <a:xfrm>
            <a:off x="1690689" y="1458278"/>
            <a:ext cx="961071" cy="2030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03C45CD-F8E2-3266-3913-7EA5BE42D9E0}"/>
              </a:ext>
            </a:extLst>
          </p:cNvPr>
          <p:cNvSpPr/>
          <p:nvPr/>
        </p:nvSpPr>
        <p:spPr>
          <a:xfrm>
            <a:off x="3277457" y="1429382"/>
            <a:ext cx="776384" cy="2701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1FD32FD-32D0-00AA-09AA-C1CAA595719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0418" t="11183" r="14426" b="13734"/>
          <a:stretch/>
        </p:blipFill>
        <p:spPr>
          <a:xfrm>
            <a:off x="1356316" y="3001621"/>
            <a:ext cx="3624422" cy="281055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26" name="Овал 25">
            <a:extLst>
              <a:ext uri="{FF2B5EF4-FFF2-40B4-BE49-F238E27FC236}">
                <a16:creationId xmlns:a16="http://schemas.microsoft.com/office/drawing/2014/main" id="{8A587257-5721-1795-F06B-1F5FC17112F3}"/>
              </a:ext>
            </a:extLst>
          </p:cNvPr>
          <p:cNvSpPr/>
          <p:nvPr/>
        </p:nvSpPr>
        <p:spPr>
          <a:xfrm>
            <a:off x="3575096" y="3030195"/>
            <a:ext cx="209550" cy="195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6E6AA04E-D2CB-981B-8028-17A8B4E584C7}"/>
              </a:ext>
            </a:extLst>
          </p:cNvPr>
          <p:cNvCxnSpPr>
            <a:cxnSpLocks/>
          </p:cNvCxnSpPr>
          <p:nvPr/>
        </p:nvCxnSpPr>
        <p:spPr>
          <a:xfrm>
            <a:off x="4053841" y="1559824"/>
            <a:ext cx="830579" cy="3752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0FC116D-5F48-93E4-4110-B22DC5677498}"/>
              </a:ext>
            </a:extLst>
          </p:cNvPr>
          <p:cNvCxnSpPr/>
          <p:nvPr/>
        </p:nvCxnSpPr>
        <p:spPr>
          <a:xfrm flipH="1">
            <a:off x="2651760" y="1577340"/>
            <a:ext cx="381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EB23D5-D477-3618-4DCD-FF90CB67F2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313" t="11220" r="59917" b="83390"/>
          <a:stretch/>
        </p:blipFill>
        <p:spPr>
          <a:xfrm>
            <a:off x="4312920" y="1992772"/>
            <a:ext cx="2507680" cy="68383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84924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2DFA0-36D6-95A0-D9AD-D8ED39C05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FFC3B8-85A6-0ED0-7A4C-E90952035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28" y="788567"/>
            <a:ext cx="9241864" cy="55027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BA79C3-1261-EFA2-9A58-6308C5D58BFC}"/>
              </a:ext>
            </a:extLst>
          </p:cNvPr>
          <p:cNvSpPr txBox="1"/>
          <p:nvPr/>
        </p:nvSpPr>
        <p:spPr>
          <a:xfrm>
            <a:off x="369427" y="263657"/>
            <a:ext cx="3132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4. Выбор ЦМО для отчёта.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749B08-57A4-895D-DCA5-9DD6782615D3}"/>
              </a:ext>
            </a:extLst>
          </p:cNvPr>
          <p:cNvSpPr txBox="1"/>
          <p:nvPr/>
        </p:nvSpPr>
        <p:spPr>
          <a:xfrm>
            <a:off x="9705624" y="1342816"/>
            <a:ext cx="24256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4.1 Перед тем, как сформировать отчёт, необходимо выбрать нужный ЦМО. Для этого откройте «Настройки» и установите параметры ЦМО, как указано на экране.</a:t>
            </a:r>
          </a:p>
        </p:txBody>
      </p:sp>
      <p:sp>
        <p:nvSpPr>
          <p:cNvPr id="13" name="Параллелограмм 12">
            <a:extLst>
              <a:ext uri="{FF2B5EF4-FFF2-40B4-BE49-F238E27FC236}">
                <a16:creationId xmlns:a16="http://schemas.microsoft.com/office/drawing/2014/main" id="{3D8DA81F-7AF9-5AF8-3195-C44692393709}"/>
              </a:ext>
            </a:extLst>
          </p:cNvPr>
          <p:cNvSpPr/>
          <p:nvPr/>
        </p:nvSpPr>
        <p:spPr>
          <a:xfrm>
            <a:off x="9067801" y="116745"/>
            <a:ext cx="2910784" cy="561435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/>
                </a:solidFill>
              </a:rPr>
              <a:t>Исполнитель этапа: МОЛ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1EEAAA2-A3DD-C90E-0398-4E67EAF4AC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616" y="6471517"/>
            <a:ext cx="501384" cy="386483"/>
          </a:xfrm>
          <a:prstGeom prst="rect">
            <a:avLst/>
          </a:prstGeom>
        </p:spPr>
      </p:pic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FE893695-2926-4F7D-5372-BBAE5D14BF07}"/>
              </a:ext>
            </a:extLst>
          </p:cNvPr>
          <p:cNvCxnSpPr>
            <a:cxnSpLocks/>
            <a:stCxn id="21" idx="1"/>
            <a:endCxn id="6" idx="3"/>
          </p:cNvCxnSpPr>
          <p:nvPr/>
        </p:nvCxnSpPr>
        <p:spPr>
          <a:xfrm flipH="1">
            <a:off x="5614987" y="3550073"/>
            <a:ext cx="1104902" cy="12086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EA399D9-60DE-FA58-0A85-04279B3A97C8}"/>
              </a:ext>
            </a:extLst>
          </p:cNvPr>
          <p:cNvSpPr/>
          <p:nvPr/>
        </p:nvSpPr>
        <p:spPr>
          <a:xfrm>
            <a:off x="6719889" y="3442546"/>
            <a:ext cx="2738436" cy="2150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C1F4EBA9-E393-8544-9101-4575CAD1A281}"/>
              </a:ext>
            </a:extLst>
          </p:cNvPr>
          <p:cNvSpPr/>
          <p:nvPr/>
        </p:nvSpPr>
        <p:spPr>
          <a:xfrm>
            <a:off x="6846093" y="3479005"/>
            <a:ext cx="121443" cy="119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1A1AF7-35E3-FEDE-3891-AE11D11DF8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8359" t="34030" b="36913"/>
          <a:stretch/>
        </p:blipFill>
        <p:spPr>
          <a:xfrm>
            <a:off x="1185863" y="3547789"/>
            <a:ext cx="4429124" cy="242188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08B25363-24AB-46CD-6B79-DAD211B0381A}"/>
              </a:ext>
            </a:extLst>
          </p:cNvPr>
          <p:cNvCxnSpPr>
            <a:cxnSpLocks/>
          </p:cNvCxnSpPr>
          <p:nvPr/>
        </p:nvCxnSpPr>
        <p:spPr>
          <a:xfrm>
            <a:off x="1415733" y="5016642"/>
            <a:ext cx="38325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Овал 17">
            <a:extLst>
              <a:ext uri="{FF2B5EF4-FFF2-40B4-BE49-F238E27FC236}">
                <a16:creationId xmlns:a16="http://schemas.microsoft.com/office/drawing/2014/main" id="{81628B35-00B7-FE2F-1C8F-0E97010C2A72}"/>
              </a:ext>
            </a:extLst>
          </p:cNvPr>
          <p:cNvSpPr/>
          <p:nvPr/>
        </p:nvSpPr>
        <p:spPr>
          <a:xfrm>
            <a:off x="7879557" y="1630019"/>
            <a:ext cx="988218" cy="3226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8533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31976-2213-2E13-8307-0C2D061AA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2A922B-0629-2AB5-FC7A-2C3C946DA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27" y="771353"/>
            <a:ext cx="9222623" cy="56705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1F14CB-134B-E92F-3D6B-FD4672A90978}"/>
              </a:ext>
            </a:extLst>
          </p:cNvPr>
          <p:cNvSpPr txBox="1"/>
          <p:nvPr/>
        </p:nvSpPr>
        <p:spPr>
          <a:xfrm>
            <a:off x="369427" y="263657"/>
            <a:ext cx="3039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5.Формирование отчета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17117D-FB2B-CEF4-BC88-DDC0383CFD97}"/>
              </a:ext>
            </a:extLst>
          </p:cNvPr>
          <p:cNvSpPr txBox="1"/>
          <p:nvPr/>
        </p:nvSpPr>
        <p:spPr>
          <a:xfrm>
            <a:off x="9592050" y="1342816"/>
            <a:ext cx="25727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5.1 Убедитесь, что заполненные параметры верны.</a:t>
            </a:r>
          </a:p>
          <a:p>
            <a:r>
              <a:rPr lang="ru-RU" sz="1600" dirty="0"/>
              <a:t>После нажмите кнопку «Сформировать отчет». Дождитесь окончания формирования отчёта.</a:t>
            </a:r>
          </a:p>
        </p:txBody>
      </p:sp>
      <p:sp>
        <p:nvSpPr>
          <p:cNvPr id="13" name="Параллелограмм 12">
            <a:extLst>
              <a:ext uri="{FF2B5EF4-FFF2-40B4-BE49-F238E27FC236}">
                <a16:creationId xmlns:a16="http://schemas.microsoft.com/office/drawing/2014/main" id="{ED7DB9CB-ECF9-4655-8529-BF742C8F06AB}"/>
              </a:ext>
            </a:extLst>
          </p:cNvPr>
          <p:cNvSpPr/>
          <p:nvPr/>
        </p:nvSpPr>
        <p:spPr>
          <a:xfrm>
            <a:off x="9067801" y="116745"/>
            <a:ext cx="2910784" cy="561435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/>
                </a:solidFill>
              </a:rPr>
              <a:t>Исполнитель этапа: МОЛ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2F3286C-7454-5602-989E-BCA48E5FFC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616" y="6471517"/>
            <a:ext cx="501384" cy="38648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64E2FC4-2B33-EFD5-4F49-37E3F6B77F02}"/>
              </a:ext>
            </a:extLst>
          </p:cNvPr>
          <p:cNvSpPr/>
          <p:nvPr/>
        </p:nvSpPr>
        <p:spPr>
          <a:xfrm>
            <a:off x="7058027" y="3606621"/>
            <a:ext cx="2534023" cy="2109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5EF7764-3D37-6A1E-0D29-75C433CC592F}"/>
              </a:ext>
            </a:extLst>
          </p:cNvPr>
          <p:cNvSpPr/>
          <p:nvPr/>
        </p:nvSpPr>
        <p:spPr>
          <a:xfrm>
            <a:off x="1679575" y="1425575"/>
            <a:ext cx="996950" cy="200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BDED57A-CDA1-AD81-5C1B-E034C8741235}"/>
              </a:ext>
            </a:extLst>
          </p:cNvPr>
          <p:cNvSpPr/>
          <p:nvPr/>
        </p:nvSpPr>
        <p:spPr>
          <a:xfrm>
            <a:off x="1647825" y="1663952"/>
            <a:ext cx="1337945" cy="2000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16AECAF-A834-C4AB-001C-43A2E410E48A}"/>
              </a:ext>
            </a:extLst>
          </p:cNvPr>
          <p:cNvSpPr/>
          <p:nvPr/>
        </p:nvSpPr>
        <p:spPr>
          <a:xfrm>
            <a:off x="3016357" y="1425575"/>
            <a:ext cx="996950" cy="200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1706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TM02836342[[fn=Ион]]</Template>
  <TotalTime>9662</TotalTime>
  <Words>174</Words>
  <Application>Microsoft Office PowerPoint</Application>
  <PresentationFormat>Широкоэкранный</PresentationFormat>
  <Paragraphs>23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Calibri</vt:lpstr>
      <vt:lpstr>Century Gothic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Черемисин Руслан Геннадьевич</dc:creator>
  <cp:lastModifiedBy>Черемисин Руслан Геннадьевич</cp:lastModifiedBy>
  <cp:revision>88</cp:revision>
  <dcterms:created xsi:type="dcterms:W3CDTF">2024-06-25T07:45:39Z</dcterms:created>
  <dcterms:modified xsi:type="dcterms:W3CDTF">2024-12-13T00:44:06Z</dcterms:modified>
</cp:coreProperties>
</file>