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8"/>
  </p:notesMasterIdLst>
  <p:sldIdLst>
    <p:sldId id="277" r:id="rId2"/>
    <p:sldId id="264" r:id="rId3"/>
    <p:sldId id="310" r:id="rId4"/>
    <p:sldId id="311" r:id="rId5"/>
    <p:sldId id="312" r:id="rId6"/>
    <p:sldId id="31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856C4-59CD-4EB4-A658-C945D1F642C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CA5C2-9D41-4056-97C9-A492B5245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7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5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F6F7D-0E58-DE1D-04EE-9A44984A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2E5E010-33D1-8B15-F122-70047BB24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64AA9D4-C089-1A3A-BC4E-F0241FF83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B1ABA9-80BB-A541-0E8F-DCAA09E73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0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C043-5465-988F-64D7-2C52FC8B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96D94F7-5A21-4B52-CC33-087100686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37531AD-C877-CB5E-5FF4-4E3367B02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717F2F-7AE6-7995-2F31-76A60E60E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0E1D-2655-C765-99B7-B6E1FDB0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14EAAE0-3A2F-7474-F702-E3A3B482F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F946008-A71E-BF10-33E6-E8214F00E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3D8D5-A134-2666-91CA-D908DF636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2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707E-425F-3AD6-992A-7A77005DC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B67697B-A1E2-20F2-A263-E87241BED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64E4551-8E04-E801-9D3A-30FF14BB0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2DB81-BEE9-1F23-D959-805E9A4F8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0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8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5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3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56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9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4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9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5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9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2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5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5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5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2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1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39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id="{71C7BD3A-BB38-1137-B294-6AC3ED9FBD04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315F7-E274-E318-E043-E5BD80C70C6B}"/>
              </a:ext>
            </a:extLst>
          </p:cNvPr>
          <p:cNvSpPr txBox="1"/>
          <p:nvPr/>
        </p:nvSpPr>
        <p:spPr>
          <a:xfrm>
            <a:off x="696438" y="889843"/>
            <a:ext cx="68671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Инструкция </a:t>
            </a:r>
          </a:p>
          <a:p>
            <a:r>
              <a:rPr lang="ru-RU" sz="5400" b="1" dirty="0"/>
              <a:t>по работе с отчетом «Ведомость остатков ОС, НМА, НПА»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4C1D53-BEF7-AE1D-FD13-44A07A8AC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b="53139"/>
          <a:stretch/>
        </p:blipFill>
        <p:spPr>
          <a:xfrm>
            <a:off x="7094518" y="1468554"/>
            <a:ext cx="4659901" cy="35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97C996-C0EB-81B3-B54B-37CD0BF9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" y="771011"/>
            <a:ext cx="9222623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60FB1A-559A-78AC-2E4E-6EB8345FABBE}"/>
              </a:ext>
            </a:extLst>
          </p:cNvPr>
          <p:cNvSpPr txBox="1"/>
          <p:nvPr/>
        </p:nvSpPr>
        <p:spPr>
          <a:xfrm>
            <a:off x="369427" y="263657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Раздел ОС, НМА, НПА.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307D6-B4BD-80F1-FEE6-62B8AF0BC364}"/>
              </a:ext>
            </a:extLst>
          </p:cNvPr>
          <p:cNvSpPr txBox="1"/>
          <p:nvPr/>
        </p:nvSpPr>
        <p:spPr>
          <a:xfrm>
            <a:off x="9705625" y="1342816"/>
            <a:ext cx="2429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1.1 В разделе «ОС, НМА, НПА» основного меню вы найдёте подраздел «Отчеты». Выберите пункт «Отчеты по основным средствам, НМА, НПА»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C6FC9AF-D7FA-70C1-7063-D4AA83EA7268}"/>
              </a:ext>
            </a:extLst>
          </p:cNvPr>
          <p:cNvCxnSpPr>
            <a:cxnSpLocks/>
          </p:cNvCxnSpPr>
          <p:nvPr/>
        </p:nvCxnSpPr>
        <p:spPr>
          <a:xfrm>
            <a:off x="7648575" y="1928165"/>
            <a:ext cx="1733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EF241DE5-4F86-3BF7-BA26-EDAE6A3BC34E}"/>
              </a:ext>
            </a:extLst>
          </p:cNvPr>
          <p:cNvSpPr/>
          <p:nvPr/>
        </p:nvSpPr>
        <p:spPr>
          <a:xfrm>
            <a:off x="369427" y="2382215"/>
            <a:ext cx="1046623" cy="265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C577CECB-0450-FEC2-16FB-D592536C8E95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DE2DE0-F55E-797C-DFDF-57427458D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2215C1-0FBD-AA33-DA1A-1AFA42A3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542" t="13517" r="1668" b="74658"/>
          <a:stretch/>
        </p:blipFill>
        <p:spPr>
          <a:xfrm>
            <a:off x="2912894" y="2759426"/>
            <a:ext cx="4135687" cy="133914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F3D7AC9-EA63-9FD8-713F-3683A5543BDB}"/>
              </a:ext>
            </a:extLst>
          </p:cNvPr>
          <p:cNvCxnSpPr>
            <a:cxnSpLocks/>
          </p:cNvCxnSpPr>
          <p:nvPr/>
        </p:nvCxnSpPr>
        <p:spPr>
          <a:xfrm flipH="1">
            <a:off x="7048581" y="2193901"/>
            <a:ext cx="387566" cy="565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6564C2-900C-AAC2-4758-298976E6A6CA}"/>
              </a:ext>
            </a:extLst>
          </p:cNvPr>
          <p:cNvCxnSpPr>
            <a:cxnSpLocks/>
          </p:cNvCxnSpPr>
          <p:nvPr/>
        </p:nvCxnSpPr>
        <p:spPr>
          <a:xfrm>
            <a:off x="3409950" y="3585515"/>
            <a:ext cx="3467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27BB2BE-A9D2-C173-F6F8-50AAAA42108C}"/>
              </a:ext>
            </a:extLst>
          </p:cNvPr>
          <p:cNvSpPr/>
          <p:nvPr/>
        </p:nvSpPr>
        <p:spPr>
          <a:xfrm>
            <a:off x="7436147" y="1463745"/>
            <a:ext cx="2041228" cy="831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9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4C1E7-9DD5-F5A0-6DC8-7070341C3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C84579-C099-CE93-BFF6-CC599919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" y="788567"/>
            <a:ext cx="9222623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034412-CC53-1797-BB0D-A6E292F3F2F9}"/>
              </a:ext>
            </a:extLst>
          </p:cNvPr>
          <p:cNvSpPr txBox="1"/>
          <p:nvPr/>
        </p:nvSpPr>
        <p:spPr>
          <a:xfrm>
            <a:off x="369427" y="263657"/>
            <a:ext cx="458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Ведомость остатков ОС, НМА, НПА.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420FE-58CE-6285-BEDF-EC79FC1A299F}"/>
              </a:ext>
            </a:extLst>
          </p:cNvPr>
          <p:cNvSpPr txBox="1"/>
          <p:nvPr/>
        </p:nvSpPr>
        <p:spPr>
          <a:xfrm>
            <a:off x="9705625" y="1342816"/>
            <a:ext cx="237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2.1 Выберите отчёт «Ведомость остатков ОС, НМА, НПА».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82600A1A-2D3E-7D4A-BB6B-88702B99C5ED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4B1FA3-DF72-BAD3-9C4A-051CB244B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760828D-1C53-8660-D557-D8CA7623A59B}"/>
              </a:ext>
            </a:extLst>
          </p:cNvPr>
          <p:cNvCxnSpPr>
            <a:cxnSpLocks/>
          </p:cNvCxnSpPr>
          <p:nvPr/>
        </p:nvCxnSpPr>
        <p:spPr>
          <a:xfrm>
            <a:off x="4629150" y="2428875"/>
            <a:ext cx="847725" cy="657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19CFED7-A648-2928-81CC-63152BD0935C}"/>
              </a:ext>
            </a:extLst>
          </p:cNvPr>
          <p:cNvCxnSpPr>
            <a:cxnSpLocks/>
          </p:cNvCxnSpPr>
          <p:nvPr/>
        </p:nvCxnSpPr>
        <p:spPr>
          <a:xfrm>
            <a:off x="1743075" y="2222476"/>
            <a:ext cx="1419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020994-8927-7B52-44AC-415FEAE456B5}"/>
              </a:ext>
            </a:extLst>
          </p:cNvPr>
          <p:cNvSpPr/>
          <p:nvPr/>
        </p:nvSpPr>
        <p:spPr>
          <a:xfrm>
            <a:off x="1667776" y="1863350"/>
            <a:ext cx="2961374" cy="565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B5C0C4-E5EC-6021-329D-810AEC4C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59" t="19060" r="54234" b="70040"/>
          <a:stretch/>
        </p:blipFill>
        <p:spPr>
          <a:xfrm>
            <a:off x="2286925" y="3135084"/>
            <a:ext cx="7095200" cy="14554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B016493-AC29-6263-B07C-78533EFC2F50}"/>
              </a:ext>
            </a:extLst>
          </p:cNvPr>
          <p:cNvCxnSpPr>
            <a:cxnSpLocks/>
          </p:cNvCxnSpPr>
          <p:nvPr/>
        </p:nvCxnSpPr>
        <p:spPr>
          <a:xfrm>
            <a:off x="2452687" y="4061765"/>
            <a:ext cx="3462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2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783E3-F165-40A8-DCFD-9579D052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242E0B-38F1-34B0-6B9A-18E5BBA54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" y="788567"/>
            <a:ext cx="9222623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7656A8-F4B1-16CC-309F-3C9FCD1E2509}"/>
              </a:ext>
            </a:extLst>
          </p:cNvPr>
          <p:cNvSpPr txBox="1"/>
          <p:nvPr/>
        </p:nvSpPr>
        <p:spPr>
          <a:xfrm>
            <a:off x="369427" y="263657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Установка параметров отчёта.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A5F3D-191C-A1A7-B851-0CA671E121D2}"/>
              </a:ext>
            </a:extLst>
          </p:cNvPr>
          <p:cNvSpPr txBox="1"/>
          <p:nvPr/>
        </p:nvSpPr>
        <p:spPr>
          <a:xfrm>
            <a:off x="9705624" y="1342816"/>
            <a:ext cx="2425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3.1 В выбранном отчёте есть несколько параметров, обязательных к заполнению. Заполните дату отчёта с помощью встроенного календаря и ЦМО из списка по кнопке «Показать все». 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EF87E341-341B-B2BC-F801-F4C415718047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B5BE75-F46F-EC65-8395-5CFD34F8D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6723BD4-CC00-F26E-C199-B272FF5B17F9}"/>
              </a:ext>
            </a:extLst>
          </p:cNvPr>
          <p:cNvCxnSpPr>
            <a:cxnSpLocks/>
          </p:cNvCxnSpPr>
          <p:nvPr/>
        </p:nvCxnSpPr>
        <p:spPr>
          <a:xfrm>
            <a:off x="2972782" y="1700441"/>
            <a:ext cx="427643" cy="1301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C95E577-42B9-F8A3-3A72-E92B73B0ED0E}"/>
              </a:ext>
            </a:extLst>
          </p:cNvPr>
          <p:cNvCxnSpPr>
            <a:cxnSpLocks/>
          </p:cNvCxnSpPr>
          <p:nvPr/>
        </p:nvCxnSpPr>
        <p:spPr>
          <a:xfrm>
            <a:off x="6794324" y="3289276"/>
            <a:ext cx="1419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01D595-BE46-C83A-BB10-80E8D206C496}"/>
              </a:ext>
            </a:extLst>
          </p:cNvPr>
          <p:cNvSpPr/>
          <p:nvPr/>
        </p:nvSpPr>
        <p:spPr>
          <a:xfrm>
            <a:off x="1690689" y="1481138"/>
            <a:ext cx="2451648" cy="203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3C45CD-F8E2-3266-3913-7EA5BE42D9E0}"/>
              </a:ext>
            </a:extLst>
          </p:cNvPr>
          <p:cNvSpPr/>
          <p:nvPr/>
        </p:nvSpPr>
        <p:spPr>
          <a:xfrm>
            <a:off x="6715127" y="1455713"/>
            <a:ext cx="2101495" cy="270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FD32FD-32D0-00AA-09AA-C1CAA59571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18" t="11183" r="14426" b="13734"/>
          <a:stretch/>
        </p:blipFill>
        <p:spPr>
          <a:xfrm>
            <a:off x="1356316" y="3001621"/>
            <a:ext cx="3624422" cy="28105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8A587257-5721-1795-F06B-1F5FC17112F3}"/>
              </a:ext>
            </a:extLst>
          </p:cNvPr>
          <p:cNvSpPr/>
          <p:nvPr/>
        </p:nvSpPr>
        <p:spPr>
          <a:xfrm>
            <a:off x="3575096" y="3030195"/>
            <a:ext cx="209550" cy="19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199C46-7831-A1FC-55D5-FA7C8AEE0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444" y="2677948"/>
            <a:ext cx="3848100" cy="17240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6E6AA04E-D2CB-981B-8028-17A8B4E584C7}"/>
              </a:ext>
            </a:extLst>
          </p:cNvPr>
          <p:cNvCxnSpPr>
            <a:cxnSpLocks/>
          </p:cNvCxnSpPr>
          <p:nvPr/>
        </p:nvCxnSpPr>
        <p:spPr>
          <a:xfrm flipH="1">
            <a:off x="7229475" y="1734139"/>
            <a:ext cx="449863" cy="9438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65582ADC-1B29-E1E5-0BA3-F39146613227}"/>
              </a:ext>
            </a:extLst>
          </p:cNvPr>
          <p:cNvSpPr/>
          <p:nvPr/>
        </p:nvSpPr>
        <p:spPr>
          <a:xfrm>
            <a:off x="8326701" y="2863722"/>
            <a:ext cx="209550" cy="19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DFB15F5-E7FF-351C-9FAC-7D75547F01D4}"/>
              </a:ext>
            </a:extLst>
          </p:cNvPr>
          <p:cNvSpPr/>
          <p:nvPr/>
        </p:nvSpPr>
        <p:spPr>
          <a:xfrm>
            <a:off x="6383600" y="3901946"/>
            <a:ext cx="912549" cy="321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92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B80FA-2B21-6409-AB79-F7112892B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C93EF-288E-B25E-6453-B43900B02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" y="788567"/>
            <a:ext cx="9222623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E1295-1826-6C59-A50F-AB8F37ECB5CA}"/>
              </a:ext>
            </a:extLst>
          </p:cNvPr>
          <p:cNvSpPr txBox="1"/>
          <p:nvPr/>
        </p:nvSpPr>
        <p:spPr>
          <a:xfrm>
            <a:off x="369427" y="263657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Выбор </a:t>
            </a:r>
            <a:r>
              <a:rPr lang="ru-RU" sz="1800" dirty="0"/>
              <a:t>ЦМО</a:t>
            </a:r>
            <a:r>
              <a:rPr lang="ru-RU" dirty="0"/>
              <a:t>.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BD250409-3211-A393-0CA7-52AFC938A5AD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C41EF9-74CF-7449-EB5E-CCC55D7B0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93C15E-5113-40FF-F443-63301692B4BB}"/>
              </a:ext>
            </a:extLst>
          </p:cNvPr>
          <p:cNvSpPr/>
          <p:nvPr/>
        </p:nvSpPr>
        <p:spPr>
          <a:xfrm>
            <a:off x="4625800" y="1794843"/>
            <a:ext cx="3152244" cy="4041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EF1856-426C-EB66-B999-1BE0A9421F8B}"/>
              </a:ext>
            </a:extLst>
          </p:cNvPr>
          <p:cNvSpPr/>
          <p:nvPr/>
        </p:nvSpPr>
        <p:spPr>
          <a:xfrm>
            <a:off x="6715127" y="1455713"/>
            <a:ext cx="2101495" cy="270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2DB1B08-8DBE-9C7C-BC80-2F3588057840}"/>
              </a:ext>
            </a:extLst>
          </p:cNvPr>
          <p:cNvCxnSpPr>
            <a:cxnSpLocks/>
          </p:cNvCxnSpPr>
          <p:nvPr/>
        </p:nvCxnSpPr>
        <p:spPr>
          <a:xfrm flipH="1">
            <a:off x="7778044" y="1751026"/>
            <a:ext cx="660436" cy="1161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410348-8620-1CA2-4767-B2332C76B7DF}"/>
              </a:ext>
            </a:extLst>
          </p:cNvPr>
          <p:cNvSpPr txBox="1"/>
          <p:nvPr/>
        </p:nvSpPr>
        <p:spPr>
          <a:xfrm>
            <a:off x="9705625" y="1342816"/>
            <a:ext cx="21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4.1 ЦМО можно выбрать из списка. Позже, он будет добавлен в список ранее выбранных. </a:t>
            </a:r>
          </a:p>
        </p:txBody>
      </p:sp>
    </p:spTree>
    <p:extLst>
      <p:ext uri="{BB962C8B-B14F-4D97-AF65-F5344CB8AC3E}">
        <p14:creationId xmlns:p14="http://schemas.microsoft.com/office/powerpoint/2010/main" val="98768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31976-2213-2E13-8307-0C2D061AA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C502B-1346-2123-FCBD-6C44BED4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" y="788567"/>
            <a:ext cx="9222623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F14CB-134B-E92F-3D6B-FD4672A90978}"/>
              </a:ext>
            </a:extLst>
          </p:cNvPr>
          <p:cNvSpPr txBox="1"/>
          <p:nvPr/>
        </p:nvSpPr>
        <p:spPr>
          <a:xfrm>
            <a:off x="369427" y="263657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5. Добавление новой задачи членам комиссии.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7117D-FB2B-CEF4-BC88-DDC0383CFD97}"/>
              </a:ext>
            </a:extLst>
          </p:cNvPr>
          <p:cNvSpPr txBox="1"/>
          <p:nvPr/>
        </p:nvSpPr>
        <p:spPr>
          <a:xfrm>
            <a:off x="9705624" y="1342816"/>
            <a:ext cx="24592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5.1 Убедитесь, что выбранные параметры отмечены зелёной галочкой(активные).</a:t>
            </a:r>
          </a:p>
          <a:p>
            <a:r>
              <a:rPr lang="ru-RU" sz="1600" dirty="0"/>
              <a:t>После нажмите кнопку «Сформировать». Дождитесь окончания формирования отчёта.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ED7DB9CB-ECF9-4655-8529-BF742C8F06AB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3286C-7454-5602-989E-BCA48E5FF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4E2FC4-2B33-EFD5-4F49-37E3F6B77F02}"/>
              </a:ext>
            </a:extLst>
          </p:cNvPr>
          <p:cNvSpPr/>
          <p:nvPr/>
        </p:nvSpPr>
        <p:spPr>
          <a:xfrm>
            <a:off x="6715127" y="1455713"/>
            <a:ext cx="2101495" cy="270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EF7764-3D37-6A1E-0D29-75C433CC592F}"/>
              </a:ext>
            </a:extLst>
          </p:cNvPr>
          <p:cNvSpPr/>
          <p:nvPr/>
        </p:nvSpPr>
        <p:spPr>
          <a:xfrm>
            <a:off x="1690689" y="1481138"/>
            <a:ext cx="2451648" cy="203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BDED57A-CDA1-AD81-5C1B-E034C8741235}"/>
              </a:ext>
            </a:extLst>
          </p:cNvPr>
          <p:cNvSpPr/>
          <p:nvPr/>
        </p:nvSpPr>
        <p:spPr>
          <a:xfrm>
            <a:off x="1656822" y="1896254"/>
            <a:ext cx="912549" cy="321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170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8566</TotalTime>
  <Words>188</Words>
  <Application>Microsoft Office PowerPoint</Application>
  <PresentationFormat>Широкоэкранный</PresentationFormat>
  <Paragraphs>23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Черемисин Руслан Геннадьевич</dc:creator>
  <cp:lastModifiedBy>Черемисин Руслан Геннадьевич</cp:lastModifiedBy>
  <cp:revision>78</cp:revision>
  <dcterms:created xsi:type="dcterms:W3CDTF">2024-06-25T07:45:39Z</dcterms:created>
  <dcterms:modified xsi:type="dcterms:W3CDTF">2024-12-13T00:41:39Z</dcterms:modified>
</cp:coreProperties>
</file>