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63" r:id="rId11"/>
    <p:sldId id="264" r:id="rId12"/>
    <p:sldId id="265" r:id="rId13"/>
    <p:sldId id="266" r:id="rId14"/>
    <p:sldId id="280" r:id="rId15"/>
    <p:sldId id="279" r:id="rId16"/>
    <p:sldId id="278" r:id="rId17"/>
    <p:sldId id="277" r:id="rId18"/>
    <p:sldId id="276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8EBB9-9E50-4085-B579-D35BED78428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BD97-21E2-4C59-A18F-16EDDEB23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5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 как регистрироваться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9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Сервисы: видео, тесты, задания, мобильное приложение, избранное,</a:t>
            </a:r>
            <a:r>
              <a:rPr lang="ru-RU" baseline="0" dirty="0" smtClean="0"/>
              <a:t> копирование </a:t>
            </a:r>
            <a:r>
              <a:rPr lang="ru-RU" baseline="0" dirty="0" err="1" smtClean="0"/>
              <a:t>библиописания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7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РПД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7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сервисы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Закладки, можно загрузить документ в </a:t>
            </a:r>
            <a:r>
              <a:rPr lang="ru-RU" dirty="0" err="1" smtClean="0"/>
              <a:t>кеш</a:t>
            </a:r>
            <a:r>
              <a:rPr lang="ru-RU" dirty="0" smtClean="0"/>
              <a:t> браузера, </a:t>
            </a:r>
            <a:r>
              <a:rPr lang="ru-RU" dirty="0" err="1" smtClean="0"/>
              <a:t>стобы</a:t>
            </a:r>
            <a:r>
              <a:rPr lang="ru-RU" dirty="0" smtClean="0"/>
              <a:t> читать книгу офлайн 7 дней/ текст для копирования/ сделать ссылку </a:t>
            </a:r>
            <a:r>
              <a:rPr lang="ru-RU" smtClean="0"/>
              <a:t>на документ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7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 про подписку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BD97-21E2-4C59-A18F-16EDDEB23FD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AAC0DC-B6FD-46D1-9C12-5622EE2644D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F3A173-90FA-4FCD-93E9-0F0BEB475B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rait.r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znanium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znanium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znanium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znanium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nanium.com/" TargetMode="External"/><Relationship Id="rId5" Type="http://schemas.openxmlformats.org/officeDocument/2006/relationships/hyperlink" Target="https://znanium.com/collections/partners/1402/documents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_blocks&amp;view=main_u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blioclub.ru/index.php?page=book_blocks&amp;view=main_ub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iblioclub.ru/index.php?page=book_blocks&amp;view=main_ub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e.lanbook.com/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e.lanbook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hyperlink" Target="https://e.lanbook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www.book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vvsu.ru/library/databas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s://urait.ru/" TargetMode="External"/><Relationship Id="rId4" Type="http://schemas.openxmlformats.org/officeDocument/2006/relationships/hyperlink" Target="https://lib.vvsu.ru/library/databases/details/id/2146409173/Obrazovatel_naja_platforma_Jurajj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urait.ru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urai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РИМЦ ВВГУ </a:t>
            </a:r>
          </a:p>
          <a:p>
            <a:r>
              <a:rPr lang="ru-RU" dirty="0" smtClean="0"/>
              <a:t>Учебный год: 2023-2024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175351" cy="1793167"/>
          </a:xfrm>
        </p:spPr>
        <p:txBody>
          <a:bodyPr/>
          <a:lstStyle/>
          <a:p>
            <a:r>
              <a:rPr lang="ru-RU" dirty="0" smtClean="0"/>
              <a:t>Электронные ресурсы для СПО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6" y="2060848"/>
            <a:ext cx="7308172" cy="37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0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00" y="116632"/>
            <a:ext cx="2581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2992" y="6214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Образовательная платформа «ЮРАЙТ» </a:t>
            </a:r>
            <a:r>
              <a:rPr lang="en-US" dirty="0">
                <a:solidFill>
                  <a:prstClr val="black"/>
                </a:solidFill>
                <a:hlinkClick r:id="rId6"/>
              </a:rPr>
              <a:t>https://urait.ru/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9413" y="1371124"/>
            <a:ext cx="526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Сервисы для преподавателей: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4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90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29" y="116632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8312" y="328075"/>
            <a:ext cx="3948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en-US" dirty="0" smtClean="0"/>
              <a:t>Znanium.com </a:t>
            </a:r>
            <a:r>
              <a:rPr lang="en-US" dirty="0" smtClean="0">
                <a:hlinkClick r:id="rId4"/>
              </a:rPr>
              <a:t>znanium.com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46907" y="1251405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получения доступа необходима регистрация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7811151" cy="35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981435" y="1916832"/>
            <a:ext cx="91440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90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3758" y="188640"/>
            <a:ext cx="3948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en-US" dirty="0" smtClean="0"/>
              <a:t>Znanium.com </a:t>
            </a:r>
            <a:r>
              <a:rPr lang="en-US" dirty="0" smtClean="0">
                <a:hlinkClick r:id="rId4"/>
              </a:rPr>
              <a:t>znanium.com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1970"/>
            <a:ext cx="7263531" cy="54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2699792" y="874439"/>
            <a:ext cx="366282" cy="754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70522">
            <a:off x="7626999" y="433471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90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75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4287" y="207432"/>
            <a:ext cx="3948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en-US" dirty="0" smtClean="0"/>
              <a:t>Znanium.com </a:t>
            </a:r>
            <a:r>
              <a:rPr lang="en-US" dirty="0" smtClean="0">
                <a:hlinkClick r:id="rId4"/>
              </a:rPr>
              <a:t>znanium.com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1250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1988840"/>
            <a:ext cx="2232248" cy="313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4122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025640" y="199808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90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6408" y="219746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Электронно-библиотечная система</a:t>
            </a:r>
          </a:p>
          <a:p>
            <a:r>
              <a:rPr lang="en-US" dirty="0">
                <a:solidFill>
                  <a:prstClr val="black"/>
                </a:solidFill>
              </a:rPr>
              <a:t>Znanium.com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znanium.com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052736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книг для СПО в расширенном поиске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7690294" cy="16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126509" y="2708920"/>
            <a:ext cx="288032" cy="28803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640186" y="1844824"/>
            <a:ext cx="1396310" cy="612648"/>
          </a:xfrm>
          <a:prstGeom prst="wedgeRectCallout">
            <a:avLst>
              <a:gd name="adj1" fmla="val -66999"/>
              <a:gd name="adj2" fmla="val 10155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Расширенный поиск</a:t>
            </a:r>
            <a:endParaRPr lang="ru-RU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2" y="3320865"/>
            <a:ext cx="3241169" cy="50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917699" y="3165176"/>
            <a:ext cx="91440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5057" y="6165304"/>
            <a:ext cx="1374695" cy="338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66" y="3187767"/>
            <a:ext cx="3062649" cy="49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060740" y="4869160"/>
            <a:ext cx="748513" cy="360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19872" y="5292795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Всего 8382 документа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3" y="218241"/>
            <a:ext cx="2447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404664"/>
            <a:ext cx="51395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Издательство «Просвещение». </a:t>
            </a:r>
          </a:p>
          <a:p>
            <a:r>
              <a:rPr lang="ru-RU" dirty="0" smtClean="0"/>
              <a:t>ФПУ. 10-11 </a:t>
            </a:r>
            <a:r>
              <a:rPr lang="ru-RU" dirty="0" err="1" smtClean="0"/>
              <a:t>кл</a:t>
            </a:r>
            <a:r>
              <a:rPr lang="ru-RU" dirty="0" smtClean="0"/>
              <a:t>. Все предметы</a:t>
            </a:r>
          </a:p>
          <a:p>
            <a:r>
              <a:rPr lang="en-US" sz="1400" dirty="0" smtClean="0">
                <a:hlinkClick r:id="rId5"/>
              </a:rPr>
              <a:t>https://znanium.com/collections/partners/1402/documents</a:t>
            </a:r>
            <a:r>
              <a:rPr lang="ru-RU" sz="1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484784"/>
            <a:ext cx="953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Коллекция учебной литературы для 10-11 классов издательства "Просвещение" ФПУ в ЭБС  </a:t>
            </a:r>
            <a:r>
              <a:rPr lang="ru-RU" sz="1400" dirty="0" smtClean="0">
                <a:hlinkClick r:id="rId6"/>
              </a:rPr>
              <a:t>"Znanium.com".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81682" y="191683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Всего наименований — 267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4" y="2420888"/>
            <a:ext cx="3897039" cy="42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8384497">
            <a:off x="-76542" y="4464104"/>
            <a:ext cx="971600" cy="37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читать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43" y="2512949"/>
            <a:ext cx="5040560" cy="37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66580" y="2492896"/>
            <a:ext cx="50405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049512" y="1792561"/>
            <a:ext cx="914400" cy="612648"/>
          </a:xfrm>
          <a:prstGeom prst="wedgeRectCallout">
            <a:avLst>
              <a:gd name="adj1" fmla="val -99338"/>
              <a:gd name="adj2" fmla="val 59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Работа с текстом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1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0154" y="404664"/>
            <a:ext cx="5612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ru-RU" dirty="0" smtClean="0"/>
              <a:t>Университетская библиотека онлайн</a:t>
            </a:r>
          </a:p>
          <a:p>
            <a:r>
              <a:rPr lang="en-US" sz="1400" dirty="0" smtClean="0">
                <a:hlinkClick r:id="rId3"/>
              </a:rPr>
              <a:t>https://biblioclub.ru/index.php?page=book_blocks&amp;view=main_ub</a:t>
            </a:r>
            <a:r>
              <a:rPr lang="ru-RU" sz="1400" dirty="0" smtClean="0"/>
              <a:t> </a:t>
            </a:r>
            <a:endParaRPr lang="en-US" sz="14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296"/>
            <a:ext cx="2152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811"/>
            <a:ext cx="9144000" cy="39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379304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 для зарегистрированных пользователей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33433" y="2571532"/>
            <a:ext cx="115479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" y="1534113"/>
            <a:ext cx="9043498" cy="44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27984" y="3861048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283968" y="4005064"/>
            <a:ext cx="3600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70784" y="5517232"/>
            <a:ext cx="914400" cy="351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309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1760" y="404664"/>
            <a:ext cx="5612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ru-RU" dirty="0" smtClean="0"/>
              <a:t>Университетская библиотека онлайн</a:t>
            </a:r>
          </a:p>
          <a:p>
            <a:r>
              <a:rPr lang="en-US" sz="1400" dirty="0" smtClean="0">
                <a:hlinkClick r:id="rId5"/>
              </a:rPr>
              <a:t>https://biblioclub.ru/index.php?page=book_blocks&amp;view=main_ub</a:t>
            </a:r>
            <a:r>
              <a:rPr lang="ru-RU" sz="1400" dirty="0" smtClean="0"/>
              <a:t> </a:t>
            </a:r>
            <a:endParaRPr lang="en-US" sz="1400" dirty="0" smtClean="0"/>
          </a:p>
        </p:txBody>
      </p:sp>
      <p:sp>
        <p:nvSpPr>
          <p:cNvPr id="11" name="Овал 10"/>
          <p:cNvSpPr/>
          <p:nvPr/>
        </p:nvSpPr>
        <p:spPr>
          <a:xfrm>
            <a:off x="-35541" y="3212976"/>
            <a:ext cx="914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8428"/>
            <a:ext cx="8307660" cy="592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3309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660" y="188640"/>
            <a:ext cx="56124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</a:t>
            </a:r>
          </a:p>
          <a:p>
            <a:r>
              <a:rPr lang="ru-RU" dirty="0" smtClean="0"/>
              <a:t>Университетская библиотека онлайн</a:t>
            </a:r>
          </a:p>
          <a:p>
            <a:r>
              <a:rPr lang="en-US" sz="1400" dirty="0" smtClean="0">
                <a:hlinkClick r:id="rId5"/>
              </a:rPr>
              <a:t>https://biblioclub.ru/index.php?page=book_blocks&amp;view=main_ub</a:t>
            </a:r>
            <a:r>
              <a:rPr lang="ru-RU" sz="1400" dirty="0" smtClean="0"/>
              <a:t>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066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66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76672"/>
            <a:ext cx="680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 «Лань» </a:t>
            </a:r>
            <a:r>
              <a:rPr lang="en-US" sz="1400" dirty="0" smtClean="0">
                <a:hlinkClick r:id="rId5"/>
              </a:rPr>
              <a:t>https://e.lanbook.com/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61" y="1390586"/>
            <a:ext cx="7347140" cy="27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085102" y="2391501"/>
            <a:ext cx="1440160" cy="756664"/>
          </a:xfrm>
          <a:prstGeom prst="wedgeRoundRectCallout">
            <a:avLst>
              <a:gd name="adj1" fmla="val -70085"/>
              <a:gd name="adj2" fmla="val -140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Инструкции по работе с ЭБС</a:t>
            </a:r>
            <a:endParaRPr lang="ru-RU" sz="1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979712" y="2113583"/>
            <a:ext cx="1224136" cy="612648"/>
          </a:xfrm>
          <a:prstGeom prst="wedgeRoundRectCallout">
            <a:avLst>
              <a:gd name="adj1" fmla="val -72260"/>
              <a:gd name="adj2" fmla="val -116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1.Выбираем раздел «книги»</a:t>
            </a:r>
            <a:endParaRPr lang="ru-RU" sz="1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" y="4509120"/>
            <a:ext cx="8856984" cy="191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784920" y="3068960"/>
            <a:ext cx="1893168" cy="1080120"/>
          </a:xfrm>
          <a:prstGeom prst="wedgeRectCallout">
            <a:avLst>
              <a:gd name="adj1" fmla="val -60860"/>
              <a:gd name="adj2" fmla="val 94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2. Переходим на страницу каталогов и включаем  каталог СПО. Теперь выбираем нужный раздел с книгами для СПО</a:t>
            </a:r>
            <a:endParaRPr lang="ru-RU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5" y="212591"/>
            <a:ext cx="1066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806564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РАБОТА С КАТАЛОГОМ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5373216"/>
            <a:ext cx="560944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эбс</a:t>
            </a:r>
            <a:r>
              <a:rPr lang="ru-RU" dirty="0" smtClean="0"/>
              <a:t> "Лань" вам доступны разделы каталога выделенные синим цветом, к разделам серого цвета доступа нет. Доступные книги и журналы в списке имеют синюю пиктограмму.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900"/>
            <a:ext cx="7325344" cy="59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17574818">
            <a:off x="3578486" y="499507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0992" y="4149080"/>
            <a:ext cx="230425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сайте ВВГУ</a:t>
            </a:r>
          </a:p>
          <a:p>
            <a:r>
              <a:rPr lang="ru-RU" sz="1600" dirty="0" smtClean="0"/>
              <a:t> </a:t>
            </a:r>
            <a:r>
              <a:rPr lang="en-US" sz="1400" b="1" dirty="0" smtClean="0">
                <a:hlinkClick r:id="rId3"/>
              </a:rPr>
              <a:t>h</a:t>
            </a:r>
            <a:r>
              <a:rPr lang="en-US" sz="1200" b="1" dirty="0" smtClean="0">
                <a:hlinkClick r:id="rId3"/>
              </a:rPr>
              <a:t>ttps://www.vvsu.ru/</a:t>
            </a:r>
            <a:endParaRPr lang="ru-RU" sz="1200" b="1" dirty="0" smtClean="0"/>
          </a:p>
          <a:p>
            <a:r>
              <a:rPr lang="ru-RU" sz="1600" dirty="0" smtClean="0"/>
              <a:t>Переходим по ссылке</a:t>
            </a:r>
          </a:p>
          <a:p>
            <a:r>
              <a:rPr lang="ru-RU" sz="1600" dirty="0" smtClean="0"/>
              <a:t> «Библиотека»</a:t>
            </a:r>
          </a:p>
          <a:p>
            <a:r>
              <a:rPr lang="ru-RU" sz="1600" dirty="0" smtClean="0"/>
              <a:t> на сайт РИМЦ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16542" y="281568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Где искать электронные ресурсы по СПО.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668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224" y="163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Электронно-библиотечная система «Лань» </a:t>
            </a:r>
            <a:r>
              <a:rPr lang="en-US" sz="1400" dirty="0" smtClean="0">
                <a:hlinkClick r:id="rId4"/>
              </a:rPr>
              <a:t>https://e.lanbook.com/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196752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Расширенный поиск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1.Заполняем поисковую строку 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37" y="1782108"/>
            <a:ext cx="461589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2" y="2919687"/>
            <a:ext cx="7604745" cy="35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2362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2.На странице с результатами поиска, в колонке «Параметры поиска» выбираем уровень образования и нажимаем «применить»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1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0" y="1196752"/>
            <a:ext cx="4681000" cy="274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668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48510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 «Лань» </a:t>
            </a:r>
          </a:p>
          <a:p>
            <a:r>
              <a:rPr lang="en-US" sz="1400" dirty="0" smtClean="0">
                <a:hlinkClick r:id="rId4"/>
              </a:rPr>
              <a:t>https://e.lanbook.com/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79" y="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708920"/>
            <a:ext cx="7272808" cy="322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7808680">
            <a:off x="1667149" y="2325029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0682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683"/>
            <a:ext cx="2088231" cy="15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82182"/>
            <a:ext cx="5272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Электронно-библиотечная система </a:t>
            </a:r>
            <a:r>
              <a:rPr lang="en-US" dirty="0" smtClean="0"/>
              <a:t>“BOOK.RU” </a:t>
            </a:r>
          </a:p>
          <a:p>
            <a:r>
              <a:rPr lang="en-US" b="1" dirty="0" smtClean="0">
                <a:hlinkClick r:id="rId4"/>
              </a:rPr>
              <a:t>https://www.book.ru/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83955" y="1275316"/>
            <a:ext cx="507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Вход для зарегистрированных пользователей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0" y="1890274"/>
            <a:ext cx="2627311" cy="355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59532" y="3861048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131840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40" y="2132856"/>
            <a:ext cx="6224879" cy="32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057749" y="3933056"/>
            <a:ext cx="551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5805264"/>
            <a:ext cx="774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ЭБС </a:t>
            </a:r>
            <a:r>
              <a:rPr lang="en-US" dirty="0" smtClean="0"/>
              <a:t>“Book.ru” </a:t>
            </a:r>
            <a:r>
              <a:rPr lang="ru-RU" dirty="0" smtClean="0"/>
              <a:t>коллекция для СПО включает в себя 2890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8" y="0"/>
            <a:ext cx="9505056" cy="66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6" y="0"/>
            <a:ext cx="8496943" cy="68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 rot="10800000">
            <a:off x="1161331" y="105273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849" y="1695908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0468" y="16380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4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2"/>
            <a:ext cx="4346097" cy="67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908719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Страница сайта РИМЦ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https://lib.vvsu.ru/library/databases/</a:t>
            </a:r>
            <a:r>
              <a:rPr lang="ru-RU" dirty="0" smtClean="0"/>
              <a:t>, где размещены все электронные полнотекстовые ресурсы доступные пользователям ВВГУ.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2386"/>
            <a:ext cx="2592288" cy="804326"/>
          </a:xfrm>
        </p:spPr>
        <p:txBody>
          <a:bodyPr/>
          <a:lstStyle/>
          <a:p>
            <a:r>
              <a:rPr lang="ru-RU" sz="2000" dirty="0" smtClean="0"/>
              <a:t>Ресурсы СПО</a:t>
            </a:r>
            <a:endParaRPr lang="ru-RU" sz="2000" dirty="0"/>
          </a:p>
        </p:txBody>
      </p:sp>
      <p:pic>
        <p:nvPicPr>
          <p:cNvPr id="4097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Образовательная платформа «Юрайт»</a:t>
            </a:r>
            <a:endParaRPr kumimoji="0" lang="ru-RU" altLang="ru-RU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urait.ru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642142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Образовательная платформа «ЮРАЙТ» </a:t>
            </a:r>
            <a:r>
              <a:rPr lang="en-US" dirty="0" smtClean="0">
                <a:hlinkClick r:id="rId5"/>
              </a:rPr>
              <a:t>https://urait.ru/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99683" y="1087886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Для получения доступа ко всем ресурсам «ЮРАЙТ» необходим</a:t>
            </a:r>
            <a:r>
              <a:rPr lang="ru-RU" sz="1400" dirty="0"/>
              <a:t>а</a:t>
            </a:r>
            <a:endParaRPr lang="ru-RU" sz="1400" dirty="0" smtClean="0"/>
          </a:p>
          <a:p>
            <a:r>
              <a:rPr lang="ru-RU" sz="1400" dirty="0" smtClean="0"/>
              <a:t>регистрация и авторизация на сайте </a:t>
            </a:r>
            <a:r>
              <a:rPr lang="en-US" sz="1400" dirty="0" smtClean="0">
                <a:hlinkClick r:id="rId5"/>
              </a:rPr>
              <a:t>https://urait.ru/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0" y="1676867"/>
            <a:ext cx="8844289" cy="609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2420888"/>
            <a:ext cx="230425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 ресурсами для СПО можно ознакомиться на вкладке «каталог». Всего 2735 изданий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04256" cy="270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Соединительная линия уступом 8"/>
          <p:cNvCxnSpPr/>
          <p:nvPr/>
        </p:nvCxnSpPr>
        <p:spPr>
          <a:xfrm>
            <a:off x="4932040" y="3933056"/>
            <a:ext cx="1584176" cy="914400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6345376" y="22482"/>
            <a:ext cx="2592288" cy="8043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395536" y="2132856"/>
            <a:ext cx="574873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00192" y="32386"/>
            <a:ext cx="2592288" cy="8043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Ресурсы СПО</a:t>
            </a:r>
            <a:endParaRPr lang="ru-RU" sz="2000" dirty="0"/>
          </a:p>
        </p:txBody>
      </p:sp>
      <p:pic>
        <p:nvPicPr>
          <p:cNvPr id="4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-32861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8862" y="354852"/>
            <a:ext cx="652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Образовательная платформа «</a:t>
            </a:r>
            <a:r>
              <a:rPr lang="ru-RU" dirty="0" smtClean="0">
                <a:solidFill>
                  <a:prstClr val="black"/>
                </a:solidFill>
              </a:rPr>
              <a:t>ЮРАЙТ»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https://urait.ru/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84149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Простой и расширенный поиск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5666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5436096" y="1131127"/>
            <a:ext cx="1440160" cy="785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516216" y="1210824"/>
            <a:ext cx="360040" cy="706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76256" y="1000407"/>
            <a:ext cx="1332817" cy="259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подсказка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AutoShape 6" descr="Галочка Символ, символ, разное, угол, текст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1" y="2996952"/>
            <a:ext cx="8822995" cy="31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-32861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113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Образовательная платформа «ЮРАЙТ»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https://urait.ru/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2135"/>
            <a:ext cx="2305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11" y="1224972"/>
            <a:ext cx="5543842" cy="55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7849" y="86807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поиска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860032" y="2018266"/>
            <a:ext cx="91440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39744" y="4797152"/>
            <a:ext cx="4685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54552" y="6309320"/>
            <a:ext cx="914400" cy="372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0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25" y="22570"/>
            <a:ext cx="2371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1" y="467409"/>
            <a:ext cx="679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Образовательная платформа «</a:t>
            </a:r>
            <a:r>
              <a:rPr lang="ru-RU" dirty="0" smtClean="0">
                <a:solidFill>
                  <a:prstClr val="black"/>
                </a:solidFill>
              </a:rPr>
              <a:t>ЮРАЙТ»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5"/>
              </a:rPr>
              <a:t>://urait.ru/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879811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поиска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52928" cy="523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340768"/>
            <a:ext cx="2736304" cy="540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8788690">
            <a:off x="1537993" y="3856401"/>
            <a:ext cx="129614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Фильтры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19337" y="2008757"/>
            <a:ext cx="20536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989677" y="1534532"/>
            <a:ext cx="914400" cy="306324"/>
          </a:xfrm>
          <a:prstGeom prst="wedgeRoundRectCallout">
            <a:avLst>
              <a:gd name="adj1" fmla="val -47936"/>
              <a:gd name="adj2" fmla="val 12387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Сервисы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7790656" y="5013176"/>
            <a:ext cx="59776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ib.vvsu.ru/photos/72A56E04_16D8_4010_9AC0_38E53CDB9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" y="0"/>
            <a:ext cx="22288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Образовательная платформа «ЮРАЙТ»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https://urait.ru/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8017"/>
            <a:ext cx="2412876" cy="5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5" y="1124744"/>
            <a:ext cx="7075133" cy="594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124744"/>
            <a:ext cx="109998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Сервисы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08204" y="1211818"/>
            <a:ext cx="50405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59151" y="6093296"/>
            <a:ext cx="442773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472</TotalTime>
  <Words>459</Words>
  <Application>Microsoft Office PowerPoint</Application>
  <PresentationFormat>Экран (4:3)</PresentationFormat>
  <Paragraphs>92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Электронные ресурсы для СПО</vt:lpstr>
      <vt:lpstr>Презентация PowerPoint</vt:lpstr>
      <vt:lpstr>Презентация PowerPoint</vt:lpstr>
      <vt:lpstr>Презентация PowerPoint</vt:lpstr>
      <vt:lpstr>Ресурсы СПО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ресурсы для СПО</dc:title>
  <dc:creator>Якименко Любовь</dc:creator>
  <cp:lastModifiedBy>Якименко Любовь</cp:lastModifiedBy>
  <cp:revision>41</cp:revision>
  <dcterms:created xsi:type="dcterms:W3CDTF">2023-09-17T23:07:37Z</dcterms:created>
  <dcterms:modified xsi:type="dcterms:W3CDTF">2023-09-20T06:23:00Z</dcterms:modified>
</cp:coreProperties>
</file>