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1513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7979A0">
                <a:lumMod val="84000"/>
              </a:srgbClr>
            </a:gs>
            <a:gs pos="99000">
              <a:srgbClr val="0070C0">
                <a:alpha val="73000"/>
                <a:lumMod val="45000"/>
              </a:srgbClr>
            </a:gs>
            <a:gs pos="100000">
              <a:schemeClr val="bg2">
                <a:lumMod val="75000"/>
              </a:schemeClr>
            </a:gs>
            <a:gs pos="100000">
              <a:srgbClr val="0070C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8306" y="5788111"/>
            <a:ext cx="11135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Программа </a:t>
            </a:r>
            <a:r>
              <a:rPr lang="ru-RU" b="1" dirty="0"/>
              <a:t>«1С:Бухгалтерия государственного учреждения</a:t>
            </a:r>
            <a:r>
              <a:rPr lang="ru-RU" b="1" dirty="0" smtClean="0"/>
              <a:t>»</a:t>
            </a:r>
            <a:endParaRPr lang="ru-RU" dirty="0" smtClean="0"/>
          </a:p>
        </p:txBody>
      </p:sp>
      <p:sp>
        <p:nvSpPr>
          <p:cNvPr id="7" name="Параллелограмм 6"/>
          <p:cNvSpPr/>
          <p:nvPr/>
        </p:nvSpPr>
        <p:spPr>
          <a:xfrm>
            <a:off x="9476818" y="0"/>
            <a:ext cx="2705657" cy="119062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ВВГУ</a:t>
            </a:r>
            <a:endParaRPr lang="ru-RU" sz="4000" b="1" i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1805" y="788773"/>
            <a:ext cx="8825658" cy="488092"/>
          </a:xfrm>
        </p:spPr>
        <p:txBody>
          <a:bodyPr/>
          <a:lstStyle/>
          <a:p>
            <a:r>
              <a:rPr lang="ru-RU" sz="3500" u="sng" dirty="0" smtClean="0"/>
              <a:t>Инструкция для создания документ</a:t>
            </a:r>
            <a:r>
              <a:rPr lang="ru-RU" sz="3500" u="sng" dirty="0"/>
              <a:t>а</a:t>
            </a:r>
            <a:r>
              <a:rPr lang="ru-RU" sz="3500" u="sng" dirty="0" smtClean="0"/>
              <a:t>:</a:t>
            </a:r>
            <a:endParaRPr lang="ru-RU" sz="35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31805" y="2112611"/>
            <a:ext cx="110551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600" b="1" dirty="0" smtClean="0"/>
              <a:t> Изменение решения о командировании: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ru-RU" sz="2400" b="1" dirty="0" smtClean="0"/>
              <a:t>Российская Федерация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ru-RU" sz="2400" b="1" dirty="0" smtClean="0"/>
              <a:t>Иностранное государство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47291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76" y="4095668"/>
            <a:ext cx="8214743" cy="24665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7178" y="176895"/>
            <a:ext cx="9197711" cy="400110"/>
          </a:xfrm>
          <a:prstGeom prst="rect">
            <a:avLst/>
          </a:prstGeom>
          <a:solidFill>
            <a:srgbClr val="B01513"/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Процесс формирования документа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Изменение решения 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командировании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9476818" y="0"/>
            <a:ext cx="2705657" cy="1171575"/>
          </a:xfrm>
          <a:prstGeom prst="parallelogram">
            <a:avLst/>
          </a:prstGeom>
          <a:solidFill>
            <a:srgbClr val="B015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Исполнитель этапа:</a:t>
            </a:r>
          </a:p>
          <a:p>
            <a:pPr algn="ctr"/>
            <a:r>
              <a:rPr lang="ru-RU" sz="1000" b="1" dirty="0"/>
              <a:t>Подотчетное лицо</a:t>
            </a:r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8145349" y="1653070"/>
            <a:ext cx="2415159" cy="52322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Открыть список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Решений о командировании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892" y="830935"/>
            <a:ext cx="84171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Решения о командировании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создается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изменений условий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командирования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(изменение маршрута, срока командирования).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/>
          <a:srcRect b="31653"/>
          <a:stretch/>
        </p:blipFill>
        <p:spPr>
          <a:xfrm>
            <a:off x="217178" y="1532418"/>
            <a:ext cx="7165742" cy="230164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94876" y="2623748"/>
            <a:ext cx="1160357" cy="2059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656892" y="2406061"/>
            <a:ext cx="1540476" cy="823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4656892" y="2726721"/>
            <a:ext cx="1273661" cy="1648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>
            <a:stCxn id="10" idx="3"/>
          </p:cNvCxnSpPr>
          <p:nvPr/>
        </p:nvCxnSpPr>
        <p:spPr>
          <a:xfrm flipH="1">
            <a:off x="5840627" y="1914680"/>
            <a:ext cx="2304722" cy="8120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288325" y="5542113"/>
            <a:ext cx="8121294" cy="2113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 rot="10800000" flipV="1">
            <a:off x="8884730" y="3976036"/>
            <a:ext cx="2689431" cy="52322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Выбрать документ, в который нужно внести изменения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 стрелкой 26"/>
          <p:cNvCxnSpPr>
            <a:stCxn id="26" idx="3"/>
          </p:cNvCxnSpPr>
          <p:nvPr/>
        </p:nvCxnSpPr>
        <p:spPr>
          <a:xfrm flipH="1">
            <a:off x="5090986" y="4237646"/>
            <a:ext cx="3793744" cy="13044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95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19" y="2312002"/>
            <a:ext cx="9073314" cy="40292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8119" y="295240"/>
            <a:ext cx="7411308" cy="707886"/>
          </a:xfrm>
          <a:prstGeom prst="rect">
            <a:avLst/>
          </a:prstGeom>
          <a:solidFill>
            <a:srgbClr val="B01513"/>
          </a:solidFill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Процесс</a:t>
            </a:r>
            <a:r>
              <a:rPr lang="ru-RU" sz="2000" dirty="0" smtClean="0"/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формирования документа Изменение решения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 командировании</a:t>
            </a:r>
          </a:p>
        </p:txBody>
      </p:sp>
      <p:sp>
        <p:nvSpPr>
          <p:cNvPr id="7" name="Параллелограмм 6"/>
          <p:cNvSpPr/>
          <p:nvPr/>
        </p:nvSpPr>
        <p:spPr>
          <a:xfrm>
            <a:off x="9476818" y="0"/>
            <a:ext cx="2705657" cy="117157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Исполнитель этапа:</a:t>
            </a:r>
          </a:p>
          <a:p>
            <a:pPr algn="ctr"/>
            <a:r>
              <a:rPr lang="ru-RU" sz="1000" b="1" dirty="0" smtClean="0"/>
              <a:t>Подотчетное лицо</a:t>
            </a:r>
            <a:endParaRPr lang="ru-RU" sz="1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43770" y="2619826"/>
            <a:ext cx="1318054" cy="2019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9753600" y="2368221"/>
            <a:ext cx="2084174" cy="95410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Создать на основании документ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решения о командировании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 стрелкой 19"/>
          <p:cNvCxnSpPr>
            <a:stCxn id="18" idx="1"/>
          </p:cNvCxnSpPr>
          <p:nvPr/>
        </p:nvCxnSpPr>
        <p:spPr>
          <a:xfrm flipH="1">
            <a:off x="6005384" y="2845275"/>
            <a:ext cx="3748216" cy="791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5425" y="1226374"/>
            <a:ext cx="8225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ВНИМАНИЕ!!! Документ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решения о командировании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формируется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 поездки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течении 3-х дней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 окончания командировки!!!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92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76" y="1435655"/>
            <a:ext cx="8626097" cy="40894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6366" y="185677"/>
            <a:ext cx="8144476" cy="707886"/>
          </a:xfrm>
          <a:prstGeom prst="rect">
            <a:avLst/>
          </a:prstGeom>
          <a:solidFill>
            <a:srgbClr val="B01513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 smtClean="0">
                <a:solidFill>
                  <a:schemeClr val="tx1"/>
                </a:solidFill>
              </a:rPr>
              <a:t>Процесс </a:t>
            </a:r>
            <a:r>
              <a:rPr lang="ru-RU" dirty="0">
                <a:solidFill>
                  <a:schemeClr val="tx1"/>
                </a:solidFill>
              </a:rPr>
              <a:t>заполнения </a:t>
            </a:r>
            <a:r>
              <a:rPr lang="ru-RU" dirty="0" smtClean="0">
                <a:solidFill>
                  <a:schemeClr val="tx1"/>
                </a:solidFill>
              </a:rPr>
              <a:t>документа </a:t>
            </a:r>
            <a:r>
              <a:rPr lang="ru-RU" dirty="0">
                <a:solidFill>
                  <a:schemeClr val="tx1"/>
                </a:solidFill>
              </a:rPr>
              <a:t>Изменение решения о </a:t>
            </a:r>
            <a:r>
              <a:rPr lang="ru-RU" dirty="0" smtClean="0">
                <a:solidFill>
                  <a:schemeClr val="tx1"/>
                </a:solidFill>
              </a:rPr>
              <a:t>командировании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003957" y="1456015"/>
            <a:ext cx="3009808" cy="160043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После создания на основании документ 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Изменение решения о командировании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автоматически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заполнятся данными по документу-основанию, в шапке документа следует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указать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 изменения: Корректирующий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 стрелкой 13"/>
          <p:cNvCxnSpPr>
            <a:stCxn id="9" idx="1"/>
          </p:cNvCxnSpPr>
          <p:nvPr/>
        </p:nvCxnSpPr>
        <p:spPr>
          <a:xfrm flipH="1">
            <a:off x="8425467" y="2256234"/>
            <a:ext cx="578490" cy="57758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978625" y="3429267"/>
            <a:ext cx="3035140" cy="95410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 поле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Документ-основание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вносятся реквизиты приказа (номер и дата), на основании которого изменена командировка.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 стрелкой 30"/>
          <p:cNvCxnSpPr>
            <a:stCxn id="29" idx="1"/>
          </p:cNvCxnSpPr>
          <p:nvPr/>
        </p:nvCxnSpPr>
        <p:spPr>
          <a:xfrm flipH="1" flipV="1">
            <a:off x="7727092" y="3328666"/>
            <a:ext cx="1251533" cy="57765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араллелограмм 41"/>
          <p:cNvSpPr/>
          <p:nvPr/>
        </p:nvSpPr>
        <p:spPr>
          <a:xfrm>
            <a:off x="9486343" y="0"/>
            <a:ext cx="2705657" cy="117157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Исполнитель этапа:</a:t>
            </a:r>
          </a:p>
          <a:p>
            <a:pPr algn="ctr"/>
            <a:r>
              <a:rPr lang="ru-RU" sz="1000" b="1" dirty="0" smtClean="0"/>
              <a:t>Подотчетное лицо</a:t>
            </a:r>
            <a:endParaRPr lang="ru-RU" sz="1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55741" y="2669059"/>
            <a:ext cx="3169725" cy="2890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4183" y="3213652"/>
            <a:ext cx="7512909" cy="2215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9003060" y="4756188"/>
            <a:ext cx="2986270" cy="181588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Корректирующий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тип документа позволяет редактировать те же реквизиты на закладках, что в документе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 о командировании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этапе его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или редактирования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Внесите изменение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маршрута или срока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командирования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14183" y="3480386"/>
            <a:ext cx="7290487" cy="10998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>
            <a:endCxn id="19" idx="3"/>
          </p:cNvCxnSpPr>
          <p:nvPr/>
        </p:nvCxnSpPr>
        <p:spPr>
          <a:xfrm flipH="1" flipV="1">
            <a:off x="7504670" y="4030312"/>
            <a:ext cx="1496391" cy="141995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1103" y="5613378"/>
            <a:ext cx="8644573" cy="92333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Порядок заполнения, подписания 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утверждения документа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Изменения решения о командировании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 аналогичен порядку заполнения, подписания и утверждения документа 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Решения о командировании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14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6159</TotalTime>
  <Words>133</Words>
  <Application>Microsoft Office PowerPoint</Application>
  <PresentationFormat>Широкоэкранный</PresentationFormat>
  <Paragraphs>25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Consolas</vt:lpstr>
      <vt:lpstr>Wingdings</vt:lpstr>
      <vt:lpstr>Wingdings 3</vt:lpstr>
      <vt:lpstr>Ион</vt:lpstr>
      <vt:lpstr>Инструкция для создания документа: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для создания документа:   Заявка-обоснование закупки товаров, работ, услуг малого объема через подотчетное лицо</dc:title>
  <dc:creator>Чипизубова Виктория</dc:creator>
  <cp:lastModifiedBy>Чипизубова Виктория</cp:lastModifiedBy>
  <cp:revision>123</cp:revision>
  <dcterms:created xsi:type="dcterms:W3CDTF">2025-04-29T06:29:49Z</dcterms:created>
  <dcterms:modified xsi:type="dcterms:W3CDTF">2025-10-16T04:16:36Z</dcterms:modified>
</cp:coreProperties>
</file>