
<file path=[Content_Types].xml><?xml version="1.0" encoding="utf-8"?>
<Types xmlns="http://schemas.openxmlformats.org/package/2006/content-types">
  <Default Extension="png" ContentType="image/png"/>
  <Default Extension="jpeg" ContentType="image/jpeg"/>
  <Default Extension="webp" ContentType="image/webp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5" r:id="rId1"/>
  </p:sldMasterIdLst>
  <p:notesMasterIdLst>
    <p:notesMasterId r:id="rId6"/>
  </p:notesMasterIdLst>
  <p:sldIdLst>
    <p:sldId id="277" r:id="rId2"/>
    <p:sldId id="264" r:id="rId3"/>
    <p:sldId id="295" r:id="rId4"/>
    <p:sldId id="30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741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4856C4-59CD-4EB4-A658-C945D1F642CD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9CA5C2-9D41-4056-97C9-A492B5245CE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7471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9CA5C2-9D41-4056-97C9-A492B5245CE4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950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9CA5C2-9D41-4056-97C9-A492B5245CE4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2643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9CA5C2-9D41-4056-97C9-A492B5245CE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8669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008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06578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4939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245603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98916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540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9901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56576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1977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9354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128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451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6255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9556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2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41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246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48D37B0-0A33-456D-8B50-A893B65B542B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C4B86-2806-402F-807D-CD2D6D2144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3398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16" r:id="rId1"/>
    <p:sldLayoutId id="2147483817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  <p:sldLayoutId id="2147483827" r:id="rId12"/>
    <p:sldLayoutId id="2147483828" r:id="rId13"/>
    <p:sldLayoutId id="2147483829" r:id="rId14"/>
    <p:sldLayoutId id="2147483830" r:id="rId15"/>
    <p:sldLayoutId id="2147483831" r:id="rId16"/>
    <p:sldLayoutId id="2147483832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ebp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8.jpe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Параллелограмм 30">
            <a:extLst>
              <a:ext uri="{FF2B5EF4-FFF2-40B4-BE49-F238E27FC236}">
                <a16:creationId xmlns:a16="http://schemas.microsoft.com/office/drawing/2014/main" xmlns="" id="{71C7BD3A-BB38-1137-B294-6AC3ED9FBD04}"/>
              </a:ext>
            </a:extLst>
          </p:cNvPr>
          <p:cNvSpPr/>
          <p:nvPr/>
        </p:nvSpPr>
        <p:spPr>
          <a:xfrm>
            <a:off x="9067801" y="116745"/>
            <a:ext cx="2910784" cy="561435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639315F7-E274-E318-E043-E5BD80C70C6B}"/>
              </a:ext>
            </a:extLst>
          </p:cNvPr>
          <p:cNvSpPr txBox="1"/>
          <p:nvPr/>
        </p:nvSpPr>
        <p:spPr>
          <a:xfrm>
            <a:off x="673861" y="960998"/>
            <a:ext cx="626003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/>
              <a:t>Инструкция </a:t>
            </a:r>
          </a:p>
          <a:p>
            <a:r>
              <a:rPr lang="ru-RU" sz="4800" b="1" dirty="0"/>
              <a:t>по подписанию </a:t>
            </a:r>
          </a:p>
          <a:p>
            <a:r>
              <a:rPr lang="ru-RU" sz="4800" b="1" dirty="0"/>
              <a:t>документа </a:t>
            </a:r>
          </a:p>
          <a:p>
            <a:r>
              <a:rPr lang="ru-RU" sz="4800" b="1" dirty="0"/>
              <a:t>(Электронный Документооборот)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4C1D53-BEF7-AE1D-FD13-44A07A8AC83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0" b="53139"/>
          <a:stretch/>
        </p:blipFill>
        <p:spPr>
          <a:xfrm>
            <a:off x="7094518" y="1468554"/>
            <a:ext cx="4659901" cy="3542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71161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65D89A8-80E3-13D9-BDC6-4B7527CFEC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27" y="771011"/>
            <a:ext cx="8058062" cy="567266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D60FB1A-559A-78AC-2E4E-6EB8345FABBE}"/>
              </a:ext>
            </a:extLst>
          </p:cNvPr>
          <p:cNvSpPr txBox="1"/>
          <p:nvPr/>
        </p:nvSpPr>
        <p:spPr>
          <a:xfrm>
            <a:off x="369427" y="263657"/>
            <a:ext cx="3575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1. Добавление новой задачи.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6AF307D6-B4BD-80F1-FEE6-62B8AF0BC364}"/>
              </a:ext>
            </a:extLst>
          </p:cNvPr>
          <p:cNvSpPr txBox="1"/>
          <p:nvPr/>
        </p:nvSpPr>
        <p:spPr>
          <a:xfrm>
            <a:off x="8590515" y="2028616"/>
            <a:ext cx="3128008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1.2 Отправленный на подписание документ появляется в списке текущих задач.</a:t>
            </a:r>
          </a:p>
          <a:p>
            <a:r>
              <a:rPr lang="ru-RU" sz="1600" dirty="0"/>
              <a:t>Открыв документ, Пользователь сможет ознакомиться с ним и подписать его.</a:t>
            </a:r>
          </a:p>
        </p:txBody>
      </p:sp>
      <p:cxnSp>
        <p:nvCxnSpPr>
          <p:cNvPr id="3" name="Прямая соединительная линия 2">
            <a:extLst>
              <a:ext uri="{FF2B5EF4-FFF2-40B4-BE49-F238E27FC236}">
                <a16:creationId xmlns:a16="http://schemas.microsoft.com/office/drawing/2014/main" xmlns="" id="{4C6FC9AF-D7FA-70C1-7063-D4AA83EA7268}"/>
              </a:ext>
            </a:extLst>
          </p:cNvPr>
          <p:cNvCxnSpPr>
            <a:cxnSpLocks/>
          </p:cNvCxnSpPr>
          <p:nvPr/>
        </p:nvCxnSpPr>
        <p:spPr>
          <a:xfrm>
            <a:off x="1860168" y="2585390"/>
            <a:ext cx="384672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Овал 10">
            <a:extLst>
              <a:ext uri="{FF2B5EF4-FFF2-40B4-BE49-F238E27FC236}">
                <a16:creationId xmlns:a16="http://schemas.microsoft.com/office/drawing/2014/main" xmlns="" id="{EF241DE5-4F86-3BF7-BA26-EDAE6A3BC34E}"/>
              </a:ext>
            </a:extLst>
          </p:cNvPr>
          <p:cNvSpPr/>
          <p:nvPr/>
        </p:nvSpPr>
        <p:spPr>
          <a:xfrm>
            <a:off x="6389225" y="771011"/>
            <a:ext cx="1406515" cy="2128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68D1434-8A40-67A9-EB81-C1392BD6713A}"/>
              </a:ext>
            </a:extLst>
          </p:cNvPr>
          <p:cNvSpPr txBox="1"/>
          <p:nvPr/>
        </p:nvSpPr>
        <p:spPr>
          <a:xfrm>
            <a:off x="8590515" y="1307107"/>
            <a:ext cx="31280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1.1 Начальная страница: новые задачи на подпись</a:t>
            </a:r>
          </a:p>
        </p:txBody>
      </p:sp>
      <p:sp>
        <p:nvSpPr>
          <p:cNvPr id="13" name="Параллелограмм 12">
            <a:extLst>
              <a:ext uri="{FF2B5EF4-FFF2-40B4-BE49-F238E27FC236}">
                <a16:creationId xmlns:a16="http://schemas.microsoft.com/office/drawing/2014/main" xmlns="" id="{C577CECB-0450-FEC2-16FB-D592536C8E95}"/>
              </a:ext>
            </a:extLst>
          </p:cNvPr>
          <p:cNvSpPr/>
          <p:nvPr/>
        </p:nvSpPr>
        <p:spPr>
          <a:xfrm>
            <a:off x="9067801" y="116745"/>
            <a:ext cx="2910784" cy="561435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2"/>
                </a:solidFill>
              </a:rPr>
              <a:t>Исполнитель этапа: МОЛ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FDE2DE0-F55E-797C-DFDF-57427458D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0616" y="6471517"/>
            <a:ext cx="501384" cy="386483"/>
          </a:xfrm>
          <a:prstGeom prst="rect">
            <a:avLst/>
          </a:prstGeom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52D4B8C-D84A-FC7E-B906-8E12F8FFF753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05" t="7437" r="2441"/>
          <a:stretch/>
        </p:blipFill>
        <p:spPr>
          <a:xfrm>
            <a:off x="378952" y="1175024"/>
            <a:ext cx="1212063" cy="299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24954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1D365CF1-6C21-71B7-B7BD-903CBE3B29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27" y="766631"/>
            <a:ext cx="7744218" cy="5451729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3CE5657-C009-DDC8-1B84-A0B9CFF9A4F9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05" t="7437" r="2441"/>
          <a:stretch/>
        </p:blipFill>
        <p:spPr>
          <a:xfrm>
            <a:off x="392418" y="1168471"/>
            <a:ext cx="1212063" cy="2999239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D60FB1A-559A-78AC-2E4E-6EB8345FABBE}"/>
              </a:ext>
            </a:extLst>
          </p:cNvPr>
          <p:cNvSpPr txBox="1"/>
          <p:nvPr/>
        </p:nvSpPr>
        <p:spPr>
          <a:xfrm>
            <a:off x="369427" y="263657"/>
            <a:ext cx="3575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2. Добавление новой задачи.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68D1434-8A40-67A9-EB81-C1392BD6713A}"/>
              </a:ext>
            </a:extLst>
          </p:cNvPr>
          <p:cNvSpPr txBox="1"/>
          <p:nvPr/>
        </p:nvSpPr>
        <p:spPr>
          <a:xfrm>
            <a:off x="8259636" y="1324862"/>
            <a:ext cx="349780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2.1 Также, документ</a:t>
            </a:r>
          </a:p>
          <a:p>
            <a:r>
              <a:rPr lang="ru-RU" sz="1600" dirty="0"/>
              <a:t>можно найти в списке задач по</a:t>
            </a:r>
          </a:p>
          <a:p>
            <a:r>
              <a:rPr lang="ru-RU" sz="1600" dirty="0"/>
              <a:t>обработке документов в меню</a:t>
            </a:r>
          </a:p>
          <a:p>
            <a:r>
              <a:rPr lang="ru-RU" sz="1600" dirty="0"/>
              <a:t>Органайзера.</a:t>
            </a:r>
          </a:p>
        </p:txBody>
      </p:sp>
      <p:sp>
        <p:nvSpPr>
          <p:cNvPr id="13" name="Параллелограмм 12">
            <a:extLst>
              <a:ext uri="{FF2B5EF4-FFF2-40B4-BE49-F238E27FC236}">
                <a16:creationId xmlns:a16="http://schemas.microsoft.com/office/drawing/2014/main" xmlns="" id="{C577CECB-0450-FEC2-16FB-D592536C8E95}"/>
              </a:ext>
            </a:extLst>
          </p:cNvPr>
          <p:cNvSpPr/>
          <p:nvPr/>
        </p:nvSpPr>
        <p:spPr>
          <a:xfrm>
            <a:off x="9067801" y="116745"/>
            <a:ext cx="2910784" cy="561435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2"/>
                </a:solidFill>
              </a:rPr>
              <a:t>Исполнитель этапа: МОЛ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FDE2DE0-F55E-797C-DFDF-57427458D0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0616" y="6471517"/>
            <a:ext cx="501384" cy="386483"/>
          </a:xfrm>
          <a:prstGeom prst="rect">
            <a:avLst/>
          </a:prstGeom>
        </p:spPr>
      </p:pic>
      <p:cxnSp>
        <p:nvCxnSpPr>
          <p:cNvPr id="2" name="Прямая соединительная линия 1">
            <a:extLst>
              <a:ext uri="{FF2B5EF4-FFF2-40B4-BE49-F238E27FC236}">
                <a16:creationId xmlns:a16="http://schemas.microsoft.com/office/drawing/2014/main" xmlns="" id="{3725373A-411C-BBB0-C2CC-BB549FE3A5F7}"/>
              </a:ext>
            </a:extLst>
          </p:cNvPr>
          <p:cNvCxnSpPr>
            <a:cxnSpLocks/>
          </p:cNvCxnSpPr>
          <p:nvPr/>
        </p:nvCxnSpPr>
        <p:spPr>
          <a:xfrm>
            <a:off x="1677477" y="2226795"/>
            <a:ext cx="6291381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3776A6C-CBF4-297E-319C-3D9DA01167B7}"/>
              </a:ext>
            </a:extLst>
          </p:cNvPr>
          <p:cNvSpPr/>
          <p:nvPr/>
        </p:nvSpPr>
        <p:spPr>
          <a:xfrm>
            <a:off x="369427" y="1168471"/>
            <a:ext cx="1184165" cy="64875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xmlns="" id="{D5AB1AC6-C9C7-FF60-AAA5-30A6F5ADF090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961510" y="1817225"/>
            <a:ext cx="618270" cy="79281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ACFAD24F-4535-DAA4-2CF6-4D0349CA11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553592" y="2549432"/>
            <a:ext cx="7207310" cy="1646199"/>
          </a:xfrm>
          <a:prstGeom prst="rect">
            <a:avLst/>
          </a:prstGeom>
          <a:ln w="38100">
            <a:solidFill>
              <a:srgbClr val="FF0000"/>
            </a:solidFill>
          </a:ln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50C804EA-EF78-0E91-A838-9232F4E9BE5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2005" t="7437" r="2441" b="70687"/>
          <a:stretch/>
        </p:blipFill>
        <p:spPr>
          <a:xfrm>
            <a:off x="1553592" y="2551875"/>
            <a:ext cx="2749598" cy="1608081"/>
          </a:xfrm>
          <a:prstGeom prst="rect">
            <a:avLst/>
          </a:prstGeom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xmlns="" id="{937857E9-56CD-1DD3-8261-19A23F9D66D9}"/>
              </a:ext>
            </a:extLst>
          </p:cNvPr>
          <p:cNvSpPr/>
          <p:nvPr/>
        </p:nvSpPr>
        <p:spPr>
          <a:xfrm>
            <a:off x="1604480" y="3064638"/>
            <a:ext cx="1805469" cy="421511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203222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45D6A30-108D-21CE-8CE9-75892F4BDD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27" y="687016"/>
            <a:ext cx="7784545" cy="5480118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1D60FB1A-559A-78AC-2E4E-6EB8345FABBE}"/>
              </a:ext>
            </a:extLst>
          </p:cNvPr>
          <p:cNvSpPr txBox="1"/>
          <p:nvPr/>
        </p:nvSpPr>
        <p:spPr>
          <a:xfrm>
            <a:off x="369427" y="263657"/>
            <a:ext cx="1970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3. Подписание.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468D1434-8A40-67A9-EB81-C1392BD6713A}"/>
              </a:ext>
            </a:extLst>
          </p:cNvPr>
          <p:cNvSpPr txBox="1"/>
          <p:nvPr/>
        </p:nvSpPr>
        <p:spPr>
          <a:xfrm>
            <a:off x="8259636" y="1324862"/>
            <a:ext cx="349780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/>
              <a:t>3.1 Подписание происходит в 2 этапа. Сначала вам необходимо нажать кнопку «Подписать» внизу слева, а затем ещё раз в диалоговом окне.</a:t>
            </a:r>
          </a:p>
        </p:txBody>
      </p:sp>
      <p:sp>
        <p:nvSpPr>
          <p:cNvPr id="13" name="Параллелограмм 12">
            <a:extLst>
              <a:ext uri="{FF2B5EF4-FFF2-40B4-BE49-F238E27FC236}">
                <a16:creationId xmlns:a16="http://schemas.microsoft.com/office/drawing/2014/main" xmlns="" id="{C577CECB-0450-FEC2-16FB-D592536C8E95}"/>
              </a:ext>
            </a:extLst>
          </p:cNvPr>
          <p:cNvSpPr/>
          <p:nvPr/>
        </p:nvSpPr>
        <p:spPr>
          <a:xfrm>
            <a:off x="9067801" y="116745"/>
            <a:ext cx="2910784" cy="561435"/>
          </a:xfrm>
          <a:prstGeom prst="parallelogram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bg2"/>
                </a:solidFill>
              </a:rPr>
              <a:t>Исполнитель этапа: МОЛ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xmlns="" id="{EFDE2DE0-F55E-797C-DFDF-57427458D0B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0616" y="6471517"/>
            <a:ext cx="501384" cy="386483"/>
          </a:xfrm>
          <a:prstGeom prst="rect">
            <a:avLst/>
          </a:prstGeom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908957D0-1D15-6A6E-E26C-A3E295AE8EEF}"/>
              </a:ext>
            </a:extLst>
          </p:cNvPr>
          <p:cNvSpPr/>
          <p:nvPr/>
        </p:nvSpPr>
        <p:spPr>
          <a:xfrm>
            <a:off x="6118578" y="4438027"/>
            <a:ext cx="693386" cy="19822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01D4F45-F74B-5FE6-5CED-2A520810892E}"/>
              </a:ext>
            </a:extLst>
          </p:cNvPr>
          <p:cNvSpPr/>
          <p:nvPr/>
        </p:nvSpPr>
        <p:spPr>
          <a:xfrm>
            <a:off x="2573867" y="3140744"/>
            <a:ext cx="4876740" cy="152937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>
            <a:extLst>
              <a:ext uri="{FF2B5EF4-FFF2-40B4-BE49-F238E27FC236}">
                <a16:creationId xmlns:a16="http://schemas.microsoft.com/office/drawing/2014/main" xmlns="" id="{9FAD03B2-5514-DCAB-77CD-E2A5192D6E36}"/>
              </a:ext>
            </a:extLst>
          </p:cNvPr>
          <p:cNvSpPr/>
          <p:nvPr/>
        </p:nvSpPr>
        <p:spPr>
          <a:xfrm>
            <a:off x="1634447" y="5778618"/>
            <a:ext cx="826532" cy="272226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spc="5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D64CB039-0487-0F64-0EF0-2A2E48EAB91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2005" t="7437" r="2441"/>
          <a:stretch/>
        </p:blipFill>
        <p:spPr>
          <a:xfrm>
            <a:off x="369427" y="1108349"/>
            <a:ext cx="1212063" cy="2999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4860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TM02836342[[fn=Ион]]</Template>
  <TotalTime>8418</TotalTime>
  <Words>112</Words>
  <Application>Microsoft Office PowerPoint</Application>
  <PresentationFormat>Широкоэкранный</PresentationFormat>
  <Paragraphs>21</Paragraphs>
  <Slides>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Ион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Черемисин Руслан Геннадьевич</dc:creator>
  <cp:lastModifiedBy>Громова Нателла</cp:lastModifiedBy>
  <cp:revision>80</cp:revision>
  <dcterms:created xsi:type="dcterms:W3CDTF">2024-06-25T07:45:39Z</dcterms:created>
  <dcterms:modified xsi:type="dcterms:W3CDTF">2026-05-29T05:31:34Z</dcterms:modified>
</cp:coreProperties>
</file>