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0"/>
  </p:notesMasterIdLst>
  <p:sldIdLst>
    <p:sldId id="256" r:id="rId3"/>
    <p:sldId id="258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12" r:id="rId12"/>
    <p:sldId id="313" r:id="rId13"/>
    <p:sldId id="314" r:id="rId14"/>
    <p:sldId id="315" r:id="rId15"/>
    <p:sldId id="259" r:id="rId16"/>
    <p:sldId id="260" r:id="rId17"/>
    <p:sldId id="261" r:id="rId18"/>
    <p:sldId id="262" r:id="rId19"/>
    <p:sldId id="263" r:id="rId20"/>
    <p:sldId id="337" r:id="rId21"/>
    <p:sldId id="338" r:id="rId22"/>
    <p:sldId id="264" r:id="rId23"/>
    <p:sldId id="265" r:id="rId24"/>
    <p:sldId id="266" r:id="rId25"/>
    <p:sldId id="269" r:id="rId26"/>
    <p:sldId id="270" r:id="rId27"/>
    <p:sldId id="339" r:id="rId28"/>
    <p:sldId id="275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D6E150-4AD7-4EFC-AC55-A8718CAFAC1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77E2C9-8D94-4D24-9EAE-EBD6869946FB}">
      <dgm:prSet phldrT="[Текст]" custT="1"/>
      <dgm:spPr/>
      <dgm:t>
        <a:bodyPr/>
        <a:lstStyle/>
        <a:p>
          <a:r>
            <a:rPr lang="ru-RU" sz="3600" b="1" i="1" dirty="0" smtClean="0"/>
            <a:t>Бюджетный механизм </a:t>
          </a:r>
          <a:endParaRPr lang="ru-RU" sz="3600" dirty="0"/>
        </a:p>
      </dgm:t>
    </dgm:pt>
    <dgm:pt modelId="{0E1C6F8A-3AD2-4582-AA15-47045A4153FB}" type="parTrans" cxnId="{B6FA630B-8849-46F6-87A3-E4FBC1991273}">
      <dgm:prSet/>
      <dgm:spPr/>
      <dgm:t>
        <a:bodyPr/>
        <a:lstStyle/>
        <a:p>
          <a:endParaRPr lang="ru-RU"/>
        </a:p>
      </dgm:t>
    </dgm:pt>
    <dgm:pt modelId="{F9C51DBA-4CDB-46E4-8C81-B49722C75B2F}" type="sibTrans" cxnId="{B6FA630B-8849-46F6-87A3-E4FBC1991273}">
      <dgm:prSet/>
      <dgm:spPr/>
      <dgm:t>
        <a:bodyPr/>
        <a:lstStyle/>
        <a:p>
          <a:endParaRPr lang="ru-RU"/>
        </a:p>
      </dgm:t>
    </dgm:pt>
    <dgm:pt modelId="{7F92328A-FECB-460C-8226-1930286A65A7}">
      <dgm:prSet phldrT="[Текст]" custT="1"/>
      <dgm:spPr/>
      <dgm:t>
        <a:bodyPr/>
        <a:lstStyle/>
        <a:p>
          <a:r>
            <a:rPr lang="ru-RU" sz="2400" dirty="0" smtClean="0"/>
            <a:t>Бюджетная систем страны</a:t>
          </a:r>
          <a:endParaRPr lang="ru-RU" sz="2400" dirty="0"/>
        </a:p>
      </dgm:t>
    </dgm:pt>
    <dgm:pt modelId="{184A7CE1-944D-43F3-9FD6-F942DC9C2DFB}" type="parTrans" cxnId="{109B96CE-C924-406A-B32C-8005D50DE999}">
      <dgm:prSet/>
      <dgm:spPr/>
      <dgm:t>
        <a:bodyPr/>
        <a:lstStyle/>
        <a:p>
          <a:endParaRPr lang="ru-RU"/>
        </a:p>
      </dgm:t>
    </dgm:pt>
    <dgm:pt modelId="{D22CF81A-B269-4EC3-9EC0-00F1BE2D6CC8}" type="sibTrans" cxnId="{109B96CE-C924-406A-B32C-8005D50DE999}">
      <dgm:prSet/>
      <dgm:spPr/>
      <dgm:t>
        <a:bodyPr/>
        <a:lstStyle/>
        <a:p>
          <a:endParaRPr lang="ru-RU"/>
        </a:p>
      </dgm:t>
    </dgm:pt>
    <dgm:pt modelId="{3735B225-3601-4864-A828-4EAFAD678F17}">
      <dgm:prSet phldrT="[Текст]" custT="1"/>
      <dgm:spPr/>
      <dgm:t>
        <a:bodyPr/>
        <a:lstStyle/>
        <a:p>
          <a:r>
            <a:rPr lang="ru-RU" sz="2400" dirty="0" smtClean="0"/>
            <a:t>Правовые основания в виде законов и постановлений высших органов управления страны</a:t>
          </a:r>
          <a:endParaRPr lang="ru-RU" sz="2400" dirty="0"/>
        </a:p>
      </dgm:t>
    </dgm:pt>
    <dgm:pt modelId="{1DB171E6-A3FA-4468-89F8-5CF2270597F1}" type="parTrans" cxnId="{C9E2BD1B-00AF-42BB-A2A0-CDBF085606B8}">
      <dgm:prSet/>
      <dgm:spPr/>
      <dgm:t>
        <a:bodyPr/>
        <a:lstStyle/>
        <a:p>
          <a:endParaRPr lang="ru-RU"/>
        </a:p>
      </dgm:t>
    </dgm:pt>
    <dgm:pt modelId="{33A68CA2-AAB4-4F97-B02C-275F8BB4820C}" type="sibTrans" cxnId="{C9E2BD1B-00AF-42BB-A2A0-CDBF085606B8}">
      <dgm:prSet/>
      <dgm:spPr/>
      <dgm:t>
        <a:bodyPr/>
        <a:lstStyle/>
        <a:p>
          <a:endParaRPr lang="ru-RU"/>
        </a:p>
      </dgm:t>
    </dgm:pt>
    <dgm:pt modelId="{1732B536-5CD1-4990-A938-4FC6D929821A}">
      <dgm:prSet phldrT="[Текст]" custT="1"/>
      <dgm:spPr/>
      <dgm:t>
        <a:bodyPr/>
        <a:lstStyle/>
        <a:p>
          <a:r>
            <a:rPr lang="ru-RU" sz="2800" dirty="0" smtClean="0"/>
            <a:t>Административные органы</a:t>
          </a:r>
          <a:endParaRPr lang="ru-RU" sz="2800" dirty="0"/>
        </a:p>
      </dgm:t>
    </dgm:pt>
    <dgm:pt modelId="{1FAC7925-7A33-49A8-A6DB-FA98E61E2F57}" type="sibTrans" cxnId="{83E945B9-762A-4FA2-8FFC-D09952269787}">
      <dgm:prSet/>
      <dgm:spPr/>
      <dgm:t>
        <a:bodyPr/>
        <a:lstStyle/>
        <a:p>
          <a:endParaRPr lang="ru-RU"/>
        </a:p>
      </dgm:t>
    </dgm:pt>
    <dgm:pt modelId="{6CCCF67E-3AD9-4A8C-A6BB-7192E04890B1}" type="parTrans" cxnId="{83E945B9-762A-4FA2-8FFC-D09952269787}">
      <dgm:prSet/>
      <dgm:spPr/>
      <dgm:t>
        <a:bodyPr/>
        <a:lstStyle/>
        <a:p>
          <a:endParaRPr lang="ru-RU"/>
        </a:p>
      </dgm:t>
    </dgm:pt>
    <dgm:pt modelId="{648A0639-C9D4-4582-8F04-1C3D5207DA1A}">
      <dgm:prSet phldrT="[Текст]"/>
      <dgm:spPr/>
      <dgm:t>
        <a:bodyPr/>
        <a:lstStyle/>
        <a:p>
          <a:r>
            <a:rPr lang="ru-RU" dirty="0" smtClean="0"/>
            <a:t>Система документации и отчетности и прочие реквизиты, необходимые для конкретной деятельности по исполнению доходной и расходной частей бюджета</a:t>
          </a:r>
          <a:endParaRPr lang="ru-RU" dirty="0"/>
        </a:p>
      </dgm:t>
    </dgm:pt>
    <dgm:pt modelId="{047DB38E-529D-490A-A904-D0847AB04493}" type="parTrans" cxnId="{E3DA73A2-59E0-4A02-882D-F3796E3D640A}">
      <dgm:prSet/>
      <dgm:spPr/>
      <dgm:t>
        <a:bodyPr/>
        <a:lstStyle/>
        <a:p>
          <a:endParaRPr lang="ru-RU"/>
        </a:p>
      </dgm:t>
    </dgm:pt>
    <dgm:pt modelId="{5D0386E7-4759-4645-9CFE-881C2533B985}" type="sibTrans" cxnId="{E3DA73A2-59E0-4A02-882D-F3796E3D640A}">
      <dgm:prSet/>
      <dgm:spPr/>
      <dgm:t>
        <a:bodyPr/>
        <a:lstStyle/>
        <a:p>
          <a:endParaRPr lang="ru-RU"/>
        </a:p>
      </dgm:t>
    </dgm:pt>
    <dgm:pt modelId="{CC53B921-7139-4C3A-8C25-2CED0AE9DC6E}" type="pres">
      <dgm:prSet presAssocID="{A5D6E150-4AD7-4EFC-AC55-A8718CAFAC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AAC517-32D4-48A3-83B1-43242DC814C4}" type="pres">
      <dgm:prSet presAssocID="{8577E2C9-8D94-4D24-9EAE-EBD6869946FB}" presName="hierRoot1" presStyleCnt="0"/>
      <dgm:spPr/>
    </dgm:pt>
    <dgm:pt modelId="{7F40DDC0-F4A5-4A7E-A042-C64528CBEFCE}" type="pres">
      <dgm:prSet presAssocID="{8577E2C9-8D94-4D24-9EAE-EBD6869946FB}" presName="composite" presStyleCnt="0"/>
      <dgm:spPr/>
    </dgm:pt>
    <dgm:pt modelId="{B30B3521-5001-45CB-BCE5-143F64AFFCC1}" type="pres">
      <dgm:prSet presAssocID="{8577E2C9-8D94-4D24-9EAE-EBD6869946FB}" presName="background" presStyleLbl="node0" presStyleIdx="0" presStyleCnt="1"/>
      <dgm:spPr/>
    </dgm:pt>
    <dgm:pt modelId="{B101DB95-4BF5-4AF0-979F-1EA99ACA4DB9}" type="pres">
      <dgm:prSet presAssocID="{8577E2C9-8D94-4D24-9EAE-EBD6869946FB}" presName="text" presStyleLbl="fgAcc0" presStyleIdx="0" presStyleCnt="1" custScaleX="1801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85536C-6AB4-4886-9322-1A1696BEF794}" type="pres">
      <dgm:prSet presAssocID="{8577E2C9-8D94-4D24-9EAE-EBD6869946FB}" presName="hierChild2" presStyleCnt="0"/>
      <dgm:spPr/>
    </dgm:pt>
    <dgm:pt modelId="{0A0ED063-7C1A-43D5-91D3-C5C5A17D2B15}" type="pres">
      <dgm:prSet presAssocID="{184A7CE1-944D-43F3-9FD6-F942DC9C2DFB}" presName="Name10" presStyleLbl="parChTrans1D2" presStyleIdx="0" presStyleCnt="4"/>
      <dgm:spPr/>
      <dgm:t>
        <a:bodyPr/>
        <a:lstStyle/>
        <a:p>
          <a:endParaRPr lang="ru-RU"/>
        </a:p>
      </dgm:t>
    </dgm:pt>
    <dgm:pt modelId="{0CA72A7B-9F24-403F-97B3-E2EAEDD0D757}" type="pres">
      <dgm:prSet presAssocID="{7F92328A-FECB-460C-8226-1930286A65A7}" presName="hierRoot2" presStyleCnt="0"/>
      <dgm:spPr/>
    </dgm:pt>
    <dgm:pt modelId="{D172A30A-71C1-4767-825B-0F2CCA6AD247}" type="pres">
      <dgm:prSet presAssocID="{7F92328A-FECB-460C-8226-1930286A65A7}" presName="composite2" presStyleCnt="0"/>
      <dgm:spPr/>
    </dgm:pt>
    <dgm:pt modelId="{9FF49409-E0E4-4EA1-803C-4E36C44E0803}" type="pres">
      <dgm:prSet presAssocID="{7F92328A-FECB-460C-8226-1930286A65A7}" presName="background2" presStyleLbl="node2" presStyleIdx="0" presStyleCnt="4"/>
      <dgm:spPr/>
    </dgm:pt>
    <dgm:pt modelId="{ADAE66AA-9E3D-4550-9232-B6A34B2CB3DD}" type="pres">
      <dgm:prSet presAssocID="{7F92328A-FECB-460C-8226-1930286A65A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DA1538-BDB9-42CD-8F43-E0382FC8973B}" type="pres">
      <dgm:prSet presAssocID="{7F92328A-FECB-460C-8226-1930286A65A7}" presName="hierChild3" presStyleCnt="0"/>
      <dgm:spPr/>
    </dgm:pt>
    <dgm:pt modelId="{4EE7AFCD-5A81-43F2-9192-8B910AD0689E}" type="pres">
      <dgm:prSet presAssocID="{6CCCF67E-3AD9-4A8C-A6BB-7192E04890B1}" presName="Name10" presStyleLbl="parChTrans1D2" presStyleIdx="1" presStyleCnt="4"/>
      <dgm:spPr/>
      <dgm:t>
        <a:bodyPr/>
        <a:lstStyle/>
        <a:p>
          <a:endParaRPr lang="ru-RU"/>
        </a:p>
      </dgm:t>
    </dgm:pt>
    <dgm:pt modelId="{FB1CAC50-FBFC-4222-8FCA-162AEFA628FE}" type="pres">
      <dgm:prSet presAssocID="{1732B536-5CD1-4990-A938-4FC6D929821A}" presName="hierRoot2" presStyleCnt="0"/>
      <dgm:spPr/>
    </dgm:pt>
    <dgm:pt modelId="{99251043-96C7-48A6-A7BD-184A7156A234}" type="pres">
      <dgm:prSet presAssocID="{1732B536-5CD1-4990-A938-4FC6D929821A}" presName="composite2" presStyleCnt="0"/>
      <dgm:spPr/>
    </dgm:pt>
    <dgm:pt modelId="{7D1901C5-9A5A-47DA-9DA6-A11AB37188B3}" type="pres">
      <dgm:prSet presAssocID="{1732B536-5CD1-4990-A938-4FC6D929821A}" presName="background2" presStyleLbl="node2" presStyleIdx="1" presStyleCnt="4"/>
      <dgm:spPr/>
    </dgm:pt>
    <dgm:pt modelId="{5AB48D9E-9973-4D9F-BB72-18D497C2AF74}" type="pres">
      <dgm:prSet presAssocID="{1732B536-5CD1-4990-A938-4FC6D929821A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823CD0-D387-42DF-B286-520A57E0685D}" type="pres">
      <dgm:prSet presAssocID="{1732B536-5CD1-4990-A938-4FC6D929821A}" presName="hierChild3" presStyleCnt="0"/>
      <dgm:spPr/>
    </dgm:pt>
    <dgm:pt modelId="{A6AF3097-A24B-4E5A-93DC-331E837BA3AC}" type="pres">
      <dgm:prSet presAssocID="{1DB171E6-A3FA-4468-89F8-5CF2270597F1}" presName="Name10" presStyleLbl="parChTrans1D2" presStyleIdx="2" presStyleCnt="4"/>
      <dgm:spPr/>
      <dgm:t>
        <a:bodyPr/>
        <a:lstStyle/>
        <a:p>
          <a:endParaRPr lang="ru-RU"/>
        </a:p>
      </dgm:t>
    </dgm:pt>
    <dgm:pt modelId="{D8F6D56B-E82E-48BD-A44D-0EA0D96D1C73}" type="pres">
      <dgm:prSet presAssocID="{3735B225-3601-4864-A828-4EAFAD678F17}" presName="hierRoot2" presStyleCnt="0"/>
      <dgm:spPr/>
    </dgm:pt>
    <dgm:pt modelId="{E0240790-D941-4A78-96F2-0B86E45DBCA8}" type="pres">
      <dgm:prSet presAssocID="{3735B225-3601-4864-A828-4EAFAD678F17}" presName="composite2" presStyleCnt="0"/>
      <dgm:spPr/>
    </dgm:pt>
    <dgm:pt modelId="{E4EC6933-A070-44A1-95EE-584CC9B98910}" type="pres">
      <dgm:prSet presAssocID="{3735B225-3601-4864-A828-4EAFAD678F17}" presName="background2" presStyleLbl="node2" presStyleIdx="2" presStyleCnt="4"/>
      <dgm:spPr/>
    </dgm:pt>
    <dgm:pt modelId="{201D318D-94F0-4E4F-A242-A609EA9B422F}" type="pres">
      <dgm:prSet presAssocID="{3735B225-3601-4864-A828-4EAFAD678F17}" presName="text2" presStyleLbl="fgAcc2" presStyleIdx="2" presStyleCnt="4" custScaleY="3645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4A953F-3EA1-45A3-8376-F17364F90076}" type="pres">
      <dgm:prSet presAssocID="{3735B225-3601-4864-A828-4EAFAD678F17}" presName="hierChild3" presStyleCnt="0"/>
      <dgm:spPr/>
    </dgm:pt>
    <dgm:pt modelId="{4A28C00B-EE6E-4E92-B984-3EDDE12AD6ED}" type="pres">
      <dgm:prSet presAssocID="{047DB38E-529D-490A-A904-D0847AB04493}" presName="Name10" presStyleLbl="parChTrans1D2" presStyleIdx="3" presStyleCnt="4"/>
      <dgm:spPr/>
      <dgm:t>
        <a:bodyPr/>
        <a:lstStyle/>
        <a:p>
          <a:endParaRPr lang="ru-RU"/>
        </a:p>
      </dgm:t>
    </dgm:pt>
    <dgm:pt modelId="{372EA800-C47C-442C-AD8C-A63452E8739D}" type="pres">
      <dgm:prSet presAssocID="{648A0639-C9D4-4582-8F04-1C3D5207DA1A}" presName="hierRoot2" presStyleCnt="0"/>
      <dgm:spPr/>
    </dgm:pt>
    <dgm:pt modelId="{A81AACB2-5B6D-48E5-982A-5420240D3995}" type="pres">
      <dgm:prSet presAssocID="{648A0639-C9D4-4582-8F04-1C3D5207DA1A}" presName="composite2" presStyleCnt="0"/>
      <dgm:spPr/>
    </dgm:pt>
    <dgm:pt modelId="{F1E14F79-9D60-4517-8D1F-43BFA910B741}" type="pres">
      <dgm:prSet presAssocID="{648A0639-C9D4-4582-8F04-1C3D5207DA1A}" presName="background2" presStyleLbl="node2" presStyleIdx="3" presStyleCnt="4"/>
      <dgm:spPr/>
    </dgm:pt>
    <dgm:pt modelId="{71E653F3-2095-475B-86B0-65D30C075C0D}" type="pres">
      <dgm:prSet presAssocID="{648A0639-C9D4-4582-8F04-1C3D5207DA1A}" presName="text2" presStyleLbl="fgAcc2" presStyleIdx="3" presStyleCnt="4" custScaleY="3647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97CF5C-1A36-42D1-ADB1-B3E166DEEFFA}" type="pres">
      <dgm:prSet presAssocID="{648A0639-C9D4-4582-8F04-1C3D5207DA1A}" presName="hierChild3" presStyleCnt="0"/>
      <dgm:spPr/>
    </dgm:pt>
  </dgm:ptLst>
  <dgm:cxnLst>
    <dgm:cxn modelId="{D4470EAF-1ED8-4D6B-82BC-27808A86AE65}" type="presOf" srcId="{6CCCF67E-3AD9-4A8C-A6BB-7192E04890B1}" destId="{4EE7AFCD-5A81-43F2-9192-8B910AD0689E}" srcOrd="0" destOrd="0" presId="urn:microsoft.com/office/officeart/2005/8/layout/hierarchy1"/>
    <dgm:cxn modelId="{62E6CE2C-84EE-4CC3-BE2F-B3E1A5BDA84D}" type="presOf" srcId="{A5D6E150-4AD7-4EFC-AC55-A8718CAFAC1B}" destId="{CC53B921-7139-4C3A-8C25-2CED0AE9DC6E}" srcOrd="0" destOrd="0" presId="urn:microsoft.com/office/officeart/2005/8/layout/hierarchy1"/>
    <dgm:cxn modelId="{E53E6DF9-79E0-420F-B706-CD3E539BB7D8}" type="presOf" srcId="{3735B225-3601-4864-A828-4EAFAD678F17}" destId="{201D318D-94F0-4E4F-A242-A609EA9B422F}" srcOrd="0" destOrd="0" presId="urn:microsoft.com/office/officeart/2005/8/layout/hierarchy1"/>
    <dgm:cxn modelId="{83E945B9-762A-4FA2-8FFC-D09952269787}" srcId="{8577E2C9-8D94-4D24-9EAE-EBD6869946FB}" destId="{1732B536-5CD1-4990-A938-4FC6D929821A}" srcOrd="1" destOrd="0" parTransId="{6CCCF67E-3AD9-4A8C-A6BB-7192E04890B1}" sibTransId="{1FAC7925-7A33-49A8-A6DB-FA98E61E2F57}"/>
    <dgm:cxn modelId="{B6FA630B-8849-46F6-87A3-E4FBC1991273}" srcId="{A5D6E150-4AD7-4EFC-AC55-A8718CAFAC1B}" destId="{8577E2C9-8D94-4D24-9EAE-EBD6869946FB}" srcOrd="0" destOrd="0" parTransId="{0E1C6F8A-3AD2-4582-AA15-47045A4153FB}" sibTransId="{F9C51DBA-4CDB-46E4-8C81-B49722C75B2F}"/>
    <dgm:cxn modelId="{109B96CE-C924-406A-B32C-8005D50DE999}" srcId="{8577E2C9-8D94-4D24-9EAE-EBD6869946FB}" destId="{7F92328A-FECB-460C-8226-1930286A65A7}" srcOrd="0" destOrd="0" parTransId="{184A7CE1-944D-43F3-9FD6-F942DC9C2DFB}" sibTransId="{D22CF81A-B269-4EC3-9EC0-00F1BE2D6CC8}"/>
    <dgm:cxn modelId="{79935920-1286-417C-98B3-A60F830B4F01}" type="presOf" srcId="{184A7CE1-944D-43F3-9FD6-F942DC9C2DFB}" destId="{0A0ED063-7C1A-43D5-91D3-C5C5A17D2B15}" srcOrd="0" destOrd="0" presId="urn:microsoft.com/office/officeart/2005/8/layout/hierarchy1"/>
    <dgm:cxn modelId="{ABBFAB51-43A9-41CA-BC53-A811C416F00A}" type="presOf" srcId="{1732B536-5CD1-4990-A938-4FC6D929821A}" destId="{5AB48D9E-9973-4D9F-BB72-18D497C2AF74}" srcOrd="0" destOrd="0" presId="urn:microsoft.com/office/officeart/2005/8/layout/hierarchy1"/>
    <dgm:cxn modelId="{AEB32DB3-79F1-4749-9F49-5096F988F04E}" type="presOf" srcId="{7F92328A-FECB-460C-8226-1930286A65A7}" destId="{ADAE66AA-9E3D-4550-9232-B6A34B2CB3DD}" srcOrd="0" destOrd="0" presId="urn:microsoft.com/office/officeart/2005/8/layout/hierarchy1"/>
    <dgm:cxn modelId="{E3DA73A2-59E0-4A02-882D-F3796E3D640A}" srcId="{8577E2C9-8D94-4D24-9EAE-EBD6869946FB}" destId="{648A0639-C9D4-4582-8F04-1C3D5207DA1A}" srcOrd="3" destOrd="0" parTransId="{047DB38E-529D-490A-A904-D0847AB04493}" sibTransId="{5D0386E7-4759-4645-9CFE-881C2533B985}"/>
    <dgm:cxn modelId="{C9E2BD1B-00AF-42BB-A2A0-CDBF085606B8}" srcId="{8577E2C9-8D94-4D24-9EAE-EBD6869946FB}" destId="{3735B225-3601-4864-A828-4EAFAD678F17}" srcOrd="2" destOrd="0" parTransId="{1DB171E6-A3FA-4468-89F8-5CF2270597F1}" sibTransId="{33A68CA2-AAB4-4F97-B02C-275F8BB4820C}"/>
    <dgm:cxn modelId="{FA53EC8B-E617-4F5D-B21F-551B16E01A29}" type="presOf" srcId="{8577E2C9-8D94-4D24-9EAE-EBD6869946FB}" destId="{B101DB95-4BF5-4AF0-979F-1EA99ACA4DB9}" srcOrd="0" destOrd="0" presId="urn:microsoft.com/office/officeart/2005/8/layout/hierarchy1"/>
    <dgm:cxn modelId="{0F540E62-66F1-40AB-8506-0121ECF35CDD}" type="presOf" srcId="{648A0639-C9D4-4582-8F04-1C3D5207DA1A}" destId="{71E653F3-2095-475B-86B0-65D30C075C0D}" srcOrd="0" destOrd="0" presId="urn:microsoft.com/office/officeart/2005/8/layout/hierarchy1"/>
    <dgm:cxn modelId="{971D3240-2F0A-428C-AB30-6BFF72558E70}" type="presOf" srcId="{047DB38E-529D-490A-A904-D0847AB04493}" destId="{4A28C00B-EE6E-4E92-B984-3EDDE12AD6ED}" srcOrd="0" destOrd="0" presId="urn:microsoft.com/office/officeart/2005/8/layout/hierarchy1"/>
    <dgm:cxn modelId="{88AB2A54-E04C-4DDD-98E9-DA873821ED31}" type="presOf" srcId="{1DB171E6-A3FA-4468-89F8-5CF2270597F1}" destId="{A6AF3097-A24B-4E5A-93DC-331E837BA3AC}" srcOrd="0" destOrd="0" presId="urn:microsoft.com/office/officeart/2005/8/layout/hierarchy1"/>
    <dgm:cxn modelId="{EA977025-218A-4F41-96C8-01EA6AB4F45C}" type="presParOf" srcId="{CC53B921-7139-4C3A-8C25-2CED0AE9DC6E}" destId="{CBAAC517-32D4-48A3-83B1-43242DC814C4}" srcOrd="0" destOrd="0" presId="urn:microsoft.com/office/officeart/2005/8/layout/hierarchy1"/>
    <dgm:cxn modelId="{7BE57C8A-6436-4EBF-9A27-429D93C5E585}" type="presParOf" srcId="{CBAAC517-32D4-48A3-83B1-43242DC814C4}" destId="{7F40DDC0-F4A5-4A7E-A042-C64528CBEFCE}" srcOrd="0" destOrd="0" presId="urn:microsoft.com/office/officeart/2005/8/layout/hierarchy1"/>
    <dgm:cxn modelId="{6E6FEF79-346D-47FB-B40A-498B9BFCF57E}" type="presParOf" srcId="{7F40DDC0-F4A5-4A7E-A042-C64528CBEFCE}" destId="{B30B3521-5001-45CB-BCE5-143F64AFFCC1}" srcOrd="0" destOrd="0" presId="urn:microsoft.com/office/officeart/2005/8/layout/hierarchy1"/>
    <dgm:cxn modelId="{272278E2-C7D6-486C-BDF6-2E699CD76B03}" type="presParOf" srcId="{7F40DDC0-F4A5-4A7E-A042-C64528CBEFCE}" destId="{B101DB95-4BF5-4AF0-979F-1EA99ACA4DB9}" srcOrd="1" destOrd="0" presId="urn:microsoft.com/office/officeart/2005/8/layout/hierarchy1"/>
    <dgm:cxn modelId="{111200BC-080C-47D6-AF35-5EEFDAEFE11A}" type="presParOf" srcId="{CBAAC517-32D4-48A3-83B1-43242DC814C4}" destId="{5885536C-6AB4-4886-9322-1A1696BEF794}" srcOrd="1" destOrd="0" presId="urn:microsoft.com/office/officeart/2005/8/layout/hierarchy1"/>
    <dgm:cxn modelId="{0568A77E-27BD-458C-86E0-129DF2C7AE8E}" type="presParOf" srcId="{5885536C-6AB4-4886-9322-1A1696BEF794}" destId="{0A0ED063-7C1A-43D5-91D3-C5C5A17D2B15}" srcOrd="0" destOrd="0" presId="urn:microsoft.com/office/officeart/2005/8/layout/hierarchy1"/>
    <dgm:cxn modelId="{58BA90C9-9BF2-4903-82D0-F5CA2004E140}" type="presParOf" srcId="{5885536C-6AB4-4886-9322-1A1696BEF794}" destId="{0CA72A7B-9F24-403F-97B3-E2EAEDD0D757}" srcOrd="1" destOrd="0" presId="urn:microsoft.com/office/officeart/2005/8/layout/hierarchy1"/>
    <dgm:cxn modelId="{A0F5EA53-7639-4F32-B41C-63E8817DEEDB}" type="presParOf" srcId="{0CA72A7B-9F24-403F-97B3-E2EAEDD0D757}" destId="{D172A30A-71C1-4767-825B-0F2CCA6AD247}" srcOrd="0" destOrd="0" presId="urn:microsoft.com/office/officeart/2005/8/layout/hierarchy1"/>
    <dgm:cxn modelId="{DEA4E424-16F5-475A-91FB-88EA8E4697AB}" type="presParOf" srcId="{D172A30A-71C1-4767-825B-0F2CCA6AD247}" destId="{9FF49409-E0E4-4EA1-803C-4E36C44E0803}" srcOrd="0" destOrd="0" presId="urn:microsoft.com/office/officeart/2005/8/layout/hierarchy1"/>
    <dgm:cxn modelId="{7DBECBC7-8D19-4577-853A-D8ABE283B3B4}" type="presParOf" srcId="{D172A30A-71C1-4767-825B-0F2CCA6AD247}" destId="{ADAE66AA-9E3D-4550-9232-B6A34B2CB3DD}" srcOrd="1" destOrd="0" presId="urn:microsoft.com/office/officeart/2005/8/layout/hierarchy1"/>
    <dgm:cxn modelId="{71CFFEFD-CF1F-4621-A8BC-69EFFD10DC5D}" type="presParOf" srcId="{0CA72A7B-9F24-403F-97B3-E2EAEDD0D757}" destId="{95DA1538-BDB9-42CD-8F43-E0382FC8973B}" srcOrd="1" destOrd="0" presId="urn:microsoft.com/office/officeart/2005/8/layout/hierarchy1"/>
    <dgm:cxn modelId="{6496AC41-E197-4066-A367-950B3DEFF460}" type="presParOf" srcId="{5885536C-6AB4-4886-9322-1A1696BEF794}" destId="{4EE7AFCD-5A81-43F2-9192-8B910AD0689E}" srcOrd="2" destOrd="0" presId="urn:microsoft.com/office/officeart/2005/8/layout/hierarchy1"/>
    <dgm:cxn modelId="{471F096D-F068-45B1-B707-8A0ED8197C96}" type="presParOf" srcId="{5885536C-6AB4-4886-9322-1A1696BEF794}" destId="{FB1CAC50-FBFC-4222-8FCA-162AEFA628FE}" srcOrd="3" destOrd="0" presId="urn:microsoft.com/office/officeart/2005/8/layout/hierarchy1"/>
    <dgm:cxn modelId="{6FF032D4-CE19-432C-B5FA-71357EB809F7}" type="presParOf" srcId="{FB1CAC50-FBFC-4222-8FCA-162AEFA628FE}" destId="{99251043-96C7-48A6-A7BD-184A7156A234}" srcOrd="0" destOrd="0" presId="urn:microsoft.com/office/officeart/2005/8/layout/hierarchy1"/>
    <dgm:cxn modelId="{146BB3C1-6124-4E5B-81D0-D2F2C0802AAD}" type="presParOf" srcId="{99251043-96C7-48A6-A7BD-184A7156A234}" destId="{7D1901C5-9A5A-47DA-9DA6-A11AB37188B3}" srcOrd="0" destOrd="0" presId="urn:microsoft.com/office/officeart/2005/8/layout/hierarchy1"/>
    <dgm:cxn modelId="{10BE42E1-F554-4230-89B1-2CE3FD92FDEF}" type="presParOf" srcId="{99251043-96C7-48A6-A7BD-184A7156A234}" destId="{5AB48D9E-9973-4D9F-BB72-18D497C2AF74}" srcOrd="1" destOrd="0" presId="urn:microsoft.com/office/officeart/2005/8/layout/hierarchy1"/>
    <dgm:cxn modelId="{1671BD19-9632-47EA-AEBC-8CB3896A19E2}" type="presParOf" srcId="{FB1CAC50-FBFC-4222-8FCA-162AEFA628FE}" destId="{FF823CD0-D387-42DF-B286-520A57E0685D}" srcOrd="1" destOrd="0" presId="urn:microsoft.com/office/officeart/2005/8/layout/hierarchy1"/>
    <dgm:cxn modelId="{FA57196C-55A5-4298-85E8-DEA8C787482B}" type="presParOf" srcId="{5885536C-6AB4-4886-9322-1A1696BEF794}" destId="{A6AF3097-A24B-4E5A-93DC-331E837BA3AC}" srcOrd="4" destOrd="0" presId="urn:microsoft.com/office/officeart/2005/8/layout/hierarchy1"/>
    <dgm:cxn modelId="{573E0DFD-4891-47AE-850C-7191247FD35A}" type="presParOf" srcId="{5885536C-6AB4-4886-9322-1A1696BEF794}" destId="{D8F6D56B-E82E-48BD-A44D-0EA0D96D1C73}" srcOrd="5" destOrd="0" presId="urn:microsoft.com/office/officeart/2005/8/layout/hierarchy1"/>
    <dgm:cxn modelId="{AC83B8E4-9D44-4268-A412-08B0A1F84AF7}" type="presParOf" srcId="{D8F6D56B-E82E-48BD-A44D-0EA0D96D1C73}" destId="{E0240790-D941-4A78-96F2-0B86E45DBCA8}" srcOrd="0" destOrd="0" presId="urn:microsoft.com/office/officeart/2005/8/layout/hierarchy1"/>
    <dgm:cxn modelId="{A615A2C8-DE96-41BE-A6F5-926235BF06B1}" type="presParOf" srcId="{E0240790-D941-4A78-96F2-0B86E45DBCA8}" destId="{E4EC6933-A070-44A1-95EE-584CC9B98910}" srcOrd="0" destOrd="0" presId="urn:microsoft.com/office/officeart/2005/8/layout/hierarchy1"/>
    <dgm:cxn modelId="{C07AAE3E-2BC3-4600-8E67-D0704002CCAD}" type="presParOf" srcId="{E0240790-D941-4A78-96F2-0B86E45DBCA8}" destId="{201D318D-94F0-4E4F-A242-A609EA9B422F}" srcOrd="1" destOrd="0" presId="urn:microsoft.com/office/officeart/2005/8/layout/hierarchy1"/>
    <dgm:cxn modelId="{0697C77D-69DB-4DFA-8A39-54841D461602}" type="presParOf" srcId="{D8F6D56B-E82E-48BD-A44D-0EA0D96D1C73}" destId="{E44A953F-3EA1-45A3-8376-F17364F90076}" srcOrd="1" destOrd="0" presId="urn:microsoft.com/office/officeart/2005/8/layout/hierarchy1"/>
    <dgm:cxn modelId="{6A5BEE9B-22BB-48CE-B9CF-85D19513C6D1}" type="presParOf" srcId="{5885536C-6AB4-4886-9322-1A1696BEF794}" destId="{4A28C00B-EE6E-4E92-B984-3EDDE12AD6ED}" srcOrd="6" destOrd="0" presId="urn:microsoft.com/office/officeart/2005/8/layout/hierarchy1"/>
    <dgm:cxn modelId="{AC320ACF-8624-4458-98F7-4A54EABCFD73}" type="presParOf" srcId="{5885536C-6AB4-4886-9322-1A1696BEF794}" destId="{372EA800-C47C-442C-AD8C-A63452E8739D}" srcOrd="7" destOrd="0" presId="urn:microsoft.com/office/officeart/2005/8/layout/hierarchy1"/>
    <dgm:cxn modelId="{8DA4AC63-155B-4BCD-B205-A7E58CD567F7}" type="presParOf" srcId="{372EA800-C47C-442C-AD8C-A63452E8739D}" destId="{A81AACB2-5B6D-48E5-982A-5420240D3995}" srcOrd="0" destOrd="0" presId="urn:microsoft.com/office/officeart/2005/8/layout/hierarchy1"/>
    <dgm:cxn modelId="{C4EEE138-042A-4D68-B5EB-8AE81FCC856B}" type="presParOf" srcId="{A81AACB2-5B6D-48E5-982A-5420240D3995}" destId="{F1E14F79-9D60-4517-8D1F-43BFA910B741}" srcOrd="0" destOrd="0" presId="urn:microsoft.com/office/officeart/2005/8/layout/hierarchy1"/>
    <dgm:cxn modelId="{5B708BF3-8D3A-400E-ACB6-D2FB1D821F76}" type="presParOf" srcId="{A81AACB2-5B6D-48E5-982A-5420240D3995}" destId="{71E653F3-2095-475B-86B0-65D30C075C0D}" srcOrd="1" destOrd="0" presId="urn:microsoft.com/office/officeart/2005/8/layout/hierarchy1"/>
    <dgm:cxn modelId="{94312352-D286-4F6D-BBB7-850203C06FB6}" type="presParOf" srcId="{372EA800-C47C-442C-AD8C-A63452E8739D}" destId="{D197CF5C-1A36-42D1-ADB1-B3E166DEEF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896463-C72D-4722-8562-D7BB640DF52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0D1CD0-AE28-4CBB-9E53-754EC091A6DE}">
      <dgm:prSet phldrT="[Текст]"/>
      <dgm:spPr/>
      <dgm:t>
        <a:bodyPr/>
        <a:lstStyle/>
        <a:p>
          <a:r>
            <a:rPr lang="ru-RU" dirty="0" smtClean="0"/>
            <a:t>Звенья бюджетного механизма</a:t>
          </a:r>
          <a:endParaRPr lang="ru-RU" dirty="0"/>
        </a:p>
      </dgm:t>
    </dgm:pt>
    <dgm:pt modelId="{248A23AE-D45A-4C48-9DC6-9C2A99B8136D}" type="parTrans" cxnId="{0F123D0B-1DBD-44E4-B51F-AF375623FDD3}">
      <dgm:prSet/>
      <dgm:spPr/>
      <dgm:t>
        <a:bodyPr/>
        <a:lstStyle/>
        <a:p>
          <a:endParaRPr lang="ru-RU"/>
        </a:p>
      </dgm:t>
    </dgm:pt>
    <dgm:pt modelId="{84E76A84-D138-463A-84A1-ADFDF796EF43}" type="sibTrans" cxnId="{0F123D0B-1DBD-44E4-B51F-AF375623FDD3}">
      <dgm:prSet/>
      <dgm:spPr/>
      <dgm:t>
        <a:bodyPr/>
        <a:lstStyle/>
        <a:p>
          <a:endParaRPr lang="ru-RU"/>
        </a:p>
      </dgm:t>
    </dgm:pt>
    <dgm:pt modelId="{8689512E-500A-4A54-9423-F675F06C578D}">
      <dgm:prSet phldrT="[Текст]"/>
      <dgm:spPr/>
      <dgm:t>
        <a:bodyPr/>
        <a:lstStyle/>
        <a:p>
          <a:r>
            <a:rPr lang="ru-RU" dirty="0" smtClean="0"/>
            <a:t>механизм мобилизации денежных средств в бюджетную систему страны</a:t>
          </a:r>
          <a:endParaRPr lang="ru-RU" dirty="0"/>
        </a:p>
      </dgm:t>
    </dgm:pt>
    <dgm:pt modelId="{5AA338AE-DCC9-4699-A39F-24AFBDD91023}" type="parTrans" cxnId="{E68231C2-3550-4366-827D-9EB1E0E7E711}">
      <dgm:prSet/>
      <dgm:spPr/>
      <dgm:t>
        <a:bodyPr/>
        <a:lstStyle/>
        <a:p>
          <a:endParaRPr lang="ru-RU"/>
        </a:p>
      </dgm:t>
    </dgm:pt>
    <dgm:pt modelId="{B32D42EA-A11A-43C4-B154-5E97C9E59283}" type="sibTrans" cxnId="{E68231C2-3550-4366-827D-9EB1E0E7E711}">
      <dgm:prSet/>
      <dgm:spPr/>
      <dgm:t>
        <a:bodyPr/>
        <a:lstStyle/>
        <a:p>
          <a:endParaRPr lang="ru-RU"/>
        </a:p>
      </dgm:t>
    </dgm:pt>
    <dgm:pt modelId="{6A052061-C2F7-4861-AC51-09F43E44BF96}">
      <dgm:prSet phldrT="[Текст]"/>
      <dgm:spPr/>
      <dgm:t>
        <a:bodyPr/>
        <a:lstStyle/>
        <a:p>
          <a:r>
            <a:rPr lang="ru-RU" dirty="0" smtClean="0"/>
            <a:t>механизм расходования бюджетных средств</a:t>
          </a:r>
          <a:endParaRPr lang="ru-RU" dirty="0"/>
        </a:p>
      </dgm:t>
    </dgm:pt>
    <dgm:pt modelId="{4C1A2C11-7205-45E8-B453-D7DCBE4EAC98}" type="parTrans" cxnId="{73DA7502-DEB4-46F4-905F-9A76BB00E710}">
      <dgm:prSet/>
      <dgm:spPr/>
      <dgm:t>
        <a:bodyPr/>
        <a:lstStyle/>
        <a:p>
          <a:endParaRPr lang="ru-RU"/>
        </a:p>
      </dgm:t>
    </dgm:pt>
    <dgm:pt modelId="{A351EA94-D8CA-458C-914D-FCCC3AD23EE6}" type="sibTrans" cxnId="{73DA7502-DEB4-46F4-905F-9A76BB00E710}">
      <dgm:prSet/>
      <dgm:spPr/>
      <dgm:t>
        <a:bodyPr/>
        <a:lstStyle/>
        <a:p>
          <a:endParaRPr lang="ru-RU"/>
        </a:p>
      </dgm:t>
    </dgm:pt>
    <dgm:pt modelId="{926131DF-0CC0-4561-946F-D0B41B1EEA01}">
      <dgm:prSet phldrT="[Текст]"/>
      <dgm:spPr/>
      <dgm:t>
        <a:bodyPr/>
        <a:lstStyle/>
        <a:p>
          <a:r>
            <a:rPr lang="ru-RU" dirty="0" smtClean="0"/>
            <a:t>механизм межбюджетного распределения и перераспределения финансовых ресурсов</a:t>
          </a:r>
          <a:endParaRPr lang="ru-RU" dirty="0"/>
        </a:p>
      </dgm:t>
    </dgm:pt>
    <dgm:pt modelId="{15578FE1-A79D-4120-8C18-34C76D607002}" type="parTrans" cxnId="{77D97512-D924-4F15-919C-55E9CE0251E3}">
      <dgm:prSet/>
      <dgm:spPr/>
      <dgm:t>
        <a:bodyPr/>
        <a:lstStyle/>
        <a:p>
          <a:endParaRPr lang="ru-RU"/>
        </a:p>
      </dgm:t>
    </dgm:pt>
    <dgm:pt modelId="{8BEA5A0B-3EF5-4A14-9695-2D3AAA4D8751}" type="sibTrans" cxnId="{77D97512-D924-4F15-919C-55E9CE0251E3}">
      <dgm:prSet/>
      <dgm:spPr/>
      <dgm:t>
        <a:bodyPr/>
        <a:lstStyle/>
        <a:p>
          <a:endParaRPr lang="ru-RU"/>
        </a:p>
      </dgm:t>
    </dgm:pt>
    <dgm:pt modelId="{B5490F04-7505-4152-BC4F-F3F2B3D14B46}" type="pres">
      <dgm:prSet presAssocID="{45896463-C72D-4722-8562-D7BB640DF5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B139E34-8308-443D-A878-C781989277D3}" type="pres">
      <dgm:prSet presAssocID="{470D1CD0-AE28-4CBB-9E53-754EC091A6DE}" presName="root" presStyleCnt="0"/>
      <dgm:spPr/>
    </dgm:pt>
    <dgm:pt modelId="{20FF6A53-23B1-42D8-9D4F-E68D2482B59E}" type="pres">
      <dgm:prSet presAssocID="{470D1CD0-AE28-4CBB-9E53-754EC091A6DE}" presName="rootComposite" presStyleCnt="0"/>
      <dgm:spPr/>
    </dgm:pt>
    <dgm:pt modelId="{CA3B0EB4-8595-4B78-81A5-13EFA46FFA3D}" type="pres">
      <dgm:prSet presAssocID="{470D1CD0-AE28-4CBB-9E53-754EC091A6DE}" presName="rootText" presStyleLbl="node1" presStyleIdx="0" presStyleCnt="1" custScaleX="311332"/>
      <dgm:spPr/>
      <dgm:t>
        <a:bodyPr/>
        <a:lstStyle/>
        <a:p>
          <a:endParaRPr lang="ru-RU"/>
        </a:p>
      </dgm:t>
    </dgm:pt>
    <dgm:pt modelId="{2F00B88E-64E7-4658-935A-F9B21DAACB5F}" type="pres">
      <dgm:prSet presAssocID="{470D1CD0-AE28-4CBB-9E53-754EC091A6DE}" presName="rootConnector" presStyleLbl="node1" presStyleIdx="0" presStyleCnt="1"/>
      <dgm:spPr/>
      <dgm:t>
        <a:bodyPr/>
        <a:lstStyle/>
        <a:p>
          <a:endParaRPr lang="ru-RU"/>
        </a:p>
      </dgm:t>
    </dgm:pt>
    <dgm:pt modelId="{F912B664-675D-480D-83B0-097514405150}" type="pres">
      <dgm:prSet presAssocID="{470D1CD0-AE28-4CBB-9E53-754EC091A6DE}" presName="childShape" presStyleCnt="0"/>
      <dgm:spPr/>
    </dgm:pt>
    <dgm:pt modelId="{BC4CD63D-FCBD-4337-9956-93CCD53CC9C2}" type="pres">
      <dgm:prSet presAssocID="{5AA338AE-DCC9-4699-A39F-24AFBDD91023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F29BA99-3F25-4314-842B-5044890CBBA2}" type="pres">
      <dgm:prSet presAssocID="{8689512E-500A-4A54-9423-F675F06C578D}" presName="childText" presStyleLbl="bgAcc1" presStyleIdx="0" presStyleCnt="3" custScaleX="324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88500-869A-419C-A36B-3B64AD5FC8B1}" type="pres">
      <dgm:prSet presAssocID="{4C1A2C11-7205-45E8-B453-D7DCBE4EAC98}" presName="Name13" presStyleLbl="parChTrans1D2" presStyleIdx="1" presStyleCnt="3"/>
      <dgm:spPr/>
      <dgm:t>
        <a:bodyPr/>
        <a:lstStyle/>
        <a:p>
          <a:endParaRPr lang="ru-RU"/>
        </a:p>
      </dgm:t>
    </dgm:pt>
    <dgm:pt modelId="{C66F76FB-4C7F-4A6C-9317-F870F2F02946}" type="pres">
      <dgm:prSet presAssocID="{6A052061-C2F7-4861-AC51-09F43E44BF96}" presName="childText" presStyleLbl="bgAcc1" presStyleIdx="1" presStyleCnt="3" custScaleX="325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D57B4-BE2F-4D43-B7F5-142748D6D754}" type="pres">
      <dgm:prSet presAssocID="{15578FE1-A79D-4120-8C18-34C76D607002}" presName="Name13" presStyleLbl="parChTrans1D2" presStyleIdx="2" presStyleCnt="3"/>
      <dgm:spPr/>
      <dgm:t>
        <a:bodyPr/>
        <a:lstStyle/>
        <a:p>
          <a:endParaRPr lang="ru-RU"/>
        </a:p>
      </dgm:t>
    </dgm:pt>
    <dgm:pt modelId="{DC2E4936-73EC-4569-8F86-02960EAFCC1E}" type="pres">
      <dgm:prSet presAssocID="{926131DF-0CC0-4561-946F-D0B41B1EEA01}" presName="childText" presStyleLbl="bgAcc1" presStyleIdx="2" presStyleCnt="3" custScaleX="332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D97512-D924-4F15-919C-55E9CE0251E3}" srcId="{470D1CD0-AE28-4CBB-9E53-754EC091A6DE}" destId="{926131DF-0CC0-4561-946F-D0B41B1EEA01}" srcOrd="2" destOrd="0" parTransId="{15578FE1-A79D-4120-8C18-34C76D607002}" sibTransId="{8BEA5A0B-3EF5-4A14-9695-2D3AAA4D8751}"/>
    <dgm:cxn modelId="{03628BD5-C036-4242-8BE7-FAE929355B3C}" type="presOf" srcId="{926131DF-0CC0-4561-946F-D0B41B1EEA01}" destId="{DC2E4936-73EC-4569-8F86-02960EAFCC1E}" srcOrd="0" destOrd="0" presId="urn:microsoft.com/office/officeart/2005/8/layout/hierarchy3"/>
    <dgm:cxn modelId="{27EE224C-85AE-497F-A6B0-B721A6CEAE76}" type="presOf" srcId="{6A052061-C2F7-4861-AC51-09F43E44BF96}" destId="{C66F76FB-4C7F-4A6C-9317-F870F2F02946}" srcOrd="0" destOrd="0" presId="urn:microsoft.com/office/officeart/2005/8/layout/hierarchy3"/>
    <dgm:cxn modelId="{0F123D0B-1DBD-44E4-B51F-AF375623FDD3}" srcId="{45896463-C72D-4722-8562-D7BB640DF522}" destId="{470D1CD0-AE28-4CBB-9E53-754EC091A6DE}" srcOrd="0" destOrd="0" parTransId="{248A23AE-D45A-4C48-9DC6-9C2A99B8136D}" sibTransId="{84E76A84-D138-463A-84A1-ADFDF796EF43}"/>
    <dgm:cxn modelId="{56ED54DE-8A54-4977-81BA-4B51D1293B6D}" type="presOf" srcId="{4C1A2C11-7205-45E8-B453-D7DCBE4EAC98}" destId="{B9488500-869A-419C-A36B-3B64AD5FC8B1}" srcOrd="0" destOrd="0" presId="urn:microsoft.com/office/officeart/2005/8/layout/hierarchy3"/>
    <dgm:cxn modelId="{B1DA7A9E-A31D-4A04-82BE-42777FC61233}" type="presOf" srcId="{470D1CD0-AE28-4CBB-9E53-754EC091A6DE}" destId="{CA3B0EB4-8595-4B78-81A5-13EFA46FFA3D}" srcOrd="0" destOrd="0" presId="urn:microsoft.com/office/officeart/2005/8/layout/hierarchy3"/>
    <dgm:cxn modelId="{CB4EBBC7-A024-4D7D-9544-C82BD42D2EB6}" type="presOf" srcId="{15578FE1-A79D-4120-8C18-34C76D607002}" destId="{650D57B4-BE2F-4D43-B7F5-142748D6D754}" srcOrd="0" destOrd="0" presId="urn:microsoft.com/office/officeart/2005/8/layout/hierarchy3"/>
    <dgm:cxn modelId="{73DA7502-DEB4-46F4-905F-9A76BB00E710}" srcId="{470D1CD0-AE28-4CBB-9E53-754EC091A6DE}" destId="{6A052061-C2F7-4861-AC51-09F43E44BF96}" srcOrd="1" destOrd="0" parTransId="{4C1A2C11-7205-45E8-B453-D7DCBE4EAC98}" sibTransId="{A351EA94-D8CA-458C-914D-FCCC3AD23EE6}"/>
    <dgm:cxn modelId="{E68231C2-3550-4366-827D-9EB1E0E7E711}" srcId="{470D1CD0-AE28-4CBB-9E53-754EC091A6DE}" destId="{8689512E-500A-4A54-9423-F675F06C578D}" srcOrd="0" destOrd="0" parTransId="{5AA338AE-DCC9-4699-A39F-24AFBDD91023}" sibTransId="{B32D42EA-A11A-43C4-B154-5E97C9E59283}"/>
    <dgm:cxn modelId="{FBC11791-A574-4C16-ACFE-E1D2BC81D475}" type="presOf" srcId="{8689512E-500A-4A54-9423-F675F06C578D}" destId="{0F29BA99-3F25-4314-842B-5044890CBBA2}" srcOrd="0" destOrd="0" presId="urn:microsoft.com/office/officeart/2005/8/layout/hierarchy3"/>
    <dgm:cxn modelId="{3DD16BCE-53AC-41F5-B326-9E9349117771}" type="presOf" srcId="{470D1CD0-AE28-4CBB-9E53-754EC091A6DE}" destId="{2F00B88E-64E7-4658-935A-F9B21DAACB5F}" srcOrd="1" destOrd="0" presId="urn:microsoft.com/office/officeart/2005/8/layout/hierarchy3"/>
    <dgm:cxn modelId="{FB53BDF5-27A4-4E91-9BBA-E924F07F2BC6}" type="presOf" srcId="{5AA338AE-DCC9-4699-A39F-24AFBDD91023}" destId="{BC4CD63D-FCBD-4337-9956-93CCD53CC9C2}" srcOrd="0" destOrd="0" presId="urn:microsoft.com/office/officeart/2005/8/layout/hierarchy3"/>
    <dgm:cxn modelId="{A600F5B6-B52D-45B6-A919-CA3887F9ACA9}" type="presOf" srcId="{45896463-C72D-4722-8562-D7BB640DF522}" destId="{B5490F04-7505-4152-BC4F-F3F2B3D14B46}" srcOrd="0" destOrd="0" presId="urn:microsoft.com/office/officeart/2005/8/layout/hierarchy3"/>
    <dgm:cxn modelId="{3C9DA594-E309-4B9C-902A-4A6AE32F2684}" type="presParOf" srcId="{B5490F04-7505-4152-BC4F-F3F2B3D14B46}" destId="{8B139E34-8308-443D-A878-C781989277D3}" srcOrd="0" destOrd="0" presId="urn:microsoft.com/office/officeart/2005/8/layout/hierarchy3"/>
    <dgm:cxn modelId="{FD4C7125-30A9-4707-91A5-6B67BFF1B46F}" type="presParOf" srcId="{8B139E34-8308-443D-A878-C781989277D3}" destId="{20FF6A53-23B1-42D8-9D4F-E68D2482B59E}" srcOrd="0" destOrd="0" presId="urn:microsoft.com/office/officeart/2005/8/layout/hierarchy3"/>
    <dgm:cxn modelId="{D9D23367-9F81-4C55-AD8B-B58084A5559F}" type="presParOf" srcId="{20FF6A53-23B1-42D8-9D4F-E68D2482B59E}" destId="{CA3B0EB4-8595-4B78-81A5-13EFA46FFA3D}" srcOrd="0" destOrd="0" presId="urn:microsoft.com/office/officeart/2005/8/layout/hierarchy3"/>
    <dgm:cxn modelId="{F7BBEBBD-8CB0-4448-BD57-D97257E5B017}" type="presParOf" srcId="{20FF6A53-23B1-42D8-9D4F-E68D2482B59E}" destId="{2F00B88E-64E7-4658-935A-F9B21DAACB5F}" srcOrd="1" destOrd="0" presId="urn:microsoft.com/office/officeart/2005/8/layout/hierarchy3"/>
    <dgm:cxn modelId="{DBEFC541-4080-4C91-A004-BE98E034CC3B}" type="presParOf" srcId="{8B139E34-8308-443D-A878-C781989277D3}" destId="{F912B664-675D-480D-83B0-097514405150}" srcOrd="1" destOrd="0" presId="urn:microsoft.com/office/officeart/2005/8/layout/hierarchy3"/>
    <dgm:cxn modelId="{F8A6C178-52A6-4C49-BD04-536307BF0301}" type="presParOf" srcId="{F912B664-675D-480D-83B0-097514405150}" destId="{BC4CD63D-FCBD-4337-9956-93CCD53CC9C2}" srcOrd="0" destOrd="0" presId="urn:microsoft.com/office/officeart/2005/8/layout/hierarchy3"/>
    <dgm:cxn modelId="{10E50592-7E7F-4F94-9F40-0CEE44266D77}" type="presParOf" srcId="{F912B664-675D-480D-83B0-097514405150}" destId="{0F29BA99-3F25-4314-842B-5044890CBBA2}" srcOrd="1" destOrd="0" presId="urn:microsoft.com/office/officeart/2005/8/layout/hierarchy3"/>
    <dgm:cxn modelId="{742CCD40-E44C-4384-8DCE-A948437CAB52}" type="presParOf" srcId="{F912B664-675D-480D-83B0-097514405150}" destId="{B9488500-869A-419C-A36B-3B64AD5FC8B1}" srcOrd="2" destOrd="0" presId="urn:microsoft.com/office/officeart/2005/8/layout/hierarchy3"/>
    <dgm:cxn modelId="{10AA1301-866A-4218-84E6-B42F18E2483D}" type="presParOf" srcId="{F912B664-675D-480D-83B0-097514405150}" destId="{C66F76FB-4C7F-4A6C-9317-F870F2F02946}" srcOrd="3" destOrd="0" presId="urn:microsoft.com/office/officeart/2005/8/layout/hierarchy3"/>
    <dgm:cxn modelId="{5F2C8D5C-9991-45B8-9F91-4450607B9414}" type="presParOf" srcId="{F912B664-675D-480D-83B0-097514405150}" destId="{650D57B4-BE2F-4D43-B7F5-142748D6D754}" srcOrd="4" destOrd="0" presId="urn:microsoft.com/office/officeart/2005/8/layout/hierarchy3"/>
    <dgm:cxn modelId="{CD6712C2-00F2-4110-AFAF-CCD7BA2282B5}" type="presParOf" srcId="{F912B664-675D-480D-83B0-097514405150}" destId="{DC2E4936-73EC-4569-8F86-02960EAFCC1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57A770-B572-4C6A-86CC-64B28F27ED2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DC346A-037C-44BC-B377-2FBF5BF3E13F}">
      <dgm:prSet phldrT="[Текст]"/>
      <dgm:spPr/>
      <dgm:t>
        <a:bodyPr/>
        <a:lstStyle/>
        <a:p>
          <a:r>
            <a:rPr lang="ru-RU" dirty="0" smtClean="0"/>
            <a:t>Блоки бюджетного механизма в зависимости от особенностей управления бюджетными отношениями </a:t>
          </a:r>
          <a:endParaRPr lang="ru-RU" dirty="0"/>
        </a:p>
      </dgm:t>
    </dgm:pt>
    <dgm:pt modelId="{4B3B64EB-8654-40E9-BB85-1DF9B95CCCAF}" type="parTrans" cxnId="{EB76D424-0DFD-4F2C-8AEE-224CD2035D82}">
      <dgm:prSet/>
      <dgm:spPr/>
      <dgm:t>
        <a:bodyPr/>
        <a:lstStyle/>
        <a:p>
          <a:endParaRPr lang="ru-RU"/>
        </a:p>
      </dgm:t>
    </dgm:pt>
    <dgm:pt modelId="{9CA18B59-0CBF-4AF8-B8FB-7A8C3E252ECB}" type="sibTrans" cxnId="{EB76D424-0DFD-4F2C-8AEE-224CD2035D82}">
      <dgm:prSet/>
      <dgm:spPr/>
      <dgm:t>
        <a:bodyPr/>
        <a:lstStyle/>
        <a:p>
          <a:endParaRPr lang="ru-RU"/>
        </a:p>
      </dgm:t>
    </dgm:pt>
    <dgm:pt modelId="{0CF4DC8D-810A-4F8E-BD7C-60399C747A97}">
      <dgm:prSet phldrT="[Текст]"/>
      <dgm:spPr/>
      <dgm:t>
        <a:bodyPr/>
        <a:lstStyle/>
        <a:p>
          <a:r>
            <a:rPr lang="ru-RU" dirty="0" smtClean="0"/>
            <a:t>бюджетное планирование</a:t>
          </a:r>
          <a:endParaRPr lang="ru-RU" dirty="0"/>
        </a:p>
      </dgm:t>
    </dgm:pt>
    <dgm:pt modelId="{9F90D707-6537-4BB6-8636-0C481CE41C6E}" type="parTrans" cxnId="{6A5833E9-B182-4398-8942-23EF2BFF1698}">
      <dgm:prSet/>
      <dgm:spPr/>
      <dgm:t>
        <a:bodyPr/>
        <a:lstStyle/>
        <a:p>
          <a:endParaRPr lang="ru-RU"/>
        </a:p>
      </dgm:t>
    </dgm:pt>
    <dgm:pt modelId="{646743EB-B2B6-4318-9541-800763F82AC4}" type="sibTrans" cxnId="{6A5833E9-B182-4398-8942-23EF2BFF1698}">
      <dgm:prSet/>
      <dgm:spPr/>
      <dgm:t>
        <a:bodyPr/>
        <a:lstStyle/>
        <a:p>
          <a:endParaRPr lang="ru-RU"/>
        </a:p>
      </dgm:t>
    </dgm:pt>
    <dgm:pt modelId="{5390DE3A-E82A-4DEC-B669-A212E2BD15BE}">
      <dgm:prSet phldrT="[Текст]"/>
      <dgm:spPr/>
      <dgm:t>
        <a:bodyPr/>
        <a:lstStyle/>
        <a:p>
          <a:r>
            <a:rPr lang="ru-RU" dirty="0" smtClean="0"/>
            <a:t>бюджетное прогнозирование</a:t>
          </a:r>
          <a:endParaRPr lang="ru-RU" dirty="0"/>
        </a:p>
      </dgm:t>
    </dgm:pt>
    <dgm:pt modelId="{B64E3E85-5814-4981-A9C3-ABF3F37CD103}" type="parTrans" cxnId="{B1BE11E2-DA81-4F8C-BE2C-0F4A2C968DBD}">
      <dgm:prSet/>
      <dgm:spPr/>
      <dgm:t>
        <a:bodyPr/>
        <a:lstStyle/>
        <a:p>
          <a:endParaRPr lang="ru-RU"/>
        </a:p>
      </dgm:t>
    </dgm:pt>
    <dgm:pt modelId="{0E443AE0-FA19-44F9-9C2F-A56D706B33F9}" type="sibTrans" cxnId="{B1BE11E2-DA81-4F8C-BE2C-0F4A2C968DBD}">
      <dgm:prSet/>
      <dgm:spPr/>
      <dgm:t>
        <a:bodyPr/>
        <a:lstStyle/>
        <a:p>
          <a:endParaRPr lang="ru-RU"/>
        </a:p>
      </dgm:t>
    </dgm:pt>
    <dgm:pt modelId="{345D1B89-29CC-43EB-98FF-E534B503C967}">
      <dgm:prSet phldrT="[Текст]"/>
      <dgm:spPr/>
      <dgm:t>
        <a:bodyPr/>
        <a:lstStyle/>
        <a:p>
          <a:r>
            <a:rPr lang="ru-RU" dirty="0" smtClean="0"/>
            <a:t>бюджетный контроль </a:t>
          </a:r>
          <a:endParaRPr lang="ru-RU" dirty="0"/>
        </a:p>
      </dgm:t>
    </dgm:pt>
    <dgm:pt modelId="{C8D4CB1E-4935-497A-8A75-93FD1C64E45D}" type="parTrans" cxnId="{68DB52FD-8705-439B-8661-A91F067BDB0C}">
      <dgm:prSet/>
      <dgm:spPr/>
      <dgm:t>
        <a:bodyPr/>
        <a:lstStyle/>
        <a:p>
          <a:endParaRPr lang="ru-RU"/>
        </a:p>
      </dgm:t>
    </dgm:pt>
    <dgm:pt modelId="{53E210A6-44F9-49FC-9D4D-BDF42885D66B}" type="sibTrans" cxnId="{68DB52FD-8705-439B-8661-A91F067BDB0C}">
      <dgm:prSet/>
      <dgm:spPr/>
      <dgm:t>
        <a:bodyPr/>
        <a:lstStyle/>
        <a:p>
          <a:endParaRPr lang="ru-RU"/>
        </a:p>
      </dgm:t>
    </dgm:pt>
    <dgm:pt modelId="{DC69C280-E92A-43BF-8DAD-BA100225526F}" type="pres">
      <dgm:prSet presAssocID="{ED57A770-B572-4C6A-86CC-64B28F27ED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A31B7AD-B1C1-4D22-85AF-D7655EB1355D}" type="pres">
      <dgm:prSet presAssocID="{90DC346A-037C-44BC-B377-2FBF5BF3E13F}" presName="root" presStyleCnt="0"/>
      <dgm:spPr/>
    </dgm:pt>
    <dgm:pt modelId="{F8D471F1-4CA8-4AE4-B37B-E20511536F5A}" type="pres">
      <dgm:prSet presAssocID="{90DC346A-037C-44BC-B377-2FBF5BF3E13F}" presName="rootComposite" presStyleCnt="0"/>
      <dgm:spPr/>
    </dgm:pt>
    <dgm:pt modelId="{8351118A-6880-412F-A642-E744763460CB}" type="pres">
      <dgm:prSet presAssocID="{90DC346A-037C-44BC-B377-2FBF5BF3E13F}" presName="rootText" presStyleLbl="node1" presStyleIdx="0" presStyleCnt="1" custScaleX="357837" custScaleY="137401"/>
      <dgm:spPr/>
      <dgm:t>
        <a:bodyPr/>
        <a:lstStyle/>
        <a:p>
          <a:endParaRPr lang="ru-RU"/>
        </a:p>
      </dgm:t>
    </dgm:pt>
    <dgm:pt modelId="{CF85785A-6329-43A8-9547-2FAC707AC066}" type="pres">
      <dgm:prSet presAssocID="{90DC346A-037C-44BC-B377-2FBF5BF3E13F}" presName="rootConnector" presStyleLbl="node1" presStyleIdx="0" presStyleCnt="1"/>
      <dgm:spPr/>
      <dgm:t>
        <a:bodyPr/>
        <a:lstStyle/>
        <a:p>
          <a:endParaRPr lang="ru-RU"/>
        </a:p>
      </dgm:t>
    </dgm:pt>
    <dgm:pt modelId="{CF30B727-3655-4CA0-81CB-45D3D0DC5A6C}" type="pres">
      <dgm:prSet presAssocID="{90DC346A-037C-44BC-B377-2FBF5BF3E13F}" presName="childShape" presStyleCnt="0"/>
      <dgm:spPr/>
    </dgm:pt>
    <dgm:pt modelId="{7D04066B-7C74-4C13-953F-C4287E555B5C}" type="pres">
      <dgm:prSet presAssocID="{9F90D707-6537-4BB6-8636-0C481CE41C6E}" presName="Name13" presStyleLbl="parChTrans1D2" presStyleIdx="0" presStyleCnt="3"/>
      <dgm:spPr/>
      <dgm:t>
        <a:bodyPr/>
        <a:lstStyle/>
        <a:p>
          <a:endParaRPr lang="ru-RU"/>
        </a:p>
      </dgm:t>
    </dgm:pt>
    <dgm:pt modelId="{8015FDD7-C4A1-4DE3-AE8D-BA48B884E2A8}" type="pres">
      <dgm:prSet presAssocID="{0CF4DC8D-810A-4F8E-BD7C-60399C747A97}" presName="childText" presStyleLbl="bgAcc1" presStyleIdx="0" presStyleCnt="3" custScaleX="356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07B3B7-044A-456C-99C8-6F6E2B221AEF}" type="pres">
      <dgm:prSet presAssocID="{B64E3E85-5814-4981-A9C3-ABF3F37CD103}" presName="Name13" presStyleLbl="parChTrans1D2" presStyleIdx="1" presStyleCnt="3"/>
      <dgm:spPr/>
      <dgm:t>
        <a:bodyPr/>
        <a:lstStyle/>
        <a:p>
          <a:endParaRPr lang="ru-RU"/>
        </a:p>
      </dgm:t>
    </dgm:pt>
    <dgm:pt modelId="{050EDAE4-DDFD-4821-BEF4-634B5F10DE72}" type="pres">
      <dgm:prSet presAssocID="{5390DE3A-E82A-4DEC-B669-A212E2BD15BE}" presName="childText" presStyleLbl="bgAcc1" presStyleIdx="1" presStyleCnt="3" custScaleX="358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D7FBB0-5975-4309-BBE6-E3DD91B057BF}" type="pres">
      <dgm:prSet presAssocID="{C8D4CB1E-4935-497A-8A75-93FD1C64E45D}" presName="Name13" presStyleLbl="parChTrans1D2" presStyleIdx="2" presStyleCnt="3"/>
      <dgm:spPr/>
      <dgm:t>
        <a:bodyPr/>
        <a:lstStyle/>
        <a:p>
          <a:endParaRPr lang="ru-RU"/>
        </a:p>
      </dgm:t>
    </dgm:pt>
    <dgm:pt modelId="{9E7D5927-0749-432C-85DC-1FA469DFDDCE}" type="pres">
      <dgm:prSet presAssocID="{345D1B89-29CC-43EB-98FF-E534B503C967}" presName="childText" presStyleLbl="bgAcc1" presStyleIdx="2" presStyleCnt="3" custScaleX="3594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DB52FD-8705-439B-8661-A91F067BDB0C}" srcId="{90DC346A-037C-44BC-B377-2FBF5BF3E13F}" destId="{345D1B89-29CC-43EB-98FF-E534B503C967}" srcOrd="2" destOrd="0" parTransId="{C8D4CB1E-4935-497A-8A75-93FD1C64E45D}" sibTransId="{53E210A6-44F9-49FC-9D4D-BDF42885D66B}"/>
    <dgm:cxn modelId="{5E104B19-0347-43C6-9BDA-9EED97FBD97E}" type="presOf" srcId="{90DC346A-037C-44BC-B377-2FBF5BF3E13F}" destId="{CF85785A-6329-43A8-9547-2FAC707AC066}" srcOrd="1" destOrd="0" presId="urn:microsoft.com/office/officeart/2005/8/layout/hierarchy3"/>
    <dgm:cxn modelId="{95DE1487-198D-42A8-8090-87B77ABCAB8F}" type="presOf" srcId="{0CF4DC8D-810A-4F8E-BD7C-60399C747A97}" destId="{8015FDD7-C4A1-4DE3-AE8D-BA48B884E2A8}" srcOrd="0" destOrd="0" presId="urn:microsoft.com/office/officeart/2005/8/layout/hierarchy3"/>
    <dgm:cxn modelId="{B1BE11E2-DA81-4F8C-BE2C-0F4A2C968DBD}" srcId="{90DC346A-037C-44BC-B377-2FBF5BF3E13F}" destId="{5390DE3A-E82A-4DEC-B669-A212E2BD15BE}" srcOrd="1" destOrd="0" parTransId="{B64E3E85-5814-4981-A9C3-ABF3F37CD103}" sibTransId="{0E443AE0-FA19-44F9-9C2F-A56D706B33F9}"/>
    <dgm:cxn modelId="{EB76D424-0DFD-4F2C-8AEE-224CD2035D82}" srcId="{ED57A770-B572-4C6A-86CC-64B28F27ED28}" destId="{90DC346A-037C-44BC-B377-2FBF5BF3E13F}" srcOrd="0" destOrd="0" parTransId="{4B3B64EB-8654-40E9-BB85-1DF9B95CCCAF}" sibTransId="{9CA18B59-0CBF-4AF8-B8FB-7A8C3E252ECB}"/>
    <dgm:cxn modelId="{F71269BE-8A2B-4A8C-85F7-363C471A0D98}" type="presOf" srcId="{90DC346A-037C-44BC-B377-2FBF5BF3E13F}" destId="{8351118A-6880-412F-A642-E744763460CB}" srcOrd="0" destOrd="0" presId="urn:microsoft.com/office/officeart/2005/8/layout/hierarchy3"/>
    <dgm:cxn modelId="{B64A3447-1FAC-4882-8D8C-6398040B0D75}" type="presOf" srcId="{5390DE3A-E82A-4DEC-B669-A212E2BD15BE}" destId="{050EDAE4-DDFD-4821-BEF4-634B5F10DE72}" srcOrd="0" destOrd="0" presId="urn:microsoft.com/office/officeart/2005/8/layout/hierarchy3"/>
    <dgm:cxn modelId="{DA9264FF-E09D-42ED-9283-380549E7ED22}" type="presOf" srcId="{C8D4CB1E-4935-497A-8A75-93FD1C64E45D}" destId="{D5D7FBB0-5975-4309-BBE6-E3DD91B057BF}" srcOrd="0" destOrd="0" presId="urn:microsoft.com/office/officeart/2005/8/layout/hierarchy3"/>
    <dgm:cxn modelId="{6A5833E9-B182-4398-8942-23EF2BFF1698}" srcId="{90DC346A-037C-44BC-B377-2FBF5BF3E13F}" destId="{0CF4DC8D-810A-4F8E-BD7C-60399C747A97}" srcOrd="0" destOrd="0" parTransId="{9F90D707-6537-4BB6-8636-0C481CE41C6E}" sibTransId="{646743EB-B2B6-4318-9541-800763F82AC4}"/>
    <dgm:cxn modelId="{475BD053-E707-4CB3-A778-AD652A417F74}" type="presOf" srcId="{ED57A770-B572-4C6A-86CC-64B28F27ED28}" destId="{DC69C280-E92A-43BF-8DAD-BA100225526F}" srcOrd="0" destOrd="0" presId="urn:microsoft.com/office/officeart/2005/8/layout/hierarchy3"/>
    <dgm:cxn modelId="{EC9CDDE1-B26E-42D7-AD8C-C51D6979A481}" type="presOf" srcId="{9F90D707-6537-4BB6-8636-0C481CE41C6E}" destId="{7D04066B-7C74-4C13-953F-C4287E555B5C}" srcOrd="0" destOrd="0" presId="urn:microsoft.com/office/officeart/2005/8/layout/hierarchy3"/>
    <dgm:cxn modelId="{6E2916B6-E93C-4C62-9C55-839E93598DF1}" type="presOf" srcId="{B64E3E85-5814-4981-A9C3-ABF3F37CD103}" destId="{D407B3B7-044A-456C-99C8-6F6E2B221AEF}" srcOrd="0" destOrd="0" presId="urn:microsoft.com/office/officeart/2005/8/layout/hierarchy3"/>
    <dgm:cxn modelId="{88C2A5C5-CC3D-40F4-B35A-94BA3CD48481}" type="presOf" srcId="{345D1B89-29CC-43EB-98FF-E534B503C967}" destId="{9E7D5927-0749-432C-85DC-1FA469DFDDCE}" srcOrd="0" destOrd="0" presId="urn:microsoft.com/office/officeart/2005/8/layout/hierarchy3"/>
    <dgm:cxn modelId="{A0C8D286-0242-43F4-A46B-0C5223389394}" type="presParOf" srcId="{DC69C280-E92A-43BF-8DAD-BA100225526F}" destId="{5A31B7AD-B1C1-4D22-85AF-D7655EB1355D}" srcOrd="0" destOrd="0" presId="urn:microsoft.com/office/officeart/2005/8/layout/hierarchy3"/>
    <dgm:cxn modelId="{A329AB74-A145-484F-AEDB-68CA80A5FC3C}" type="presParOf" srcId="{5A31B7AD-B1C1-4D22-85AF-D7655EB1355D}" destId="{F8D471F1-4CA8-4AE4-B37B-E20511536F5A}" srcOrd="0" destOrd="0" presId="urn:microsoft.com/office/officeart/2005/8/layout/hierarchy3"/>
    <dgm:cxn modelId="{1F9A81D5-AE13-4338-B852-307EE329D849}" type="presParOf" srcId="{F8D471F1-4CA8-4AE4-B37B-E20511536F5A}" destId="{8351118A-6880-412F-A642-E744763460CB}" srcOrd="0" destOrd="0" presId="urn:microsoft.com/office/officeart/2005/8/layout/hierarchy3"/>
    <dgm:cxn modelId="{612B52E3-198B-4528-A7D4-1BBF388DEA0D}" type="presParOf" srcId="{F8D471F1-4CA8-4AE4-B37B-E20511536F5A}" destId="{CF85785A-6329-43A8-9547-2FAC707AC066}" srcOrd="1" destOrd="0" presId="urn:microsoft.com/office/officeart/2005/8/layout/hierarchy3"/>
    <dgm:cxn modelId="{FBF9C5EA-54AB-4B9A-A9DA-62DF017F6314}" type="presParOf" srcId="{5A31B7AD-B1C1-4D22-85AF-D7655EB1355D}" destId="{CF30B727-3655-4CA0-81CB-45D3D0DC5A6C}" srcOrd="1" destOrd="0" presId="urn:microsoft.com/office/officeart/2005/8/layout/hierarchy3"/>
    <dgm:cxn modelId="{F48CC9D9-5953-4345-8A59-AE2B61F20F43}" type="presParOf" srcId="{CF30B727-3655-4CA0-81CB-45D3D0DC5A6C}" destId="{7D04066B-7C74-4C13-953F-C4287E555B5C}" srcOrd="0" destOrd="0" presId="urn:microsoft.com/office/officeart/2005/8/layout/hierarchy3"/>
    <dgm:cxn modelId="{381D96B4-AE76-4931-BCB4-62E37555945D}" type="presParOf" srcId="{CF30B727-3655-4CA0-81CB-45D3D0DC5A6C}" destId="{8015FDD7-C4A1-4DE3-AE8D-BA48B884E2A8}" srcOrd="1" destOrd="0" presId="urn:microsoft.com/office/officeart/2005/8/layout/hierarchy3"/>
    <dgm:cxn modelId="{7CBA4002-A2FF-4604-9FD4-2272FE671631}" type="presParOf" srcId="{CF30B727-3655-4CA0-81CB-45D3D0DC5A6C}" destId="{D407B3B7-044A-456C-99C8-6F6E2B221AEF}" srcOrd="2" destOrd="0" presId="urn:microsoft.com/office/officeart/2005/8/layout/hierarchy3"/>
    <dgm:cxn modelId="{64EEFA47-7F45-458B-A83A-4141809D75C9}" type="presParOf" srcId="{CF30B727-3655-4CA0-81CB-45D3D0DC5A6C}" destId="{050EDAE4-DDFD-4821-BEF4-634B5F10DE72}" srcOrd="3" destOrd="0" presId="urn:microsoft.com/office/officeart/2005/8/layout/hierarchy3"/>
    <dgm:cxn modelId="{51DC9B33-E07E-459E-A692-D5D68ADB671F}" type="presParOf" srcId="{CF30B727-3655-4CA0-81CB-45D3D0DC5A6C}" destId="{D5D7FBB0-5975-4309-BBE6-E3DD91B057BF}" srcOrd="4" destOrd="0" presId="urn:microsoft.com/office/officeart/2005/8/layout/hierarchy3"/>
    <dgm:cxn modelId="{1D3C7D77-BE4F-477F-87D2-34604BE3602D}" type="presParOf" srcId="{CF30B727-3655-4CA0-81CB-45D3D0DC5A6C}" destId="{9E7D5927-0749-432C-85DC-1FA469DFDDC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CC64B0-AF2F-44F8-92F7-1556D6663A3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09D771-C1C4-4CAE-AFA9-431A5E333D6B}">
      <dgm:prSet phldrT="[Текст]"/>
      <dgm:spPr>
        <a:solidFill>
          <a:schemeClr val="bg2"/>
        </a:solidFill>
      </dgm:spPr>
      <dgm:t>
        <a:bodyPr/>
        <a:lstStyle/>
        <a:p>
          <a:r>
            <a:rPr lang="ru-RU" b="1" dirty="0" smtClean="0"/>
            <a:t>Формы предоставления межбюджетных трансфертов из федерального бюджета бюджетам бюджетной системы Российской Федерации (ст. 129 БК РФ)</a:t>
          </a:r>
          <a:endParaRPr lang="ru-RU" b="1" dirty="0"/>
        </a:p>
      </dgm:t>
    </dgm:pt>
    <dgm:pt modelId="{19B258F3-832E-40BF-B460-C0A9D489512C}" type="parTrans" cxnId="{C580EDC1-03FD-43BC-9F8F-6F8A987C8246}">
      <dgm:prSet/>
      <dgm:spPr/>
      <dgm:t>
        <a:bodyPr/>
        <a:lstStyle/>
        <a:p>
          <a:endParaRPr lang="ru-RU"/>
        </a:p>
      </dgm:t>
    </dgm:pt>
    <dgm:pt modelId="{CE04E16C-B0DB-47E3-9887-821C2DA751B4}" type="sibTrans" cxnId="{C580EDC1-03FD-43BC-9F8F-6F8A987C8246}">
      <dgm:prSet/>
      <dgm:spPr/>
      <dgm:t>
        <a:bodyPr/>
        <a:lstStyle/>
        <a:p>
          <a:endParaRPr lang="ru-RU"/>
        </a:p>
      </dgm:t>
    </dgm:pt>
    <dgm:pt modelId="{45123BFE-6922-411D-A26C-62949D321478}">
      <dgm:prSet phldrT="[Текст]"/>
      <dgm:spPr/>
      <dgm:t>
        <a:bodyPr/>
        <a:lstStyle/>
        <a:p>
          <a:r>
            <a:rPr lang="ru-RU" dirty="0" smtClean="0"/>
            <a:t>дотации на выравнивание бюджетной обеспеченности субъектов Российской Федерации</a:t>
          </a:r>
          <a:endParaRPr lang="ru-RU" dirty="0"/>
        </a:p>
      </dgm:t>
    </dgm:pt>
    <dgm:pt modelId="{632BF9AE-C161-41A3-A03B-F4DEC411E5A9}" type="parTrans" cxnId="{CE7A8430-C48E-46CE-9B41-BB1BD3FFF6CF}">
      <dgm:prSet/>
      <dgm:spPr/>
      <dgm:t>
        <a:bodyPr/>
        <a:lstStyle/>
        <a:p>
          <a:endParaRPr lang="ru-RU"/>
        </a:p>
      </dgm:t>
    </dgm:pt>
    <dgm:pt modelId="{2C078B10-B29B-44BA-8946-A6096257C160}" type="sibTrans" cxnId="{CE7A8430-C48E-46CE-9B41-BB1BD3FFF6CF}">
      <dgm:prSet/>
      <dgm:spPr/>
      <dgm:t>
        <a:bodyPr/>
        <a:lstStyle/>
        <a:p>
          <a:endParaRPr lang="ru-RU"/>
        </a:p>
      </dgm:t>
    </dgm:pt>
    <dgm:pt modelId="{6E25B959-75A0-4A3C-BD54-DCD19A5FFC27}">
      <dgm:prSet phldrT="[Текст]"/>
      <dgm:spPr/>
      <dgm:t>
        <a:bodyPr/>
        <a:lstStyle/>
        <a:p>
          <a:r>
            <a:rPr lang="ru-RU" dirty="0" smtClean="0"/>
            <a:t>субсидии бюджетам субъектов Российской Федерации</a:t>
          </a:r>
          <a:endParaRPr lang="ru-RU" dirty="0"/>
        </a:p>
      </dgm:t>
    </dgm:pt>
    <dgm:pt modelId="{0DC3924A-BAF2-41B1-B9FB-96F0B3AA607B}" type="parTrans" cxnId="{369E5CA1-B155-41D5-B176-181F3FF08FE0}">
      <dgm:prSet/>
      <dgm:spPr/>
      <dgm:t>
        <a:bodyPr/>
        <a:lstStyle/>
        <a:p>
          <a:endParaRPr lang="ru-RU"/>
        </a:p>
      </dgm:t>
    </dgm:pt>
    <dgm:pt modelId="{8686610D-7892-4055-B8DD-3EA778DE5990}" type="sibTrans" cxnId="{369E5CA1-B155-41D5-B176-181F3FF08FE0}">
      <dgm:prSet/>
      <dgm:spPr/>
      <dgm:t>
        <a:bodyPr/>
        <a:lstStyle/>
        <a:p>
          <a:endParaRPr lang="ru-RU"/>
        </a:p>
      </dgm:t>
    </dgm:pt>
    <dgm:pt modelId="{E9B9B753-AAFB-4AC3-BFDC-6F92E9068C52}">
      <dgm:prSet phldrT="[Текст]"/>
      <dgm:spPr/>
      <dgm:t>
        <a:bodyPr/>
        <a:lstStyle/>
        <a:p>
          <a:r>
            <a:rPr lang="ru-RU" dirty="0" smtClean="0"/>
            <a:t>субвенции бюджетам субъектов Российской Федерации</a:t>
          </a:r>
          <a:endParaRPr lang="ru-RU" dirty="0"/>
        </a:p>
      </dgm:t>
    </dgm:pt>
    <dgm:pt modelId="{A98474B5-A269-4DA3-8C22-1E7A4E710ED8}" type="parTrans" cxnId="{9BFD688F-CB50-439E-81DE-04E3B59C1DB8}">
      <dgm:prSet/>
      <dgm:spPr/>
      <dgm:t>
        <a:bodyPr/>
        <a:lstStyle/>
        <a:p>
          <a:endParaRPr lang="ru-RU"/>
        </a:p>
      </dgm:t>
    </dgm:pt>
    <dgm:pt modelId="{F237CC6B-855A-43EC-AC49-7B3A2EB26E38}" type="sibTrans" cxnId="{9BFD688F-CB50-439E-81DE-04E3B59C1DB8}">
      <dgm:prSet/>
      <dgm:spPr/>
      <dgm:t>
        <a:bodyPr/>
        <a:lstStyle/>
        <a:p>
          <a:endParaRPr lang="ru-RU"/>
        </a:p>
      </dgm:t>
    </dgm:pt>
    <dgm:pt modelId="{11D218F8-4734-4B47-8A89-87C26ED4B418}">
      <dgm:prSet phldrT="[Текст]"/>
      <dgm:spPr/>
      <dgm:t>
        <a:bodyPr/>
        <a:lstStyle/>
        <a:p>
          <a:r>
            <a:rPr lang="ru-RU" dirty="0" smtClean="0"/>
            <a:t>иные межбюджетные трансферты бюджетам субъектов Российской Федерации</a:t>
          </a:r>
          <a:endParaRPr lang="ru-RU" dirty="0"/>
        </a:p>
      </dgm:t>
    </dgm:pt>
    <dgm:pt modelId="{B13C0368-7A65-492C-99E2-9284AAAFE7F3}" type="parTrans" cxnId="{E2482889-24CB-4533-AAEB-0B3B2BEC4A9C}">
      <dgm:prSet/>
      <dgm:spPr/>
      <dgm:t>
        <a:bodyPr/>
        <a:lstStyle/>
        <a:p>
          <a:endParaRPr lang="ru-RU"/>
        </a:p>
      </dgm:t>
    </dgm:pt>
    <dgm:pt modelId="{050D11BE-5B2B-4402-A5D7-27182A1CDB4A}" type="sibTrans" cxnId="{E2482889-24CB-4533-AAEB-0B3B2BEC4A9C}">
      <dgm:prSet/>
      <dgm:spPr/>
      <dgm:t>
        <a:bodyPr/>
        <a:lstStyle/>
        <a:p>
          <a:endParaRPr lang="ru-RU"/>
        </a:p>
      </dgm:t>
    </dgm:pt>
    <dgm:pt modelId="{5CF28C1C-4D56-4E15-AB3D-77FC19064E10}">
      <dgm:prSet phldrT="[Текст]"/>
      <dgm:spPr/>
      <dgm:t>
        <a:bodyPr/>
        <a:lstStyle/>
        <a:p>
          <a:r>
            <a:rPr lang="ru-RU" dirty="0" smtClean="0"/>
            <a:t>Межбюджетные трансферты бюджетам государственных внебюджетных фондов</a:t>
          </a:r>
          <a:endParaRPr lang="ru-RU" dirty="0"/>
        </a:p>
      </dgm:t>
    </dgm:pt>
    <dgm:pt modelId="{A1D99091-6D26-4B33-B5DD-18F623572B70}" type="parTrans" cxnId="{5206793A-4FE2-46AA-9977-1E159AC9983B}">
      <dgm:prSet/>
      <dgm:spPr/>
      <dgm:t>
        <a:bodyPr/>
        <a:lstStyle/>
        <a:p>
          <a:endParaRPr lang="ru-RU"/>
        </a:p>
      </dgm:t>
    </dgm:pt>
    <dgm:pt modelId="{0F6C82DD-F1ED-4022-8D8A-2B64A45C592A}" type="sibTrans" cxnId="{5206793A-4FE2-46AA-9977-1E159AC9983B}">
      <dgm:prSet/>
      <dgm:spPr/>
      <dgm:t>
        <a:bodyPr/>
        <a:lstStyle/>
        <a:p>
          <a:endParaRPr lang="ru-RU"/>
        </a:p>
      </dgm:t>
    </dgm:pt>
    <dgm:pt modelId="{B6C865D4-D397-4430-AE8A-873B314BAE70}" type="pres">
      <dgm:prSet presAssocID="{5FCC64B0-AF2F-44F8-92F7-1556D6663A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230EB6-14AC-4924-ABA3-69DCDDB2D6B8}" type="pres">
      <dgm:prSet presAssocID="{2109D771-C1C4-4CAE-AFA9-431A5E333D6B}" presName="root" presStyleCnt="0"/>
      <dgm:spPr/>
    </dgm:pt>
    <dgm:pt modelId="{3756CD92-A6F6-4293-A2A0-74E7165D4ADC}" type="pres">
      <dgm:prSet presAssocID="{2109D771-C1C4-4CAE-AFA9-431A5E333D6B}" presName="rootComposite" presStyleCnt="0"/>
      <dgm:spPr/>
    </dgm:pt>
    <dgm:pt modelId="{6525602D-88F9-478B-9FB9-91449072A19B}" type="pres">
      <dgm:prSet presAssocID="{2109D771-C1C4-4CAE-AFA9-431A5E333D6B}" presName="rootText" presStyleLbl="node1" presStyleIdx="0" presStyleCnt="1" custScaleX="732338" custScaleY="219168"/>
      <dgm:spPr/>
      <dgm:t>
        <a:bodyPr/>
        <a:lstStyle/>
        <a:p>
          <a:endParaRPr lang="ru-RU"/>
        </a:p>
      </dgm:t>
    </dgm:pt>
    <dgm:pt modelId="{5A8A5093-D211-4E11-AC75-CF09011AF85D}" type="pres">
      <dgm:prSet presAssocID="{2109D771-C1C4-4CAE-AFA9-431A5E333D6B}" presName="rootConnector" presStyleLbl="node1" presStyleIdx="0" presStyleCnt="1"/>
      <dgm:spPr/>
      <dgm:t>
        <a:bodyPr/>
        <a:lstStyle/>
        <a:p>
          <a:endParaRPr lang="ru-RU"/>
        </a:p>
      </dgm:t>
    </dgm:pt>
    <dgm:pt modelId="{8B7C2812-E2ED-460B-A49F-95F599FFC1D9}" type="pres">
      <dgm:prSet presAssocID="{2109D771-C1C4-4CAE-AFA9-431A5E333D6B}" presName="childShape" presStyleCnt="0"/>
      <dgm:spPr/>
    </dgm:pt>
    <dgm:pt modelId="{A7E7B9A8-8ADA-4AAA-8BC0-60E982CD5E02}" type="pres">
      <dgm:prSet presAssocID="{632BF9AE-C161-41A3-A03B-F4DEC411E5A9}" presName="Name13" presStyleLbl="parChTrans1D2" presStyleIdx="0" presStyleCnt="5"/>
      <dgm:spPr/>
      <dgm:t>
        <a:bodyPr/>
        <a:lstStyle/>
        <a:p>
          <a:endParaRPr lang="ru-RU"/>
        </a:p>
      </dgm:t>
    </dgm:pt>
    <dgm:pt modelId="{6EC088C6-7632-470B-B9BA-4F8A83B794B7}" type="pres">
      <dgm:prSet presAssocID="{45123BFE-6922-411D-A26C-62949D321478}" presName="childText" presStyleLbl="bgAcc1" presStyleIdx="0" presStyleCnt="5" custScaleX="723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9A562-4B17-4A10-8396-EF7429CE419B}" type="pres">
      <dgm:prSet presAssocID="{0DC3924A-BAF2-41B1-B9FB-96F0B3AA607B}" presName="Name13" presStyleLbl="parChTrans1D2" presStyleIdx="1" presStyleCnt="5"/>
      <dgm:spPr/>
      <dgm:t>
        <a:bodyPr/>
        <a:lstStyle/>
        <a:p>
          <a:endParaRPr lang="ru-RU"/>
        </a:p>
      </dgm:t>
    </dgm:pt>
    <dgm:pt modelId="{DA35434C-06D3-4889-978D-868F892B025A}" type="pres">
      <dgm:prSet presAssocID="{6E25B959-75A0-4A3C-BD54-DCD19A5FFC27}" presName="childText" presStyleLbl="bgAcc1" presStyleIdx="1" presStyleCnt="5" custScaleX="725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7BCF2-729C-4D2A-B19D-F7C5A3E8112F}" type="pres">
      <dgm:prSet presAssocID="{A98474B5-A269-4DA3-8C22-1E7A4E710ED8}" presName="Name13" presStyleLbl="parChTrans1D2" presStyleIdx="2" presStyleCnt="5"/>
      <dgm:spPr/>
      <dgm:t>
        <a:bodyPr/>
        <a:lstStyle/>
        <a:p>
          <a:endParaRPr lang="ru-RU"/>
        </a:p>
      </dgm:t>
    </dgm:pt>
    <dgm:pt modelId="{F3BC5C0C-512B-49AB-AEDE-F95EC3A24E7D}" type="pres">
      <dgm:prSet presAssocID="{E9B9B753-AAFB-4AC3-BFDC-6F92E9068C52}" presName="childText" presStyleLbl="bgAcc1" presStyleIdx="2" presStyleCnt="5" custScaleX="726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30E42-9A53-46FC-8057-2FFECE9F17AC}" type="pres">
      <dgm:prSet presAssocID="{B13C0368-7A65-492C-99E2-9284AAAFE7F3}" presName="Name13" presStyleLbl="parChTrans1D2" presStyleIdx="3" presStyleCnt="5"/>
      <dgm:spPr/>
      <dgm:t>
        <a:bodyPr/>
        <a:lstStyle/>
        <a:p>
          <a:endParaRPr lang="ru-RU"/>
        </a:p>
      </dgm:t>
    </dgm:pt>
    <dgm:pt modelId="{0F75FCE7-5D3C-4B05-A45D-9DAAA8956875}" type="pres">
      <dgm:prSet presAssocID="{11D218F8-4734-4B47-8A89-87C26ED4B418}" presName="childText" presStyleLbl="bgAcc1" presStyleIdx="3" presStyleCnt="5" custScaleX="725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500EB-3885-4509-9369-3F41315C2AE1}" type="pres">
      <dgm:prSet presAssocID="{A1D99091-6D26-4B33-B5DD-18F623572B70}" presName="Name13" presStyleLbl="parChTrans1D2" presStyleIdx="4" presStyleCnt="5"/>
      <dgm:spPr/>
      <dgm:t>
        <a:bodyPr/>
        <a:lstStyle/>
        <a:p>
          <a:endParaRPr lang="ru-RU"/>
        </a:p>
      </dgm:t>
    </dgm:pt>
    <dgm:pt modelId="{D81885FE-D6DA-456A-BB60-B7841481F2F1}" type="pres">
      <dgm:prSet presAssocID="{5CF28C1C-4D56-4E15-AB3D-77FC19064E10}" presName="childText" presStyleLbl="bgAcc1" presStyleIdx="4" presStyleCnt="5" custScaleX="722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7A8430-C48E-46CE-9B41-BB1BD3FFF6CF}" srcId="{2109D771-C1C4-4CAE-AFA9-431A5E333D6B}" destId="{45123BFE-6922-411D-A26C-62949D321478}" srcOrd="0" destOrd="0" parTransId="{632BF9AE-C161-41A3-A03B-F4DEC411E5A9}" sibTransId="{2C078B10-B29B-44BA-8946-A6096257C160}"/>
    <dgm:cxn modelId="{135D9650-5107-48DD-B056-C2632FCAC2AA}" type="presOf" srcId="{45123BFE-6922-411D-A26C-62949D321478}" destId="{6EC088C6-7632-470B-B9BA-4F8A83B794B7}" srcOrd="0" destOrd="0" presId="urn:microsoft.com/office/officeart/2005/8/layout/hierarchy3"/>
    <dgm:cxn modelId="{5206793A-4FE2-46AA-9977-1E159AC9983B}" srcId="{2109D771-C1C4-4CAE-AFA9-431A5E333D6B}" destId="{5CF28C1C-4D56-4E15-AB3D-77FC19064E10}" srcOrd="4" destOrd="0" parTransId="{A1D99091-6D26-4B33-B5DD-18F623572B70}" sibTransId="{0F6C82DD-F1ED-4022-8D8A-2B64A45C592A}"/>
    <dgm:cxn modelId="{369E5CA1-B155-41D5-B176-181F3FF08FE0}" srcId="{2109D771-C1C4-4CAE-AFA9-431A5E333D6B}" destId="{6E25B959-75A0-4A3C-BD54-DCD19A5FFC27}" srcOrd="1" destOrd="0" parTransId="{0DC3924A-BAF2-41B1-B9FB-96F0B3AA607B}" sibTransId="{8686610D-7892-4055-B8DD-3EA778DE5990}"/>
    <dgm:cxn modelId="{53F0D90F-9DDE-456D-A5D1-78DA82AA0B07}" type="presOf" srcId="{2109D771-C1C4-4CAE-AFA9-431A5E333D6B}" destId="{5A8A5093-D211-4E11-AC75-CF09011AF85D}" srcOrd="1" destOrd="0" presId="urn:microsoft.com/office/officeart/2005/8/layout/hierarchy3"/>
    <dgm:cxn modelId="{9BFD688F-CB50-439E-81DE-04E3B59C1DB8}" srcId="{2109D771-C1C4-4CAE-AFA9-431A5E333D6B}" destId="{E9B9B753-AAFB-4AC3-BFDC-6F92E9068C52}" srcOrd="2" destOrd="0" parTransId="{A98474B5-A269-4DA3-8C22-1E7A4E710ED8}" sibTransId="{F237CC6B-855A-43EC-AC49-7B3A2EB26E38}"/>
    <dgm:cxn modelId="{2E76BF1D-5918-428F-BA1B-5D503C20598D}" type="presOf" srcId="{5CF28C1C-4D56-4E15-AB3D-77FC19064E10}" destId="{D81885FE-D6DA-456A-BB60-B7841481F2F1}" srcOrd="0" destOrd="0" presId="urn:microsoft.com/office/officeart/2005/8/layout/hierarchy3"/>
    <dgm:cxn modelId="{EDADCC4A-6388-4A75-8D9B-0251BBD131FB}" type="presOf" srcId="{0DC3924A-BAF2-41B1-B9FB-96F0B3AA607B}" destId="{FCE9A562-4B17-4A10-8396-EF7429CE419B}" srcOrd="0" destOrd="0" presId="urn:microsoft.com/office/officeart/2005/8/layout/hierarchy3"/>
    <dgm:cxn modelId="{5459BFF2-24B0-434B-9EC8-554149270024}" type="presOf" srcId="{A1D99091-6D26-4B33-B5DD-18F623572B70}" destId="{246500EB-3885-4509-9369-3F41315C2AE1}" srcOrd="0" destOrd="0" presId="urn:microsoft.com/office/officeart/2005/8/layout/hierarchy3"/>
    <dgm:cxn modelId="{D1CD6E40-08A8-4014-A5B6-E1806A9A0BD1}" type="presOf" srcId="{632BF9AE-C161-41A3-A03B-F4DEC411E5A9}" destId="{A7E7B9A8-8ADA-4AAA-8BC0-60E982CD5E02}" srcOrd="0" destOrd="0" presId="urn:microsoft.com/office/officeart/2005/8/layout/hierarchy3"/>
    <dgm:cxn modelId="{988EE185-DDE6-4AB8-BD42-3AD46CE5DDC2}" type="presOf" srcId="{E9B9B753-AAFB-4AC3-BFDC-6F92E9068C52}" destId="{F3BC5C0C-512B-49AB-AEDE-F95EC3A24E7D}" srcOrd="0" destOrd="0" presId="urn:microsoft.com/office/officeart/2005/8/layout/hierarchy3"/>
    <dgm:cxn modelId="{24C82FA7-BC82-48D0-92AF-713778415543}" type="presOf" srcId="{2109D771-C1C4-4CAE-AFA9-431A5E333D6B}" destId="{6525602D-88F9-478B-9FB9-91449072A19B}" srcOrd="0" destOrd="0" presId="urn:microsoft.com/office/officeart/2005/8/layout/hierarchy3"/>
    <dgm:cxn modelId="{2B089B85-5FEE-420D-9591-D6179B44E5C8}" type="presOf" srcId="{A98474B5-A269-4DA3-8C22-1E7A4E710ED8}" destId="{F837BCF2-729C-4D2A-B19D-F7C5A3E8112F}" srcOrd="0" destOrd="0" presId="urn:microsoft.com/office/officeart/2005/8/layout/hierarchy3"/>
    <dgm:cxn modelId="{C580EDC1-03FD-43BC-9F8F-6F8A987C8246}" srcId="{5FCC64B0-AF2F-44F8-92F7-1556D6663A38}" destId="{2109D771-C1C4-4CAE-AFA9-431A5E333D6B}" srcOrd="0" destOrd="0" parTransId="{19B258F3-832E-40BF-B460-C0A9D489512C}" sibTransId="{CE04E16C-B0DB-47E3-9887-821C2DA751B4}"/>
    <dgm:cxn modelId="{617D107F-49F8-48B7-8995-1FED62A6D811}" type="presOf" srcId="{5FCC64B0-AF2F-44F8-92F7-1556D6663A38}" destId="{B6C865D4-D397-4430-AE8A-873B314BAE70}" srcOrd="0" destOrd="0" presId="urn:microsoft.com/office/officeart/2005/8/layout/hierarchy3"/>
    <dgm:cxn modelId="{689246FE-B7EA-43B6-A4FE-EEA4DA61A973}" type="presOf" srcId="{B13C0368-7A65-492C-99E2-9284AAAFE7F3}" destId="{21B30E42-9A53-46FC-8057-2FFECE9F17AC}" srcOrd="0" destOrd="0" presId="urn:microsoft.com/office/officeart/2005/8/layout/hierarchy3"/>
    <dgm:cxn modelId="{CC266503-26D3-487B-80FD-09A0EC2FAFC1}" type="presOf" srcId="{6E25B959-75A0-4A3C-BD54-DCD19A5FFC27}" destId="{DA35434C-06D3-4889-978D-868F892B025A}" srcOrd="0" destOrd="0" presId="urn:microsoft.com/office/officeart/2005/8/layout/hierarchy3"/>
    <dgm:cxn modelId="{E2482889-24CB-4533-AAEB-0B3B2BEC4A9C}" srcId="{2109D771-C1C4-4CAE-AFA9-431A5E333D6B}" destId="{11D218F8-4734-4B47-8A89-87C26ED4B418}" srcOrd="3" destOrd="0" parTransId="{B13C0368-7A65-492C-99E2-9284AAAFE7F3}" sibTransId="{050D11BE-5B2B-4402-A5D7-27182A1CDB4A}"/>
    <dgm:cxn modelId="{2E3B231D-F9AD-4041-A3DC-F027CF45B336}" type="presOf" srcId="{11D218F8-4734-4B47-8A89-87C26ED4B418}" destId="{0F75FCE7-5D3C-4B05-A45D-9DAAA8956875}" srcOrd="0" destOrd="0" presId="urn:microsoft.com/office/officeart/2005/8/layout/hierarchy3"/>
    <dgm:cxn modelId="{8C042CCD-A0A4-4659-96DC-B770532A13C5}" type="presParOf" srcId="{B6C865D4-D397-4430-AE8A-873B314BAE70}" destId="{26230EB6-14AC-4924-ABA3-69DCDDB2D6B8}" srcOrd="0" destOrd="0" presId="urn:microsoft.com/office/officeart/2005/8/layout/hierarchy3"/>
    <dgm:cxn modelId="{38E572A6-D495-4C4A-A824-E7A007841345}" type="presParOf" srcId="{26230EB6-14AC-4924-ABA3-69DCDDB2D6B8}" destId="{3756CD92-A6F6-4293-A2A0-74E7165D4ADC}" srcOrd="0" destOrd="0" presId="urn:microsoft.com/office/officeart/2005/8/layout/hierarchy3"/>
    <dgm:cxn modelId="{2DC96322-2C6C-41AB-B68A-1380B30758FE}" type="presParOf" srcId="{3756CD92-A6F6-4293-A2A0-74E7165D4ADC}" destId="{6525602D-88F9-478B-9FB9-91449072A19B}" srcOrd="0" destOrd="0" presId="urn:microsoft.com/office/officeart/2005/8/layout/hierarchy3"/>
    <dgm:cxn modelId="{EC078954-E9AB-49C1-839F-040A643689C4}" type="presParOf" srcId="{3756CD92-A6F6-4293-A2A0-74E7165D4ADC}" destId="{5A8A5093-D211-4E11-AC75-CF09011AF85D}" srcOrd="1" destOrd="0" presId="urn:microsoft.com/office/officeart/2005/8/layout/hierarchy3"/>
    <dgm:cxn modelId="{5108232D-9990-4E1D-A0EE-D4A3B1CECE5D}" type="presParOf" srcId="{26230EB6-14AC-4924-ABA3-69DCDDB2D6B8}" destId="{8B7C2812-E2ED-460B-A49F-95F599FFC1D9}" srcOrd="1" destOrd="0" presId="urn:microsoft.com/office/officeart/2005/8/layout/hierarchy3"/>
    <dgm:cxn modelId="{DD223F6A-544D-4672-B272-5D1B4D1EA550}" type="presParOf" srcId="{8B7C2812-E2ED-460B-A49F-95F599FFC1D9}" destId="{A7E7B9A8-8ADA-4AAA-8BC0-60E982CD5E02}" srcOrd="0" destOrd="0" presId="urn:microsoft.com/office/officeart/2005/8/layout/hierarchy3"/>
    <dgm:cxn modelId="{11544A56-C3DC-4DA7-B704-5D9AE6202E93}" type="presParOf" srcId="{8B7C2812-E2ED-460B-A49F-95F599FFC1D9}" destId="{6EC088C6-7632-470B-B9BA-4F8A83B794B7}" srcOrd="1" destOrd="0" presId="urn:microsoft.com/office/officeart/2005/8/layout/hierarchy3"/>
    <dgm:cxn modelId="{0D7425BE-E39A-48E5-928F-AC5E5C2AD0E2}" type="presParOf" srcId="{8B7C2812-E2ED-460B-A49F-95F599FFC1D9}" destId="{FCE9A562-4B17-4A10-8396-EF7429CE419B}" srcOrd="2" destOrd="0" presId="urn:microsoft.com/office/officeart/2005/8/layout/hierarchy3"/>
    <dgm:cxn modelId="{6AD16D8E-2AE6-489E-BE60-B135407C315C}" type="presParOf" srcId="{8B7C2812-E2ED-460B-A49F-95F599FFC1D9}" destId="{DA35434C-06D3-4889-978D-868F892B025A}" srcOrd="3" destOrd="0" presId="urn:microsoft.com/office/officeart/2005/8/layout/hierarchy3"/>
    <dgm:cxn modelId="{49FC0EEA-310F-40F3-B2E5-6C24E75AB93B}" type="presParOf" srcId="{8B7C2812-E2ED-460B-A49F-95F599FFC1D9}" destId="{F837BCF2-729C-4D2A-B19D-F7C5A3E8112F}" srcOrd="4" destOrd="0" presId="urn:microsoft.com/office/officeart/2005/8/layout/hierarchy3"/>
    <dgm:cxn modelId="{C069F1F9-5A3B-49E5-818E-AA36798C9315}" type="presParOf" srcId="{8B7C2812-E2ED-460B-A49F-95F599FFC1D9}" destId="{F3BC5C0C-512B-49AB-AEDE-F95EC3A24E7D}" srcOrd="5" destOrd="0" presId="urn:microsoft.com/office/officeart/2005/8/layout/hierarchy3"/>
    <dgm:cxn modelId="{7D00EDF8-4956-4198-AF00-4270F9D155B6}" type="presParOf" srcId="{8B7C2812-E2ED-460B-A49F-95F599FFC1D9}" destId="{21B30E42-9A53-46FC-8057-2FFECE9F17AC}" srcOrd="6" destOrd="0" presId="urn:microsoft.com/office/officeart/2005/8/layout/hierarchy3"/>
    <dgm:cxn modelId="{697E9231-A3FD-45A9-A0A0-8E03F8FFB506}" type="presParOf" srcId="{8B7C2812-E2ED-460B-A49F-95F599FFC1D9}" destId="{0F75FCE7-5D3C-4B05-A45D-9DAAA8956875}" srcOrd="7" destOrd="0" presId="urn:microsoft.com/office/officeart/2005/8/layout/hierarchy3"/>
    <dgm:cxn modelId="{AC3159B9-7B93-4584-957D-2B9B7D1CF6FD}" type="presParOf" srcId="{8B7C2812-E2ED-460B-A49F-95F599FFC1D9}" destId="{246500EB-3885-4509-9369-3F41315C2AE1}" srcOrd="8" destOrd="0" presId="urn:microsoft.com/office/officeart/2005/8/layout/hierarchy3"/>
    <dgm:cxn modelId="{2EF3CB76-C9A4-4A78-8D2F-A29874DD8114}" type="presParOf" srcId="{8B7C2812-E2ED-460B-A49F-95F599FFC1D9}" destId="{D81885FE-D6DA-456A-BB60-B7841481F2F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28C00B-EE6E-4E92-B984-3EDDE12AD6ED}">
      <dsp:nvSpPr>
        <dsp:cNvPr id="0" name=""/>
        <dsp:cNvSpPr/>
      </dsp:nvSpPr>
      <dsp:spPr>
        <a:xfrm>
          <a:off x="4465736" y="1442038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3506688" y="379094"/>
              </a:lnTo>
              <a:lnTo>
                <a:pt x="3506688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F3097-A24B-4E5A-93DC-331E837BA3AC}">
      <dsp:nvSpPr>
        <dsp:cNvPr id="0" name=""/>
        <dsp:cNvSpPr/>
      </dsp:nvSpPr>
      <dsp:spPr>
        <a:xfrm>
          <a:off x="4465736" y="1442038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1168896" y="379094"/>
              </a:lnTo>
              <a:lnTo>
                <a:pt x="1168896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7AFCD-5A81-43F2-9192-8B910AD0689E}">
      <dsp:nvSpPr>
        <dsp:cNvPr id="0" name=""/>
        <dsp:cNvSpPr/>
      </dsp:nvSpPr>
      <dsp:spPr>
        <a:xfrm>
          <a:off x="3296840" y="1442038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1168896" y="0"/>
              </a:moveTo>
              <a:lnTo>
                <a:pt x="1168896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ED063-7C1A-43D5-91D3-C5C5A17D2B15}">
      <dsp:nvSpPr>
        <dsp:cNvPr id="0" name=""/>
        <dsp:cNvSpPr/>
      </dsp:nvSpPr>
      <dsp:spPr>
        <a:xfrm>
          <a:off x="959048" y="1442038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3506688" y="0"/>
              </a:moveTo>
              <a:lnTo>
                <a:pt x="3506688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B3521-5001-45CB-BCE5-143F64AFFCC1}">
      <dsp:nvSpPr>
        <dsp:cNvPr id="0" name=""/>
        <dsp:cNvSpPr/>
      </dsp:nvSpPr>
      <dsp:spPr>
        <a:xfrm>
          <a:off x="2743200" y="227449"/>
          <a:ext cx="3445072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1DB95-4BF5-4AF0-979F-1EA99ACA4DB9}">
      <dsp:nvSpPr>
        <dsp:cNvPr id="0" name=""/>
        <dsp:cNvSpPr/>
      </dsp:nvSpPr>
      <dsp:spPr>
        <a:xfrm>
          <a:off x="2955726" y="429349"/>
          <a:ext cx="3445072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1" kern="1200" dirty="0" smtClean="0"/>
            <a:t>Бюджетный механизм </a:t>
          </a:r>
          <a:endParaRPr lang="ru-RU" sz="3600" kern="1200" dirty="0"/>
        </a:p>
      </dsp:txBody>
      <dsp:txXfrm>
        <a:off x="2991300" y="464923"/>
        <a:ext cx="3373924" cy="1143441"/>
      </dsp:txXfrm>
    </dsp:sp>
    <dsp:sp modelId="{9FF49409-E0E4-4EA1-803C-4E36C44E0803}">
      <dsp:nvSpPr>
        <dsp:cNvPr id="0" name=""/>
        <dsp:cNvSpPr/>
      </dsp:nvSpPr>
      <dsp:spPr>
        <a:xfrm>
          <a:off x="2678" y="199832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E66AA-9E3D-4550-9232-B6A34B2CB3DD}">
      <dsp:nvSpPr>
        <dsp:cNvPr id="0" name=""/>
        <dsp:cNvSpPr/>
      </dsp:nvSpPr>
      <dsp:spPr>
        <a:xfrm>
          <a:off x="215205" y="2200227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Бюджетная систем страны</a:t>
          </a:r>
          <a:endParaRPr lang="ru-RU" sz="2400" kern="1200" dirty="0"/>
        </a:p>
      </dsp:txBody>
      <dsp:txXfrm>
        <a:off x="250779" y="2235801"/>
        <a:ext cx="1841591" cy="1143441"/>
      </dsp:txXfrm>
    </dsp:sp>
    <dsp:sp modelId="{7D1901C5-9A5A-47DA-9DA6-A11AB37188B3}">
      <dsp:nvSpPr>
        <dsp:cNvPr id="0" name=""/>
        <dsp:cNvSpPr/>
      </dsp:nvSpPr>
      <dsp:spPr>
        <a:xfrm>
          <a:off x="2340471" y="199832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48D9E-9973-4D9F-BB72-18D497C2AF74}">
      <dsp:nvSpPr>
        <dsp:cNvPr id="0" name=""/>
        <dsp:cNvSpPr/>
      </dsp:nvSpPr>
      <dsp:spPr>
        <a:xfrm>
          <a:off x="2552997" y="2200227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Административные органы</a:t>
          </a:r>
          <a:endParaRPr lang="ru-RU" sz="2800" kern="1200" dirty="0"/>
        </a:p>
      </dsp:txBody>
      <dsp:txXfrm>
        <a:off x="2588571" y="2235801"/>
        <a:ext cx="1841591" cy="1143441"/>
      </dsp:txXfrm>
    </dsp:sp>
    <dsp:sp modelId="{E4EC6933-A070-44A1-95EE-584CC9B98910}">
      <dsp:nvSpPr>
        <dsp:cNvPr id="0" name=""/>
        <dsp:cNvSpPr/>
      </dsp:nvSpPr>
      <dsp:spPr>
        <a:xfrm>
          <a:off x="4678263" y="1998326"/>
          <a:ext cx="1912739" cy="44280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D318D-94F0-4E4F-A242-A609EA9B422F}">
      <dsp:nvSpPr>
        <dsp:cNvPr id="0" name=""/>
        <dsp:cNvSpPr/>
      </dsp:nvSpPr>
      <dsp:spPr>
        <a:xfrm>
          <a:off x="4890789" y="2200227"/>
          <a:ext cx="1912739" cy="44280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Правовые основания в виде законов и постановлений высших органов управления страны</a:t>
          </a:r>
          <a:endParaRPr lang="ru-RU" sz="2400" kern="1200" dirty="0"/>
        </a:p>
      </dsp:txBody>
      <dsp:txXfrm>
        <a:off x="4946811" y="2256249"/>
        <a:ext cx="1800695" cy="4315984"/>
      </dsp:txXfrm>
    </dsp:sp>
    <dsp:sp modelId="{F1E14F79-9D60-4517-8D1F-43BFA910B741}">
      <dsp:nvSpPr>
        <dsp:cNvPr id="0" name=""/>
        <dsp:cNvSpPr/>
      </dsp:nvSpPr>
      <dsp:spPr>
        <a:xfrm>
          <a:off x="7016055" y="1998326"/>
          <a:ext cx="1912739" cy="44303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653F3-2095-475B-86B0-65D30C075C0D}">
      <dsp:nvSpPr>
        <dsp:cNvPr id="0" name=""/>
        <dsp:cNvSpPr/>
      </dsp:nvSpPr>
      <dsp:spPr>
        <a:xfrm>
          <a:off x="7228582" y="2200227"/>
          <a:ext cx="1912739" cy="4430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Система документации и отчетности и прочие реквизиты, необходимые для конкретной деятельности по исполнению доходной и расходной частей бюджета</a:t>
          </a:r>
          <a:endParaRPr lang="ru-RU" sz="1900" kern="1200" dirty="0"/>
        </a:p>
      </dsp:txBody>
      <dsp:txXfrm>
        <a:off x="7284604" y="2256249"/>
        <a:ext cx="1800695" cy="4318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B0EB4-8595-4B78-81A5-13EFA46FFA3D}">
      <dsp:nvSpPr>
        <dsp:cNvPr id="0" name=""/>
        <dsp:cNvSpPr/>
      </dsp:nvSpPr>
      <dsp:spPr>
        <a:xfrm>
          <a:off x="152394" y="3292"/>
          <a:ext cx="8381993" cy="13461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25" tIns="57150" rIns="85725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Звенья бюджетного механизма</a:t>
          </a:r>
          <a:endParaRPr lang="ru-RU" sz="4500" kern="1200" dirty="0"/>
        </a:p>
      </dsp:txBody>
      <dsp:txXfrm>
        <a:off x="191821" y="42719"/>
        <a:ext cx="8303139" cy="1267296"/>
      </dsp:txXfrm>
    </dsp:sp>
    <dsp:sp modelId="{BC4CD63D-FCBD-4337-9956-93CCD53CC9C2}">
      <dsp:nvSpPr>
        <dsp:cNvPr id="0" name=""/>
        <dsp:cNvSpPr/>
      </dsp:nvSpPr>
      <dsp:spPr>
        <a:xfrm>
          <a:off x="990593" y="1349443"/>
          <a:ext cx="838199" cy="1009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9612"/>
              </a:lnTo>
              <a:lnTo>
                <a:pt x="838199" y="1009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9BA99-3F25-4314-842B-5044890CBBA2}">
      <dsp:nvSpPr>
        <dsp:cNvPr id="0" name=""/>
        <dsp:cNvSpPr/>
      </dsp:nvSpPr>
      <dsp:spPr>
        <a:xfrm>
          <a:off x="1828793" y="1685980"/>
          <a:ext cx="6990160" cy="1346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механизм мобилизации денежных средств в бюджетную систему страны</a:t>
          </a:r>
          <a:endParaRPr lang="ru-RU" sz="2800" kern="1200" dirty="0"/>
        </a:p>
      </dsp:txBody>
      <dsp:txXfrm>
        <a:off x="1868220" y="1725407"/>
        <a:ext cx="6911306" cy="1267296"/>
      </dsp:txXfrm>
    </dsp:sp>
    <dsp:sp modelId="{B9488500-869A-419C-A36B-3B64AD5FC8B1}">
      <dsp:nvSpPr>
        <dsp:cNvPr id="0" name=""/>
        <dsp:cNvSpPr/>
      </dsp:nvSpPr>
      <dsp:spPr>
        <a:xfrm>
          <a:off x="990593" y="1349443"/>
          <a:ext cx="838199" cy="2692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2300"/>
              </a:lnTo>
              <a:lnTo>
                <a:pt x="838199" y="26923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6F76FB-4C7F-4A6C-9317-F870F2F02946}">
      <dsp:nvSpPr>
        <dsp:cNvPr id="0" name=""/>
        <dsp:cNvSpPr/>
      </dsp:nvSpPr>
      <dsp:spPr>
        <a:xfrm>
          <a:off x="1828793" y="3368668"/>
          <a:ext cx="7010406" cy="1346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механизм расходования бюджетных средств</a:t>
          </a:r>
          <a:endParaRPr lang="ru-RU" sz="2800" kern="1200" dirty="0"/>
        </a:p>
      </dsp:txBody>
      <dsp:txXfrm>
        <a:off x="1868220" y="3408095"/>
        <a:ext cx="6931552" cy="1267296"/>
      </dsp:txXfrm>
    </dsp:sp>
    <dsp:sp modelId="{650D57B4-BE2F-4D43-B7F5-142748D6D754}">
      <dsp:nvSpPr>
        <dsp:cNvPr id="0" name=""/>
        <dsp:cNvSpPr/>
      </dsp:nvSpPr>
      <dsp:spPr>
        <a:xfrm>
          <a:off x="990593" y="1349443"/>
          <a:ext cx="838199" cy="4374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4988"/>
              </a:lnTo>
              <a:lnTo>
                <a:pt x="838199" y="43749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E4936-73EC-4569-8F86-02960EAFCC1E}">
      <dsp:nvSpPr>
        <dsp:cNvPr id="0" name=""/>
        <dsp:cNvSpPr/>
      </dsp:nvSpPr>
      <dsp:spPr>
        <a:xfrm>
          <a:off x="1828793" y="5051356"/>
          <a:ext cx="7162812" cy="1346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механизм межбюджетного распределения и перераспределения финансовых ресурсов</a:t>
          </a:r>
          <a:endParaRPr lang="ru-RU" sz="2800" kern="1200" dirty="0"/>
        </a:p>
      </dsp:txBody>
      <dsp:txXfrm>
        <a:off x="1868220" y="5090783"/>
        <a:ext cx="7083958" cy="1267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1118A-6880-412F-A642-E744763460CB}">
      <dsp:nvSpPr>
        <dsp:cNvPr id="0" name=""/>
        <dsp:cNvSpPr/>
      </dsp:nvSpPr>
      <dsp:spPr>
        <a:xfrm>
          <a:off x="1823" y="65203"/>
          <a:ext cx="8651471" cy="1660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Блоки бюджетного механизма в зависимости от особенностей управления бюджетными отношениями </a:t>
          </a:r>
          <a:endParaRPr lang="ru-RU" sz="3500" kern="1200" dirty="0"/>
        </a:p>
      </dsp:txBody>
      <dsp:txXfrm>
        <a:off x="50471" y="113851"/>
        <a:ext cx="8554175" cy="1563684"/>
      </dsp:txXfrm>
    </dsp:sp>
    <dsp:sp modelId="{7D04066B-7C74-4C13-953F-C4287E555B5C}">
      <dsp:nvSpPr>
        <dsp:cNvPr id="0" name=""/>
        <dsp:cNvSpPr/>
      </dsp:nvSpPr>
      <dsp:spPr>
        <a:xfrm>
          <a:off x="866970" y="1726184"/>
          <a:ext cx="865147" cy="906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6642"/>
              </a:lnTo>
              <a:lnTo>
                <a:pt x="865147" y="9066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5FDD7-C4A1-4DE3-AE8D-BA48B884E2A8}">
      <dsp:nvSpPr>
        <dsp:cNvPr id="0" name=""/>
        <dsp:cNvSpPr/>
      </dsp:nvSpPr>
      <dsp:spPr>
        <a:xfrm>
          <a:off x="1732117" y="2028398"/>
          <a:ext cx="6893789" cy="1208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бюджетное планирование</a:t>
          </a:r>
          <a:endParaRPr lang="ru-RU" sz="3900" kern="1200" dirty="0"/>
        </a:p>
      </dsp:txBody>
      <dsp:txXfrm>
        <a:off x="1767523" y="2063804"/>
        <a:ext cx="6822977" cy="1138044"/>
      </dsp:txXfrm>
    </dsp:sp>
    <dsp:sp modelId="{D407B3B7-044A-456C-99C8-6F6E2B221AEF}">
      <dsp:nvSpPr>
        <dsp:cNvPr id="0" name=""/>
        <dsp:cNvSpPr/>
      </dsp:nvSpPr>
      <dsp:spPr>
        <a:xfrm>
          <a:off x="866970" y="1726184"/>
          <a:ext cx="865147" cy="241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7712"/>
              </a:lnTo>
              <a:lnTo>
                <a:pt x="865147" y="24177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EDAE4-DDFD-4821-BEF4-634B5F10DE72}">
      <dsp:nvSpPr>
        <dsp:cNvPr id="0" name=""/>
        <dsp:cNvSpPr/>
      </dsp:nvSpPr>
      <dsp:spPr>
        <a:xfrm>
          <a:off x="1732117" y="3539469"/>
          <a:ext cx="6938468" cy="1208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бюджетное прогнозирование</a:t>
          </a:r>
          <a:endParaRPr lang="ru-RU" sz="3900" kern="1200" dirty="0"/>
        </a:p>
      </dsp:txBody>
      <dsp:txXfrm>
        <a:off x="1767523" y="3574875"/>
        <a:ext cx="6867656" cy="1138044"/>
      </dsp:txXfrm>
    </dsp:sp>
    <dsp:sp modelId="{D5D7FBB0-5975-4309-BBE6-E3DD91B057BF}">
      <dsp:nvSpPr>
        <dsp:cNvPr id="0" name=""/>
        <dsp:cNvSpPr/>
      </dsp:nvSpPr>
      <dsp:spPr>
        <a:xfrm>
          <a:off x="866970" y="1726184"/>
          <a:ext cx="865147" cy="3928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8783"/>
              </a:lnTo>
              <a:lnTo>
                <a:pt x="865147" y="39287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D5927-0749-432C-85DC-1FA469DFDDCE}">
      <dsp:nvSpPr>
        <dsp:cNvPr id="0" name=""/>
        <dsp:cNvSpPr/>
      </dsp:nvSpPr>
      <dsp:spPr>
        <a:xfrm>
          <a:off x="1732117" y="5050539"/>
          <a:ext cx="6952858" cy="1208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бюджетный контроль </a:t>
          </a:r>
          <a:endParaRPr lang="ru-RU" sz="3900" kern="1200" dirty="0"/>
        </a:p>
      </dsp:txBody>
      <dsp:txXfrm>
        <a:off x="1767523" y="5085945"/>
        <a:ext cx="6882046" cy="11380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5602D-88F9-478B-9FB9-91449072A19B}">
      <dsp:nvSpPr>
        <dsp:cNvPr id="0" name=""/>
        <dsp:cNvSpPr/>
      </dsp:nvSpPr>
      <dsp:spPr>
        <a:xfrm>
          <a:off x="229399" y="2697"/>
          <a:ext cx="8297784" cy="1241645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Формы предоставления межбюджетных трансфертов из федерального бюджета бюджетам бюджетной системы Российской Федерации (ст. 129 БК РФ)</a:t>
          </a:r>
          <a:endParaRPr lang="ru-RU" sz="2200" b="1" kern="1200" dirty="0"/>
        </a:p>
      </dsp:txBody>
      <dsp:txXfrm>
        <a:off x="265766" y="39064"/>
        <a:ext cx="8225050" cy="1168911"/>
      </dsp:txXfrm>
    </dsp:sp>
    <dsp:sp modelId="{A7E7B9A8-8ADA-4AAA-8BC0-60E982CD5E02}">
      <dsp:nvSpPr>
        <dsp:cNvPr id="0" name=""/>
        <dsp:cNvSpPr/>
      </dsp:nvSpPr>
      <dsp:spPr>
        <a:xfrm>
          <a:off x="1059177" y="1244343"/>
          <a:ext cx="829778" cy="424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895"/>
              </a:lnTo>
              <a:lnTo>
                <a:pt x="829778" y="42489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088C6-7632-470B-B9BA-4F8A83B794B7}">
      <dsp:nvSpPr>
        <dsp:cNvPr id="0" name=""/>
        <dsp:cNvSpPr/>
      </dsp:nvSpPr>
      <dsp:spPr>
        <a:xfrm>
          <a:off x="1888956" y="1385974"/>
          <a:ext cx="6559439" cy="566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дотации на выравнивание бюджетной обеспеченности субъектов Российской Федерации</a:t>
          </a:r>
          <a:endParaRPr lang="ru-RU" sz="1700" kern="1200" dirty="0"/>
        </a:p>
      </dsp:txBody>
      <dsp:txXfrm>
        <a:off x="1905549" y="1402567"/>
        <a:ext cx="6526253" cy="533340"/>
      </dsp:txXfrm>
    </dsp:sp>
    <dsp:sp modelId="{FCE9A562-4B17-4A10-8396-EF7429CE419B}">
      <dsp:nvSpPr>
        <dsp:cNvPr id="0" name=""/>
        <dsp:cNvSpPr/>
      </dsp:nvSpPr>
      <dsp:spPr>
        <a:xfrm>
          <a:off x="1059177" y="1244343"/>
          <a:ext cx="829778" cy="1133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053"/>
              </a:lnTo>
              <a:lnTo>
                <a:pt x="829778" y="113305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5434C-06D3-4889-978D-868F892B025A}">
      <dsp:nvSpPr>
        <dsp:cNvPr id="0" name=""/>
        <dsp:cNvSpPr/>
      </dsp:nvSpPr>
      <dsp:spPr>
        <a:xfrm>
          <a:off x="1888956" y="2094133"/>
          <a:ext cx="6573562" cy="566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субсидии бюджетам субъектов Российской Федерации</a:t>
          </a:r>
          <a:endParaRPr lang="ru-RU" sz="1700" kern="1200" dirty="0"/>
        </a:p>
      </dsp:txBody>
      <dsp:txXfrm>
        <a:off x="1905549" y="2110726"/>
        <a:ext cx="6540376" cy="533340"/>
      </dsp:txXfrm>
    </dsp:sp>
    <dsp:sp modelId="{F837BCF2-729C-4D2A-B19D-F7C5A3E8112F}">
      <dsp:nvSpPr>
        <dsp:cNvPr id="0" name=""/>
        <dsp:cNvSpPr/>
      </dsp:nvSpPr>
      <dsp:spPr>
        <a:xfrm>
          <a:off x="1059177" y="1244343"/>
          <a:ext cx="829778" cy="1841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1212"/>
              </a:lnTo>
              <a:lnTo>
                <a:pt x="829778" y="1841212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C5C0C-512B-49AB-AEDE-F95EC3A24E7D}">
      <dsp:nvSpPr>
        <dsp:cNvPr id="0" name=""/>
        <dsp:cNvSpPr/>
      </dsp:nvSpPr>
      <dsp:spPr>
        <a:xfrm>
          <a:off x="1888956" y="2802292"/>
          <a:ext cx="6588001" cy="566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субвенции бюджетам субъектов Российской Федерации</a:t>
          </a:r>
          <a:endParaRPr lang="ru-RU" sz="1700" kern="1200" dirty="0"/>
        </a:p>
      </dsp:txBody>
      <dsp:txXfrm>
        <a:off x="1905549" y="2818885"/>
        <a:ext cx="6554815" cy="533340"/>
      </dsp:txXfrm>
    </dsp:sp>
    <dsp:sp modelId="{21B30E42-9A53-46FC-8057-2FFECE9F17AC}">
      <dsp:nvSpPr>
        <dsp:cNvPr id="0" name=""/>
        <dsp:cNvSpPr/>
      </dsp:nvSpPr>
      <dsp:spPr>
        <a:xfrm>
          <a:off x="1059177" y="1244343"/>
          <a:ext cx="829778" cy="2549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9371"/>
              </a:lnTo>
              <a:lnTo>
                <a:pt x="829778" y="254937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75FCE7-5D3C-4B05-A45D-9DAAA8956875}">
      <dsp:nvSpPr>
        <dsp:cNvPr id="0" name=""/>
        <dsp:cNvSpPr/>
      </dsp:nvSpPr>
      <dsp:spPr>
        <a:xfrm>
          <a:off x="1888956" y="3510451"/>
          <a:ext cx="6573562" cy="566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иные межбюджетные трансферты бюджетам субъектов Российской Федерации</a:t>
          </a:r>
          <a:endParaRPr lang="ru-RU" sz="1700" kern="1200" dirty="0"/>
        </a:p>
      </dsp:txBody>
      <dsp:txXfrm>
        <a:off x="1905549" y="3527044"/>
        <a:ext cx="6540376" cy="533340"/>
      </dsp:txXfrm>
    </dsp:sp>
    <dsp:sp modelId="{246500EB-3885-4509-9369-3F41315C2AE1}">
      <dsp:nvSpPr>
        <dsp:cNvPr id="0" name=""/>
        <dsp:cNvSpPr/>
      </dsp:nvSpPr>
      <dsp:spPr>
        <a:xfrm>
          <a:off x="1059177" y="1244343"/>
          <a:ext cx="829778" cy="3257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530"/>
              </a:lnTo>
              <a:lnTo>
                <a:pt x="829778" y="325753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885FE-D6DA-456A-BB60-B7841481F2F1}">
      <dsp:nvSpPr>
        <dsp:cNvPr id="0" name=""/>
        <dsp:cNvSpPr/>
      </dsp:nvSpPr>
      <dsp:spPr>
        <a:xfrm>
          <a:off x="1888956" y="4218609"/>
          <a:ext cx="6551653" cy="5665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Межбюджетные трансферты бюджетам государственных внебюджетных фондов</a:t>
          </a:r>
          <a:endParaRPr lang="ru-RU" sz="1700" kern="1200" dirty="0"/>
        </a:p>
      </dsp:txBody>
      <dsp:txXfrm>
        <a:off x="1905549" y="4235202"/>
        <a:ext cx="6518467" cy="533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7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77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685800"/>
            <a:ext cx="6000750" cy="297180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3843868"/>
            <a:ext cx="48006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91546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32279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609602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530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77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006600"/>
            <a:ext cx="6400801" cy="22816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495800"/>
            <a:ext cx="64008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920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685801"/>
            <a:ext cx="3703241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685801"/>
            <a:ext cx="370085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51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685800"/>
            <a:ext cx="3487340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1270529"/>
            <a:ext cx="3703241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685800"/>
            <a:ext cx="3498851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1262062"/>
            <a:ext cx="3696891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574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51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60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685800"/>
            <a:ext cx="2743200" cy="13716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685800"/>
            <a:ext cx="44577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2209800"/>
            <a:ext cx="2743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633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447800"/>
            <a:ext cx="4514850" cy="11430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914400"/>
            <a:ext cx="2460731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777067"/>
            <a:ext cx="4516041" cy="204893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93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533400"/>
            <a:ext cx="8114109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843867"/>
            <a:ext cx="6228158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7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114800"/>
            <a:ext cx="640199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386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85800"/>
            <a:ext cx="6858001" cy="27432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3429000"/>
            <a:ext cx="64008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301068"/>
            <a:ext cx="64008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/>
            <a:r>
              <a:rPr lang="en-US" sz="6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4419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3429000"/>
            <a:ext cx="6400800" cy="16974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5132981"/>
            <a:ext cx="640199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436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685800"/>
            <a:ext cx="6858000" cy="27432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978400"/>
            <a:ext cx="64008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/>
            <a:r>
              <a:rPr lang="en-US" sz="6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924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766733"/>
            <a:ext cx="64008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36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84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685800"/>
            <a:ext cx="154305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85800"/>
            <a:ext cx="58674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8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963334"/>
            <a:ext cx="2236394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4487333"/>
            <a:ext cx="64008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685801"/>
            <a:ext cx="64008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6172201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9CE46B1-71DD-4511-8658-33AB91398BCD}" type="datetimeFigureOut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14.12.2016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6172201"/>
            <a:ext cx="56578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5578476"/>
            <a:ext cx="856684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9A36D45-8CFA-49BD-8EE9-6BB32C4BAC47}" type="slidenum">
              <a:rPr lang="ru-RU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34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iming>
    <p:tnLst>
      <p:par>
        <p:cTn id="1" dur="indefinite" restart="never" nodeType="tmRoot"/>
      </p:par>
    </p:tnLst>
  </p:timing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20979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БЮДЖЕТНАЯ СИСТЕМА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и бюджетная система России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838200"/>
            <a:ext cx="86106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600" dirty="0" smtClean="0"/>
              <a:t> </a:t>
            </a:r>
            <a:r>
              <a:rPr lang="ru-RU" sz="3600" b="1" i="1" dirty="0" smtClean="0"/>
              <a:t>Роль бюджета в социально-экономических процессах </a:t>
            </a:r>
          </a:p>
          <a:p>
            <a:r>
              <a:rPr lang="ru-RU" sz="3600" dirty="0" smtClean="0"/>
              <a:t>     Возникновение бюджета связано с зарождением и формированием государства, использующего его в качестве основного инструмента обеспечения как непосредственно своей деятельности, так и важнейшего элемента проведения социально- экономической политики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295400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     Бюджет</a:t>
            </a:r>
            <a:r>
              <a:rPr lang="ru-RU" sz="3600" dirty="0" smtClean="0"/>
              <a:t> –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081" name="Рисунок 1"/>
          <p:cNvPicPr>
            <a:picLocks noChangeAspect="1" noChangeArrowheads="1"/>
          </p:cNvPicPr>
          <p:nvPr/>
        </p:nvPicPr>
        <p:blipFill>
          <a:blip r:embed="rId2"/>
          <a:srcRect l="24223" t="21968" r="26222" b="193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60769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1430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  Для осуществления функций бюджета государство вырабатывает </a:t>
            </a:r>
            <a:r>
              <a:rPr lang="ru-RU" sz="3600" b="1" i="1" dirty="0" smtClean="0"/>
              <a:t>бюджетный механизм</a:t>
            </a:r>
            <a:r>
              <a:rPr lang="ru-RU" sz="3600" dirty="0" smtClean="0"/>
              <a:t>, представляющий собой совокупность форм организации бюджетных отношений, методов мобилизации и использования средств общегосударственного фонда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228600"/>
          <a:ext cx="9144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304800"/>
          <a:ext cx="86868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066800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3600" b="1" i="1" dirty="0" smtClean="0"/>
              <a:t>Бюджетное планирование </a:t>
            </a:r>
            <a:r>
              <a:rPr lang="ru-RU" sz="3600" dirty="0" smtClean="0"/>
              <a:t>- составляющая финансового планирования, позволяющая определить объем, источники и целевое использование бюджетных ресурсов на каждом из уровней управления: федеральном, региональном, муниципальном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295400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         </a:t>
            </a:r>
            <a:r>
              <a:rPr lang="ru-RU" sz="3600" b="1" i="1" dirty="0" smtClean="0"/>
              <a:t>Бюджетное прогнозирование </a:t>
            </a:r>
            <a:r>
              <a:rPr lang="ru-RU" sz="3600" dirty="0" smtClean="0"/>
              <a:t>- это обоснованное, опирающееся на реальные расчеты предположение о направлениях развития бюджета, его возможных доходах и расходах, база бюджетного планирования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219200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        Бюджетный контроль </a:t>
            </a:r>
            <a:r>
              <a:rPr lang="ru-RU" sz="3600" dirty="0" smtClean="0"/>
              <a:t>- составная часть государственного финансового контроля, посредством которого обеспечивается проверка правильности формирования и использования бюджетных средств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295400"/>
            <a:ext cx="861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/>
              <a:t>       Бюджетная сист</a:t>
            </a:r>
            <a:r>
              <a:rPr lang="ru-RU" sz="4000" dirty="0" smtClean="0"/>
              <a:t>ема - главное звено финансовой системы государства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 fontScale="47500" lnSpcReduction="20000"/>
          </a:bodyPr>
          <a:lstStyle/>
          <a:p>
            <a:pPr marL="0" algn="ctr">
              <a:spcAft>
                <a:spcPts val="1200"/>
              </a:spcAft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Бюджетная система РФ состоит из бюджетов трех уровней: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первый уровень - федеральный бюджет РФ и бюджеты государственных внебюджетных фондов;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второй уровень - бюджеты субъектов РФ (по Конституции РФ в бюджетную систему входят - 85 бюджетов, из них: 22 республиканских бюджета, 9 краевых и 46 областных бюджетов, 4 окружных бюджета автономных округов, бюджет автономной Еврейской области, городские бюджеты Москвы, Санкт-Петербурга и Севастополя) и бюджеты территориальных государственных внебюджетных фондов;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третий уровень - местные бюджеты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6096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В международной практике используются понятия </a:t>
            </a:r>
            <a:r>
              <a:rPr lang="ru-RU" sz="3200" b="1" i="1" dirty="0" smtClean="0"/>
              <a:t>«консолидированный расширенный бюджет»</a:t>
            </a:r>
            <a:r>
              <a:rPr lang="ru-RU" sz="3200" dirty="0" smtClean="0"/>
              <a:t>, включающий свод бюджетов всех уровней и бюджеты внебюджетных фондов, и </a:t>
            </a:r>
            <a:r>
              <a:rPr lang="ru-RU" sz="3200" i="1" dirty="0" smtClean="0"/>
              <a:t>«</a:t>
            </a:r>
            <a:r>
              <a:rPr lang="ru-RU" sz="3200" b="1" i="1" dirty="0" smtClean="0"/>
              <a:t>расширенный бюджет правительства»</a:t>
            </a:r>
            <a:r>
              <a:rPr lang="ru-RU" sz="3200" dirty="0" smtClean="0"/>
              <a:t>, включающий федеральный бюджет и бюджеты внебюджетных фондов. Он используется для анализа влияния проводимой правительством федеральной политики, для оценки деятельности федеральных органов власти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12192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  Бюджетная политика </a:t>
            </a:r>
            <a:r>
              <a:rPr lang="ru-RU" sz="3200" dirty="0" smtClean="0"/>
              <a:t>– это совокупность принимаемых решений, осуществляемых органами законодательной (представительной) и исполнительной власти,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371600"/>
            <a:ext cx="8610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Бюджетная политика является частью финансовой политики государства и как таковая выступает средством осуществления экономической и социальной политики государства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825211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>
              <a:spcAft>
                <a:spcPts val="600"/>
              </a:spcAft>
            </a:pPr>
            <a:r>
              <a:rPr lang="ru-RU" sz="3200" b="1" dirty="0" smtClean="0"/>
              <a:t>Функциональный аспект бюджетной политики включает:</a:t>
            </a:r>
          </a:p>
          <a:p>
            <a:pPr lvl="0" fontAlgn="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3000" dirty="0" smtClean="0"/>
              <a:t> политику в области доходов бюджета (фискальную);</a:t>
            </a:r>
          </a:p>
          <a:p>
            <a:pPr lvl="0" fontAlgn="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3000" dirty="0" smtClean="0"/>
              <a:t> политику в области расходов бюджета;</a:t>
            </a:r>
          </a:p>
          <a:p>
            <a:pPr lvl="0" fontAlgn="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3000" dirty="0" smtClean="0"/>
              <a:t> политику в области обеспечения сбалансированности бюджета;</a:t>
            </a:r>
          </a:p>
          <a:p>
            <a:pPr lvl="0" fontAlgn="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3000" dirty="0" smtClean="0"/>
              <a:t> политику эффективного управления государственным, муниципальным долгом;</a:t>
            </a:r>
          </a:p>
          <a:p>
            <a:pPr>
              <a:spcBef>
                <a:spcPts val="600"/>
              </a:spcBef>
              <a:buFont typeface="Wingdings" pitchFamily="2" charset="2"/>
              <a:buChar char="q"/>
            </a:pPr>
            <a:r>
              <a:rPr lang="ru-RU" sz="3000" dirty="0" smtClean="0"/>
              <a:t> политику в области межбюджетных отношений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Временной аспект бюджетной политики состоит из бюджетной стратегии, рассчитанной на перспективу, и бюджетной тактики, ориентированной на проведение мероприятий в конкретном финансовом периоде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1430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     В условиях рынка бюджетная политика – главный рычаг определения основных направлений экономического воздействия государства на общественное производство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143000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      Главное требование для обеспечения эффективности бюджетной политики – </a:t>
            </a:r>
            <a:r>
              <a:rPr lang="ru-RU" sz="4000" b="1" i="1" u="sng" dirty="0" smtClean="0"/>
              <a:t>научный подход</a:t>
            </a:r>
            <a:r>
              <a:rPr lang="ru-RU" sz="4000" dirty="0" smtClean="0"/>
              <a:t> к ее разработке, учитывающий реальное состояние экономики, финансов и бюджетной системы страны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609600"/>
            <a:ext cx="8686800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spcAft>
                <a:spcPts val="1200"/>
              </a:spcAft>
            </a:pPr>
            <a:r>
              <a:rPr lang="ru-RU" sz="4000" b="1" dirty="0" smtClean="0"/>
              <a:t>     Результативность бюджетной политики</a:t>
            </a:r>
            <a:r>
              <a:rPr lang="ru-RU" sz="4000" dirty="0" smtClean="0"/>
              <a:t> во многом </a:t>
            </a:r>
            <a:r>
              <a:rPr lang="ru-RU" sz="4000" b="1" dirty="0" smtClean="0"/>
              <a:t>зависит</a:t>
            </a:r>
            <a:r>
              <a:rPr lang="ru-RU" sz="4000" dirty="0" smtClean="0"/>
              <a:t> также </a:t>
            </a:r>
            <a:r>
              <a:rPr lang="ru-RU" sz="4000" b="1" dirty="0" smtClean="0"/>
              <a:t>от</a:t>
            </a:r>
            <a:r>
              <a:rPr lang="ru-RU" sz="4000" dirty="0" smtClean="0"/>
              <a:t> соблюдения двух </a:t>
            </a:r>
            <a:r>
              <a:rPr lang="ru-RU" sz="4000" b="1" dirty="0" smtClean="0"/>
              <a:t>условий:</a:t>
            </a:r>
          </a:p>
          <a:p>
            <a:pPr lvl="0" fontAlgn="t">
              <a:spcAft>
                <a:spcPts val="600"/>
              </a:spcAft>
              <a:buFont typeface="Wingdings" pitchFamily="2" charset="2"/>
              <a:buChar char="q"/>
            </a:pPr>
            <a:r>
              <a:rPr lang="ru-RU" sz="4000" dirty="0" smtClean="0"/>
              <a:t> политической стабильности в стране;</a:t>
            </a:r>
          </a:p>
          <a:p>
            <a:pPr>
              <a:spcAft>
                <a:spcPts val="600"/>
              </a:spcAft>
              <a:buFont typeface="Wingdings" pitchFamily="2" charset="2"/>
              <a:buChar char="q"/>
            </a:pPr>
            <a:r>
              <a:rPr lang="ru-RU" sz="4000" dirty="0" smtClean="0"/>
              <a:t> высокого уровня профессионализма работников бюджетной сферы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371600"/>
            <a:ext cx="838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      Инструментами реализации бюджетной политики выступают бюджетное право и бюджетный механизм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067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245444" y="1122679"/>
          <a:ext cx="8756583" cy="4787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71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a4ffe7c4c5122fc1a9bc29ef4b245cc54371c4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777</TotalTime>
  <Words>654</Words>
  <Application>Microsoft Office PowerPoint</Application>
  <PresentationFormat>Экран (4:3)</PresentationFormat>
  <Paragraphs>51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Calibri</vt:lpstr>
      <vt:lpstr>Century Gothic</vt:lpstr>
      <vt:lpstr>Constantia</vt:lpstr>
      <vt:lpstr>Times New Roman</vt:lpstr>
      <vt:lpstr>Wingdings</vt:lpstr>
      <vt:lpstr>Wingdings 2</vt:lpstr>
      <vt:lpstr>Wingdings 3</vt:lpstr>
      <vt:lpstr>Поток</vt:lpstr>
      <vt:lpstr>Сектор</vt:lpstr>
      <vt:lpstr>БЮДЖЕТНАЯ СИСТЕМА</vt:lpstr>
      <vt:lpstr>Тема: Бюджет и бюджетная система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82</cp:revision>
  <dcterms:created xsi:type="dcterms:W3CDTF">2014-09-02T04:46:32Z</dcterms:created>
  <dcterms:modified xsi:type="dcterms:W3CDTF">2016-12-13T23:58:22Z</dcterms:modified>
</cp:coreProperties>
</file>