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88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379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99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5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5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86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53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66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9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65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76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8E6DB-7D10-4933-8A17-F5FE11EABE4C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E99BA-FA0C-4440-8CF1-D3474CCF3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21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96287"/>
            <a:ext cx="9144000" cy="7229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Первые поселенцы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14054" y="1435486"/>
            <a:ext cx="3253946" cy="4841745"/>
          </a:xfrm>
        </p:spPr>
        <p:txBody>
          <a:bodyPr>
            <a:normAutofit/>
          </a:bodyPr>
          <a:lstStyle/>
          <a:p>
            <a:pPr algn="just"/>
            <a:r>
              <a:rPr lang="ru-RU" sz="1400" dirty="0" smtClean="0"/>
              <a:t>Около 1 миллиона лет назад на Земле был Ледниковый период.</a:t>
            </a:r>
          </a:p>
          <a:p>
            <a:pPr algn="just"/>
            <a:r>
              <a:rPr lang="ru-RU" sz="1400" dirty="0" smtClean="0"/>
              <a:t>Первые человекоподобные виды пришли на территорию современной Британии около 800 000 г. </a:t>
            </a:r>
            <a:r>
              <a:rPr lang="ru-RU" sz="1400" dirty="0"/>
              <a:t>д</a:t>
            </a:r>
            <a:r>
              <a:rPr lang="ru-RU" sz="1400" dirty="0" smtClean="0"/>
              <a:t>о н.э. </a:t>
            </a:r>
          </a:p>
          <a:p>
            <a:pPr algn="just"/>
            <a:r>
              <a:rPr lang="ru-RU" sz="1400" dirty="0" smtClean="0"/>
              <a:t>Три последних ледниковых периода сменялись двумя межледниковыми. Последний период был около 10 000 г. до н. э.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1063014"/>
            <a:ext cx="6170140" cy="56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4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4691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Homo erectus </a:t>
            </a:r>
            <a:r>
              <a:rPr lang="ru-RU" dirty="0" smtClean="0">
                <a:solidFill>
                  <a:srgbClr val="7030A0"/>
                </a:solidFill>
              </a:rPr>
              <a:t>Человек прямоходящий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9816"/>
            <a:ext cx="10515600" cy="16228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/>
              <a:t>Окаменевшие отпечатки ног, обнаруженные в современном графстве Норфолк (Восточная Англия)</a:t>
            </a:r>
          </a:p>
          <a:p>
            <a:pPr marL="0" indent="0" algn="just">
              <a:buNone/>
            </a:pPr>
            <a:r>
              <a:rPr lang="ru-RU" sz="1400" dirty="0" smtClean="0"/>
              <a:t>Кремневые орудия возрастом около 700 тыс. лет были обнаружены в графстве </a:t>
            </a:r>
            <a:r>
              <a:rPr lang="ru-RU" sz="1400" dirty="0" err="1" smtClean="0"/>
              <a:t>Стаффолк</a:t>
            </a:r>
            <a:endParaRPr lang="ru-RU" sz="1400" dirty="0" smtClean="0"/>
          </a:p>
          <a:p>
            <a:pPr marL="0" indent="0" algn="just">
              <a:buNone/>
            </a:pPr>
            <a:r>
              <a:rPr lang="en-US" sz="1400" dirty="0" smtClean="0"/>
              <a:t>Homo erectus</a:t>
            </a:r>
            <a:r>
              <a:rPr lang="ru-RU" sz="1400" dirty="0" smtClean="0"/>
              <a:t> имели ограниченные коммуникативные возможности из-за слабо развитой речи</a:t>
            </a:r>
          </a:p>
          <a:p>
            <a:pPr marL="0" indent="0" algn="just">
              <a:buNone/>
            </a:pPr>
            <a:r>
              <a:rPr lang="ru-RU" sz="1400" dirty="0" smtClean="0"/>
              <a:t>Селились небольшими группами во входной части пещер, строили простые хижины, занимались собирательством, охотой на небольших животных. Пищу либо жарили, либо ели сырой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16" y="2802152"/>
            <a:ext cx="3175687" cy="21570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535" y="2629286"/>
            <a:ext cx="2862649" cy="2096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188" y="3677395"/>
            <a:ext cx="4896347" cy="275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3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Неандерталец и </a:t>
            </a:r>
            <a:r>
              <a:rPr lang="en-US" sz="3600" dirty="0" smtClean="0">
                <a:solidFill>
                  <a:srgbClr val="7030A0"/>
                </a:solidFill>
              </a:rPr>
              <a:t>Homo sapiens </a:t>
            </a:r>
            <a:r>
              <a:rPr lang="ru-RU" sz="3600" dirty="0" smtClean="0">
                <a:solidFill>
                  <a:srgbClr val="7030A0"/>
                </a:solidFill>
              </a:rPr>
              <a:t>человек разумный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5104"/>
            <a:ext cx="10515600" cy="19770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/>
              <a:t>Около 110-9,6 тысяч лет назад стали проникать люди поздних видов: сначала неандерталец, а затем человек разумный</a:t>
            </a:r>
            <a:endParaRPr lang="en-US" sz="1400" dirty="0" smtClean="0"/>
          </a:p>
          <a:p>
            <a:pPr marL="0" indent="0" algn="just">
              <a:buNone/>
            </a:pPr>
            <a:r>
              <a:rPr lang="ru-RU" sz="1400" dirty="0" smtClean="0"/>
              <a:t>Неандертальцы имели более плотное сложение с выступающим лбом. У них уже стали появляться признаки некой культурной ценности. Ученые находили могилы усопших, в которые клали предметы повседневного обихода.</a:t>
            </a:r>
          </a:p>
          <a:p>
            <a:pPr marL="0" indent="0" algn="just">
              <a:buNone/>
            </a:pPr>
            <a:r>
              <a:rPr lang="ru-RU" sz="1400" dirty="0" smtClean="0"/>
              <a:t>Уникальный памятник археологии Кентская пещера в графстве Девон. В ней обнаружены следы </a:t>
            </a:r>
            <a:r>
              <a:rPr lang="en-US" sz="1400" dirty="0" smtClean="0"/>
              <a:t>Homo erectus, Homo sapiens</a:t>
            </a:r>
            <a:r>
              <a:rPr lang="ru-RU" sz="1400" dirty="0" smtClean="0"/>
              <a:t> и Неандертальцев</a:t>
            </a:r>
          </a:p>
          <a:p>
            <a:pPr marL="0" indent="0" algn="just">
              <a:buNone/>
            </a:pPr>
            <a:r>
              <a:rPr lang="ru-RU" sz="1400" dirty="0" smtClean="0"/>
              <a:t>Неандерталец и человек разумный изготавливали каменные орудия, копья. Жили общинами по 20-40 человек, шили одежду из шкур животных.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4" y="3056238"/>
            <a:ext cx="1984160" cy="14869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611" y="4543196"/>
            <a:ext cx="3150972" cy="21006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512" y="3214831"/>
            <a:ext cx="657225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96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121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Эпоха Неолита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6336"/>
            <a:ext cx="10515600" cy="1672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/>
              <a:t>Около 400 г до </a:t>
            </a:r>
            <a:r>
              <a:rPr lang="ru-RU" sz="1400" dirty="0" err="1" smtClean="0"/>
              <a:t>нэ</a:t>
            </a:r>
            <a:r>
              <a:rPr lang="ru-RU" sz="1400" dirty="0" smtClean="0"/>
              <a:t> началась эпоха Неолита или каменного века</a:t>
            </a:r>
          </a:p>
          <a:p>
            <a:pPr marL="0" indent="0" algn="just">
              <a:buNone/>
            </a:pPr>
            <a:r>
              <a:rPr lang="ru-RU" sz="1400" dirty="0" smtClean="0"/>
              <a:t>Усложнилась технологи изготовления орудий, люди научились шлифовать и сверлить камень, придавая ему нужную форму</a:t>
            </a:r>
          </a:p>
          <a:p>
            <a:pPr marL="0" indent="0" algn="just">
              <a:buNone/>
            </a:pPr>
            <a:r>
              <a:rPr lang="ru-RU" sz="1400" dirty="0" smtClean="0"/>
              <a:t>Появился каменный топор, что позволило вырубать деревья и создавать пастбища и засевать поля</a:t>
            </a:r>
          </a:p>
          <a:p>
            <a:pPr marL="0" indent="0" algn="just">
              <a:buNone/>
            </a:pPr>
            <a:r>
              <a:rPr lang="ru-RU" sz="1400" dirty="0" smtClean="0"/>
              <a:t>Грандиозным неолитическим памятником является Стоунхендж в графстве </a:t>
            </a:r>
            <a:r>
              <a:rPr lang="ru-RU" sz="1400" dirty="0" err="1" smtClean="0"/>
              <a:t>Уилтшир</a:t>
            </a:r>
            <a:r>
              <a:rPr lang="ru-RU" sz="1400" dirty="0" smtClean="0"/>
              <a:t> на юге Англии.</a:t>
            </a:r>
          </a:p>
          <a:p>
            <a:pPr marL="0" indent="0" algn="just">
              <a:buNone/>
            </a:pPr>
            <a:r>
              <a:rPr lang="ru-RU" sz="1400" dirty="0" smtClean="0"/>
              <a:t>Еще один памятник – это Свит-Трек в графстве Сомерсет на юго-западе Англии 3807-3806гг. До </a:t>
            </a:r>
            <a:r>
              <a:rPr lang="ru-RU" sz="1400" dirty="0" err="1" smtClean="0"/>
              <a:t>нэ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70" y="2962834"/>
            <a:ext cx="6921843" cy="3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6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35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Бронзовый век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39593"/>
            <a:ext cx="10515600" cy="15601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/>
              <a:t>Неолит сменился бронзовым веком</a:t>
            </a:r>
          </a:p>
          <a:p>
            <a:pPr marL="0" indent="0" algn="just">
              <a:buNone/>
            </a:pPr>
            <a:r>
              <a:rPr lang="ru-RU" sz="1400" dirty="0" smtClean="0"/>
              <a:t>Появляется еще более сложное оборудование. Например, на территории графства </a:t>
            </a:r>
            <a:r>
              <a:rPr lang="ru-RU" sz="1400" dirty="0" err="1" smtClean="0"/>
              <a:t>Кембриджшир</a:t>
            </a:r>
            <a:r>
              <a:rPr lang="ru-RU" sz="1400" dirty="0" smtClean="0"/>
              <a:t> было обнаружено колесо возрастом около 3 </a:t>
            </a:r>
            <a:r>
              <a:rPr lang="ru-RU" sz="1400" dirty="0" err="1" smtClean="0"/>
              <a:t>тыс</a:t>
            </a:r>
            <a:r>
              <a:rPr lang="ru-RU" sz="1400" dirty="0" smtClean="0"/>
              <a:t> лет, что свидетельствует о наличии тягловых повозок и животных, которых можно было запрягать</a:t>
            </a:r>
          </a:p>
          <a:p>
            <a:pPr marL="0" indent="0" algn="just">
              <a:buNone/>
            </a:pPr>
            <a:r>
              <a:rPr lang="ru-RU" sz="1400" dirty="0" smtClean="0"/>
              <a:t>В конце эпохи бронзы (800-700 гг. до </a:t>
            </a:r>
            <a:r>
              <a:rPr lang="ru-RU" sz="1400" dirty="0" err="1" smtClean="0"/>
              <a:t>нэ</a:t>
            </a:r>
            <a:r>
              <a:rPr lang="ru-RU" sz="1400" dirty="0" smtClean="0"/>
              <a:t>) начинается переселение с материка кельтских племен, предков современных ирландцев, валлийце, шотландцев. Именно кельты принесли в Британию технологию обработки железа. Вытесненные местные племена постепенно сместились на территорию Ирландии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998830"/>
            <a:ext cx="3634881" cy="23475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466" y="2722867"/>
            <a:ext cx="3721334" cy="29777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376" y="2899719"/>
            <a:ext cx="2708537" cy="362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51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368</Words>
  <Application>Microsoft Office PowerPoint</Application>
  <PresentationFormat>Широкоэкранный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Первые поселенцы</vt:lpstr>
      <vt:lpstr>Homo erectus Человек прямоходящий</vt:lpstr>
      <vt:lpstr>Неандерталец и Homo sapiens человек разумный </vt:lpstr>
      <vt:lpstr>Эпоха Неолита</vt:lpstr>
      <vt:lpstr>Бронзовый век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Первые поселенцы</dc:title>
  <dc:creator>Dmich</dc:creator>
  <cp:lastModifiedBy>Dmich</cp:lastModifiedBy>
  <cp:revision>12</cp:revision>
  <dcterms:created xsi:type="dcterms:W3CDTF">2021-01-27T23:28:59Z</dcterms:created>
  <dcterms:modified xsi:type="dcterms:W3CDTF">2021-02-19T00:12:12Z</dcterms:modified>
</cp:coreProperties>
</file>