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68" r:id="rId10"/>
    <p:sldId id="269" r:id="rId11"/>
    <p:sldId id="270" r:id="rId12"/>
    <p:sldId id="259" r:id="rId13"/>
    <p:sldId id="265" r:id="rId14"/>
    <p:sldId id="266" r:id="rId15"/>
    <p:sldId id="267" r:id="rId16"/>
    <p:sldId id="271" r:id="rId17"/>
    <p:sldId id="274" r:id="rId18"/>
    <p:sldId id="277" r:id="rId19"/>
    <p:sldId id="272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3200" dirty="0"/>
            <a:t>Локальный уровень</a:t>
          </a:r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2000" dirty="0"/>
            <a:t>объектами изучения выступают сельские населенные пункты, города и городские агломерации, предприятия и учреждения производственного назначения и сферы обслуживания, в т.ч. рекреация, коммуникационные системы и т.п</a:t>
          </a:r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5128B18C-B488-489C-A936-037D4476F9E7}">
      <dgm:prSet phldrT="[Текст]" custT="1"/>
      <dgm:spPr/>
      <dgm:t>
        <a:bodyPr/>
        <a:lstStyle/>
        <a:p>
          <a:pPr algn="ctr"/>
          <a:r>
            <a:rPr lang="ru-RU" sz="3200" dirty="0"/>
            <a:t>Региональный уровень</a:t>
          </a:r>
        </a:p>
      </dgm:t>
    </dgm:pt>
    <dgm:pt modelId="{6D5C1E59-44C8-4456-B66B-00E57BB5D7C3}" type="parTrans" cxnId="{1CAB8C04-D03B-417E-95EF-050CB0EE06BE}">
      <dgm:prSet/>
      <dgm:spPr/>
      <dgm:t>
        <a:bodyPr/>
        <a:lstStyle/>
        <a:p>
          <a:endParaRPr lang="ru-RU"/>
        </a:p>
      </dgm:t>
    </dgm:pt>
    <dgm:pt modelId="{6D84506D-073D-44AC-863A-2D6043B22217}" type="sibTrans" cxnId="{1CAB8C04-D03B-417E-95EF-050CB0EE06BE}">
      <dgm:prSet/>
      <dgm:spPr/>
      <dgm:t>
        <a:bodyPr/>
        <a:lstStyle/>
        <a:p>
          <a:endParaRPr lang="ru-RU"/>
        </a:p>
      </dgm:t>
    </dgm:pt>
    <dgm:pt modelId="{593B4BC9-9D2A-4FCB-9F07-FC13B2867B52}">
      <dgm:prSet phldrT="[Текст]" custT="1"/>
      <dgm:spPr/>
      <dgm:t>
        <a:bodyPr/>
        <a:lstStyle/>
        <a:p>
          <a:r>
            <a:rPr lang="ru-RU" sz="2000" kern="1200" dirty="0"/>
            <a:t>основное внимание обращается на выявление и использование территориальных ресурсов: </a:t>
          </a: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природных, рекреационно-экологических, демографических,</a:t>
          </a:r>
          <a:r>
            <a:rPr lang="ru-RU" dirty="0"/>
            <a:t> </a:t>
          </a: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материально-производственных, научно-образовательных и др.</a:t>
          </a:r>
        </a:p>
      </dgm:t>
    </dgm:pt>
    <dgm:pt modelId="{4575DD6B-8B5D-4F5D-BF96-ACB9BDB93280}" type="parTrans" cxnId="{7D9C325B-40F1-46C4-B54C-1F1FA670BD2C}">
      <dgm:prSet/>
      <dgm:spPr/>
      <dgm:t>
        <a:bodyPr/>
        <a:lstStyle/>
        <a:p>
          <a:endParaRPr lang="ru-RU"/>
        </a:p>
      </dgm:t>
    </dgm:pt>
    <dgm:pt modelId="{01F015D2-344B-4296-8B45-C87DF34FA32F}" type="sibTrans" cxnId="{7D9C325B-40F1-46C4-B54C-1F1FA670BD2C}">
      <dgm:prSet/>
      <dgm:spPr/>
      <dgm:t>
        <a:bodyPr/>
        <a:lstStyle/>
        <a:p>
          <a:endParaRPr lang="ru-RU"/>
        </a:p>
      </dgm:t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625D1F-8FBE-445F-94E0-8F5467C35E09}" type="pres">
      <dgm:prSet presAssocID="{5128B18C-B488-489C-A936-037D4476F9E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EE377-8D58-47BC-91A2-31C7C63E5C84}" type="pres">
      <dgm:prSet presAssocID="{5128B18C-B488-489C-A936-037D4476F9E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7D9C325B-40F1-46C4-B54C-1F1FA670BD2C}" srcId="{5128B18C-B488-489C-A936-037D4476F9E7}" destId="{593B4BC9-9D2A-4FCB-9F07-FC13B2867B52}" srcOrd="0" destOrd="0" parTransId="{4575DD6B-8B5D-4F5D-BF96-ACB9BDB93280}" sibTransId="{01F015D2-344B-4296-8B45-C87DF34FA32F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48232761-4830-4230-AE90-3BDBE3BD56C2}" type="presOf" srcId="{5128B18C-B488-489C-A936-037D4476F9E7}" destId="{99625D1F-8FBE-445F-94E0-8F5467C35E09}" srcOrd="0" destOrd="0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1CAB8C04-D03B-417E-95EF-050CB0EE06BE}" srcId="{E475C6A8-F9F7-4438-B054-DA46502EF334}" destId="{5128B18C-B488-489C-A936-037D4476F9E7}" srcOrd="1" destOrd="0" parTransId="{6D5C1E59-44C8-4456-B66B-00E57BB5D7C3}" sibTransId="{6D84506D-073D-44AC-863A-2D6043B22217}"/>
    <dgm:cxn modelId="{56F49968-5E54-41AB-835C-99BD6EDCA923}" type="presOf" srcId="{593B4BC9-9D2A-4FCB-9F07-FC13B2867B52}" destId="{929EE377-8D58-47BC-91A2-31C7C63E5C84}" srcOrd="0" destOrd="0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  <dgm:cxn modelId="{3ED8B8A3-D46D-44FC-A868-48721E33E223}" type="presParOf" srcId="{0D780D19-53E4-4846-AD87-520AF29DC851}" destId="{99625D1F-8FBE-445F-94E0-8F5467C35E09}" srcOrd="2" destOrd="0" presId="urn:microsoft.com/office/officeart/2005/8/layout/vList2"/>
    <dgm:cxn modelId="{AA2474BD-C63E-4B60-8FE5-B7C916D20E6F}" type="presParOf" srcId="{0D780D19-53E4-4846-AD87-520AF29DC851}" destId="{929EE377-8D58-47BC-91A2-31C7C63E5C8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3200" dirty="0"/>
            <a:t>Уровень страны</a:t>
          </a:r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2000" dirty="0"/>
            <a:t>важно выявить характер размещения отраслей экономики, особенности их функционирования и образования территориально-производственных комплексов, определить пропорции в социально-экономическом развитии областей, краев и республик, экономических районов России и зарубежных стран </a:t>
          </a:r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5128B18C-B488-489C-A936-037D4476F9E7}">
      <dgm:prSet phldrT="[Текст]" custT="1"/>
      <dgm:spPr/>
      <dgm:t>
        <a:bodyPr/>
        <a:lstStyle/>
        <a:p>
          <a:pPr algn="ctr"/>
          <a:r>
            <a:rPr lang="ru-RU" sz="3200" dirty="0"/>
            <a:t>Глобальный уровень</a:t>
          </a:r>
        </a:p>
      </dgm:t>
    </dgm:pt>
    <dgm:pt modelId="{6D5C1E59-44C8-4456-B66B-00E57BB5D7C3}" type="parTrans" cxnId="{1CAB8C04-D03B-417E-95EF-050CB0EE06BE}">
      <dgm:prSet/>
      <dgm:spPr/>
      <dgm:t>
        <a:bodyPr/>
        <a:lstStyle/>
        <a:p>
          <a:endParaRPr lang="ru-RU"/>
        </a:p>
      </dgm:t>
    </dgm:pt>
    <dgm:pt modelId="{6D84506D-073D-44AC-863A-2D6043B22217}" type="sibTrans" cxnId="{1CAB8C04-D03B-417E-95EF-050CB0EE06BE}">
      <dgm:prSet/>
      <dgm:spPr/>
      <dgm:t>
        <a:bodyPr/>
        <a:lstStyle/>
        <a:p>
          <a:endParaRPr lang="ru-RU"/>
        </a:p>
      </dgm:t>
    </dgm:pt>
    <dgm:pt modelId="{593B4BC9-9D2A-4FCB-9F07-FC13B2867B52}">
      <dgm:prSet phldrT="[Текст]" custT="1"/>
      <dgm:spPr/>
      <dgm:t>
        <a:bodyPr/>
        <a:lstStyle/>
        <a:p>
          <a:r>
            <a:rPr lang="ru-RU" sz="2000" kern="1200" dirty="0"/>
            <a:t>общественно-географические исследования позволяют выявить тенденции развития мировой экономики, ее основных отраслей, роль транснациональных корпораций в структурной трансформации хозяйства отдельных стран и регионов, причины образования и взаимодействия экономических и политических группировок и союзов</a:t>
          </a: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.</a:t>
          </a:r>
        </a:p>
      </dgm:t>
    </dgm:pt>
    <dgm:pt modelId="{4575DD6B-8B5D-4F5D-BF96-ACB9BDB93280}" type="parTrans" cxnId="{7D9C325B-40F1-46C4-B54C-1F1FA670BD2C}">
      <dgm:prSet/>
      <dgm:spPr/>
      <dgm:t>
        <a:bodyPr/>
        <a:lstStyle/>
        <a:p>
          <a:endParaRPr lang="ru-RU"/>
        </a:p>
      </dgm:t>
    </dgm:pt>
    <dgm:pt modelId="{01F015D2-344B-4296-8B45-C87DF34FA32F}" type="sibTrans" cxnId="{7D9C325B-40F1-46C4-B54C-1F1FA670BD2C}">
      <dgm:prSet/>
      <dgm:spPr/>
      <dgm:t>
        <a:bodyPr/>
        <a:lstStyle/>
        <a:p>
          <a:endParaRPr lang="ru-RU"/>
        </a:p>
      </dgm:t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625D1F-8FBE-445F-94E0-8F5467C35E09}" type="pres">
      <dgm:prSet presAssocID="{5128B18C-B488-489C-A936-037D4476F9E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EE377-8D58-47BC-91A2-31C7C63E5C84}" type="pres">
      <dgm:prSet presAssocID="{5128B18C-B488-489C-A936-037D4476F9E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7D9C325B-40F1-46C4-B54C-1F1FA670BD2C}" srcId="{5128B18C-B488-489C-A936-037D4476F9E7}" destId="{593B4BC9-9D2A-4FCB-9F07-FC13B2867B52}" srcOrd="0" destOrd="0" parTransId="{4575DD6B-8B5D-4F5D-BF96-ACB9BDB93280}" sibTransId="{01F015D2-344B-4296-8B45-C87DF34FA32F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48232761-4830-4230-AE90-3BDBE3BD56C2}" type="presOf" srcId="{5128B18C-B488-489C-A936-037D4476F9E7}" destId="{99625D1F-8FBE-445F-94E0-8F5467C35E09}" srcOrd="0" destOrd="0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1CAB8C04-D03B-417E-95EF-050CB0EE06BE}" srcId="{E475C6A8-F9F7-4438-B054-DA46502EF334}" destId="{5128B18C-B488-489C-A936-037D4476F9E7}" srcOrd="1" destOrd="0" parTransId="{6D5C1E59-44C8-4456-B66B-00E57BB5D7C3}" sibTransId="{6D84506D-073D-44AC-863A-2D6043B22217}"/>
    <dgm:cxn modelId="{56F49968-5E54-41AB-835C-99BD6EDCA923}" type="presOf" srcId="{593B4BC9-9D2A-4FCB-9F07-FC13B2867B52}" destId="{929EE377-8D58-47BC-91A2-31C7C63E5C84}" srcOrd="0" destOrd="0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  <dgm:cxn modelId="{3ED8B8A3-D46D-44FC-A868-48721E33E223}" type="presParOf" srcId="{0D780D19-53E4-4846-AD87-520AF29DC851}" destId="{99625D1F-8FBE-445F-94E0-8F5467C35E09}" srcOrd="2" destOrd="0" presId="urn:microsoft.com/office/officeart/2005/8/layout/vList2"/>
    <dgm:cxn modelId="{AA2474BD-C63E-4B60-8FE5-B7C916D20E6F}" type="presParOf" srcId="{0D780D19-53E4-4846-AD87-520AF29DC851}" destId="{929EE377-8D58-47BC-91A2-31C7C63E5C8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3200" b="1" dirty="0"/>
            <a:t>Интегральный</a:t>
          </a:r>
          <a:endParaRPr lang="ru-RU" sz="3200" dirty="0"/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2400" dirty="0"/>
            <a:t>В области географического знания стыкуются знания биологические, социальные, политические и другие.</a:t>
          </a:r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5128B18C-B488-489C-A936-037D4476F9E7}">
      <dgm:prSet phldrT="[Текст]" custT="1"/>
      <dgm:spPr/>
      <dgm:t>
        <a:bodyPr/>
        <a:lstStyle/>
        <a:p>
          <a:pPr algn="ctr"/>
          <a:r>
            <a:rPr lang="ru-RU" sz="3200" dirty="0"/>
            <a:t>Глобальный </a:t>
          </a:r>
        </a:p>
      </dgm:t>
    </dgm:pt>
    <dgm:pt modelId="{6D5C1E59-44C8-4456-B66B-00E57BB5D7C3}" type="parTrans" cxnId="{1CAB8C04-D03B-417E-95EF-050CB0EE06BE}">
      <dgm:prSet/>
      <dgm:spPr/>
      <dgm:t>
        <a:bodyPr/>
        <a:lstStyle/>
        <a:p>
          <a:endParaRPr lang="ru-RU"/>
        </a:p>
      </dgm:t>
    </dgm:pt>
    <dgm:pt modelId="{6D84506D-073D-44AC-863A-2D6043B22217}" type="sibTrans" cxnId="{1CAB8C04-D03B-417E-95EF-050CB0EE06BE}">
      <dgm:prSet/>
      <dgm:spPr/>
      <dgm:t>
        <a:bodyPr/>
        <a:lstStyle/>
        <a:p>
          <a:endParaRPr lang="ru-RU"/>
        </a:p>
      </dgm:t>
    </dgm:pt>
    <dgm:pt modelId="{593B4BC9-9D2A-4FCB-9F07-FC13B2867B52}">
      <dgm:prSet phldrT="[Текст]" custT="1"/>
      <dgm:spPr/>
      <dgm:t>
        <a:bodyPr/>
        <a:lstStyle/>
        <a:p>
          <a:r>
            <a:rPr lang="ru-RU" sz="2400" kern="1200" dirty="0"/>
            <a:t>Требует обязательного соотнесения локальных, региональных, национальных, континентальных, зональных и других частных проблем с их мировым (глобальным) «фоном».</a:t>
          </a:r>
          <a:endParaRPr lang="ru-RU" sz="2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rebuchet MS" panose="020B0603020202020204"/>
            <a:ea typeface="+mn-ea"/>
            <a:cs typeface="+mn-cs"/>
          </a:endParaRPr>
        </a:p>
      </dgm:t>
    </dgm:pt>
    <dgm:pt modelId="{4575DD6B-8B5D-4F5D-BF96-ACB9BDB93280}" type="parTrans" cxnId="{7D9C325B-40F1-46C4-B54C-1F1FA670BD2C}">
      <dgm:prSet/>
      <dgm:spPr/>
      <dgm:t>
        <a:bodyPr/>
        <a:lstStyle/>
        <a:p>
          <a:endParaRPr lang="ru-RU"/>
        </a:p>
      </dgm:t>
    </dgm:pt>
    <dgm:pt modelId="{01F015D2-344B-4296-8B45-C87DF34FA32F}" type="sibTrans" cxnId="{7D9C325B-40F1-46C4-B54C-1F1FA670BD2C}">
      <dgm:prSet/>
      <dgm:spPr/>
      <dgm:t>
        <a:bodyPr/>
        <a:lstStyle/>
        <a:p>
          <a:endParaRPr lang="ru-RU"/>
        </a:p>
      </dgm:t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625D1F-8FBE-445F-94E0-8F5467C35E09}" type="pres">
      <dgm:prSet presAssocID="{5128B18C-B488-489C-A936-037D4476F9E7}" presName="parentText" presStyleLbl="node1" presStyleIdx="1" presStyleCnt="2" custLinFactNeighborX="296" custLinFactNeighborY="-23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EE377-8D58-47BC-91A2-31C7C63E5C84}" type="pres">
      <dgm:prSet presAssocID="{5128B18C-B488-489C-A936-037D4476F9E7}" presName="childText" presStyleLbl="revTx" presStyleIdx="1" presStyleCnt="2" custLinFactNeighborX="-148" custLinFactNeighborY="-236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7D9C325B-40F1-46C4-B54C-1F1FA670BD2C}" srcId="{5128B18C-B488-489C-A936-037D4476F9E7}" destId="{593B4BC9-9D2A-4FCB-9F07-FC13B2867B52}" srcOrd="0" destOrd="0" parTransId="{4575DD6B-8B5D-4F5D-BF96-ACB9BDB93280}" sibTransId="{01F015D2-344B-4296-8B45-C87DF34FA32F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48232761-4830-4230-AE90-3BDBE3BD56C2}" type="presOf" srcId="{5128B18C-B488-489C-A936-037D4476F9E7}" destId="{99625D1F-8FBE-445F-94E0-8F5467C35E09}" srcOrd="0" destOrd="0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1CAB8C04-D03B-417E-95EF-050CB0EE06BE}" srcId="{E475C6A8-F9F7-4438-B054-DA46502EF334}" destId="{5128B18C-B488-489C-A936-037D4476F9E7}" srcOrd="1" destOrd="0" parTransId="{6D5C1E59-44C8-4456-B66B-00E57BB5D7C3}" sibTransId="{6D84506D-073D-44AC-863A-2D6043B22217}"/>
    <dgm:cxn modelId="{56F49968-5E54-41AB-835C-99BD6EDCA923}" type="presOf" srcId="{593B4BC9-9D2A-4FCB-9F07-FC13B2867B52}" destId="{929EE377-8D58-47BC-91A2-31C7C63E5C84}" srcOrd="0" destOrd="0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  <dgm:cxn modelId="{3ED8B8A3-D46D-44FC-A868-48721E33E223}" type="presParOf" srcId="{0D780D19-53E4-4846-AD87-520AF29DC851}" destId="{99625D1F-8FBE-445F-94E0-8F5467C35E09}" srcOrd="2" destOrd="0" presId="urn:microsoft.com/office/officeart/2005/8/layout/vList2"/>
    <dgm:cxn modelId="{AA2474BD-C63E-4B60-8FE5-B7C916D20E6F}" type="presParOf" srcId="{0D780D19-53E4-4846-AD87-520AF29DC851}" destId="{929EE377-8D58-47BC-91A2-31C7C63E5C8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3200" b="1" dirty="0"/>
            <a:t>Метод</a:t>
          </a:r>
          <a:endParaRPr lang="ru-RU" sz="3200" dirty="0"/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2400" dirty="0"/>
            <a:t>(от греч. </a:t>
          </a:r>
          <a:r>
            <a:rPr lang="ru-RU" sz="2400" dirty="0" err="1"/>
            <a:t>μέθοδος</a:t>
          </a:r>
          <a:r>
            <a:rPr lang="ru-RU" sz="2400" dirty="0"/>
            <a:t> — путь исследования, познания, теория, учение) — в широком смысле сознательный способ достижения какого-либо результата, осуществления определённой деятельности, решения некоторых задач. </a:t>
          </a:r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92A14A5B-C839-4354-9B4F-674D5AFB5D67}">
      <dgm:prSet phldrT="[Текст]" custT="1"/>
      <dgm:spPr/>
      <dgm:t>
        <a:bodyPr/>
        <a:lstStyle/>
        <a:p>
          <a:r>
            <a:rPr lang="ru-RU" sz="2400" dirty="0"/>
            <a:t>предполагает определённую последовательность действий на основе чётко осознанного плана. </a:t>
          </a:r>
        </a:p>
      </dgm:t>
    </dgm:pt>
    <dgm:pt modelId="{8357FF81-16D8-4518-A082-F4C27311D745}" type="parTrans" cxnId="{565C22F2-E946-4F0A-AB52-9F3897D5B5AD}">
      <dgm:prSet/>
      <dgm:spPr/>
    </dgm:pt>
    <dgm:pt modelId="{28C8E1F2-7049-43F3-941D-24E6C4E34194}" type="sibTrans" cxnId="{565C22F2-E946-4F0A-AB52-9F3897D5B5AD}">
      <dgm:prSet/>
      <dgm:spPr/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1" custLinFactNeighborX="1037" custLinFactNeighborY="-867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1" custLinFactNeighborX="296" custLinFactNeighborY="-83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565C22F2-E946-4F0A-AB52-9F3897D5B5AD}" srcId="{AECB552E-C4B8-41EE-87CD-335E460CF0DE}" destId="{92A14A5B-C839-4354-9B4F-674D5AFB5D67}" srcOrd="1" destOrd="0" parTransId="{8357FF81-16D8-4518-A082-F4C27311D745}" sibTransId="{28C8E1F2-7049-43F3-941D-24E6C4E34194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3FEFA6DE-7FF4-455B-AB33-08BADFAD334B}" type="presOf" srcId="{92A14A5B-C839-4354-9B4F-674D5AFB5D67}" destId="{4FE780BE-B5EA-4228-B5F3-2D187D4A0DF4}" srcOrd="0" destOrd="1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3200" b="1" dirty="0"/>
            <a:t>Основные черты науки Нового времени</a:t>
          </a:r>
          <a:endParaRPr lang="ru-RU" sz="3200" dirty="0"/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3200" b="0" dirty="0"/>
            <a:t>Базирование на опыте и эксперименте</a:t>
          </a:r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F16F5233-1F72-4AD7-BB32-DA910A43A4D7}">
      <dgm:prSet phldrT="[Текст]" custT="1"/>
      <dgm:spPr/>
      <dgm:t>
        <a:bodyPr/>
        <a:lstStyle/>
        <a:p>
          <a:r>
            <a:rPr lang="ru-RU" sz="3200" b="0" dirty="0"/>
            <a:t>Связь с математикой</a:t>
          </a:r>
        </a:p>
      </dgm:t>
    </dgm:pt>
    <dgm:pt modelId="{62C26A3D-6F0E-422B-B074-7C27900EC8F3}" type="parTrans" cxnId="{F81F3737-5E56-4B68-B5B0-E0067548D615}">
      <dgm:prSet/>
      <dgm:spPr/>
      <dgm:t>
        <a:bodyPr/>
        <a:lstStyle/>
        <a:p>
          <a:endParaRPr lang="ru-RU"/>
        </a:p>
      </dgm:t>
    </dgm:pt>
    <dgm:pt modelId="{EE65EB85-6964-4671-BF94-38D043C23E86}" type="sibTrans" cxnId="{F81F3737-5E56-4B68-B5B0-E0067548D615}">
      <dgm:prSet/>
      <dgm:spPr/>
      <dgm:t>
        <a:bodyPr/>
        <a:lstStyle/>
        <a:p>
          <a:endParaRPr lang="ru-RU"/>
        </a:p>
      </dgm:t>
    </dgm:pt>
    <dgm:pt modelId="{3013400E-0BEE-45AE-B31C-B4D49F8AF4F4}">
      <dgm:prSet phldrT="[Текст]" custT="1"/>
      <dgm:spPr/>
      <dgm:t>
        <a:bodyPr/>
        <a:lstStyle/>
        <a:p>
          <a:r>
            <a:rPr lang="ru-RU" sz="3200" b="0" dirty="0"/>
            <a:t>Ориентированность на практическую пользу</a:t>
          </a:r>
        </a:p>
      </dgm:t>
    </dgm:pt>
    <dgm:pt modelId="{BD8C2CDF-43BC-453B-90BE-E5B0C042F88F}" type="parTrans" cxnId="{97832749-EFF4-4BEF-AFE2-AD06DB5613AC}">
      <dgm:prSet/>
      <dgm:spPr/>
      <dgm:t>
        <a:bodyPr/>
        <a:lstStyle/>
        <a:p>
          <a:endParaRPr lang="ru-RU"/>
        </a:p>
      </dgm:t>
    </dgm:pt>
    <dgm:pt modelId="{245A330D-253E-4BA0-8D6D-220A6EE9C32A}" type="sibTrans" cxnId="{97832749-EFF4-4BEF-AFE2-AD06DB5613AC}">
      <dgm:prSet/>
      <dgm:spPr/>
      <dgm:t>
        <a:bodyPr/>
        <a:lstStyle/>
        <a:p>
          <a:endParaRPr lang="ru-RU"/>
        </a:p>
      </dgm:t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1" custLinFactY="-12584" custLinFactNeighborX="-29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1" custLinFactNeighborX="296" custLinFactNeighborY="-83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F81F3737-5E56-4B68-B5B0-E0067548D615}" srcId="{AECB552E-C4B8-41EE-87CD-335E460CF0DE}" destId="{F16F5233-1F72-4AD7-BB32-DA910A43A4D7}" srcOrd="1" destOrd="0" parTransId="{62C26A3D-6F0E-422B-B074-7C27900EC8F3}" sibTransId="{EE65EB85-6964-4671-BF94-38D043C23E86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67D5FA34-DAFA-48BB-B7F0-DDC6E10C6A2E}" type="presOf" srcId="{3013400E-0BEE-45AE-B31C-B4D49F8AF4F4}" destId="{4FE780BE-B5EA-4228-B5F3-2D187D4A0DF4}" srcOrd="0" destOrd="2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97832749-EFF4-4BEF-AFE2-AD06DB5613AC}" srcId="{AECB552E-C4B8-41EE-87CD-335E460CF0DE}" destId="{3013400E-0BEE-45AE-B31C-B4D49F8AF4F4}" srcOrd="2" destOrd="0" parTransId="{BD8C2CDF-43BC-453B-90BE-E5B0C042F88F}" sibTransId="{245A330D-253E-4BA0-8D6D-220A6EE9C32A}"/>
    <dgm:cxn modelId="{81204FCA-AB2E-4DEF-B222-437F86C2832F}" type="presOf" srcId="{F16F5233-1F72-4AD7-BB32-DA910A43A4D7}" destId="{4FE780BE-B5EA-4228-B5F3-2D187D4A0DF4}" srcOrd="0" destOrd="1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619F01-2ACD-4612-A8C3-904EA0D4574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D7B6CD-515E-4268-B813-E1A509349E78}">
      <dgm:prSet phldrT="[Текст]" custT="1"/>
      <dgm:spPr/>
      <dgm:t>
        <a:bodyPr/>
        <a:lstStyle/>
        <a:p>
          <a:r>
            <a:rPr lang="ru-RU" sz="3600" b="0" u="none" dirty="0"/>
            <a:t>Всеобщие</a:t>
          </a:r>
        </a:p>
      </dgm:t>
    </dgm:pt>
    <dgm:pt modelId="{04014BA2-5500-42B1-855D-7DD0087D1EAB}" type="parTrans" cxnId="{0ECB6CA1-40BA-4060-8EE4-DCCFF8E7174E}">
      <dgm:prSet/>
      <dgm:spPr/>
      <dgm:t>
        <a:bodyPr/>
        <a:lstStyle/>
        <a:p>
          <a:endParaRPr lang="ru-RU"/>
        </a:p>
      </dgm:t>
    </dgm:pt>
    <dgm:pt modelId="{723816EE-ED79-4F07-9DA7-DA79512BBBFD}" type="sibTrans" cxnId="{0ECB6CA1-40BA-4060-8EE4-DCCFF8E7174E}">
      <dgm:prSet/>
      <dgm:spPr/>
      <dgm:t>
        <a:bodyPr/>
        <a:lstStyle/>
        <a:p>
          <a:endParaRPr lang="ru-RU"/>
        </a:p>
      </dgm:t>
    </dgm:pt>
    <dgm:pt modelId="{704A85C9-A185-4A31-9699-53C6F07E684F}" type="asst">
      <dgm:prSet phldrT="[Текст]"/>
      <dgm:spPr/>
      <dgm:t>
        <a:bodyPr/>
        <a:lstStyle/>
        <a:p>
          <a:r>
            <a:rPr lang="ru-RU" dirty="0"/>
            <a:t>диалектический</a:t>
          </a:r>
        </a:p>
      </dgm:t>
    </dgm:pt>
    <dgm:pt modelId="{F04C2EC7-55BE-4F5C-993A-CF6A37AC8EF8}" type="parTrans" cxnId="{7411B6AF-1BA4-45CA-A425-65A01556AB2F}">
      <dgm:prSet/>
      <dgm:spPr/>
      <dgm:t>
        <a:bodyPr/>
        <a:lstStyle/>
        <a:p>
          <a:endParaRPr lang="ru-RU"/>
        </a:p>
      </dgm:t>
    </dgm:pt>
    <dgm:pt modelId="{F07D809D-7B2F-4374-BF2F-E2D573E6F143}" type="sibTrans" cxnId="{7411B6AF-1BA4-45CA-A425-65A01556AB2F}">
      <dgm:prSet/>
      <dgm:spPr/>
      <dgm:t>
        <a:bodyPr/>
        <a:lstStyle/>
        <a:p>
          <a:endParaRPr lang="ru-RU"/>
        </a:p>
      </dgm:t>
    </dgm:pt>
    <dgm:pt modelId="{8421BE37-EE5A-496D-ADF2-3F1322C6EF80}">
      <dgm:prSet phldrT="[Текст]"/>
      <dgm:spPr/>
      <dgm:t>
        <a:bodyPr/>
        <a:lstStyle/>
        <a:p>
          <a:r>
            <a:rPr lang="ru-RU" dirty="0"/>
            <a:t>наблюдение и сбор фактов </a:t>
          </a:r>
        </a:p>
      </dgm:t>
    </dgm:pt>
    <dgm:pt modelId="{757ACF93-F98C-4F47-AD95-DAA8348AB9F0}" type="parTrans" cxnId="{26BE7643-F9BD-4EBD-9780-DE35E8CD3E52}">
      <dgm:prSet/>
      <dgm:spPr/>
      <dgm:t>
        <a:bodyPr/>
        <a:lstStyle/>
        <a:p>
          <a:endParaRPr lang="ru-RU"/>
        </a:p>
      </dgm:t>
    </dgm:pt>
    <dgm:pt modelId="{70819C45-68CE-4504-92CB-EE665ACBB824}" type="sibTrans" cxnId="{26BE7643-F9BD-4EBD-9780-DE35E8CD3E52}">
      <dgm:prSet/>
      <dgm:spPr/>
      <dgm:t>
        <a:bodyPr/>
        <a:lstStyle/>
        <a:p>
          <a:endParaRPr lang="ru-RU"/>
        </a:p>
      </dgm:t>
    </dgm:pt>
    <dgm:pt modelId="{3145E1DC-BB1C-427E-8219-3C225F3C7472}">
      <dgm:prSet phldrT="[Текст]"/>
      <dgm:spPr/>
      <dgm:t>
        <a:bodyPr/>
        <a:lstStyle/>
        <a:p>
          <a:r>
            <a:rPr lang="ru-RU" dirty="0"/>
            <a:t>классификация фактов</a:t>
          </a:r>
        </a:p>
      </dgm:t>
    </dgm:pt>
    <dgm:pt modelId="{D82DA072-8300-468D-8D81-86D6AE3683D8}" type="parTrans" cxnId="{9666BD83-BC4F-4C6E-8E9F-77B2D1DD5417}">
      <dgm:prSet/>
      <dgm:spPr/>
      <dgm:t>
        <a:bodyPr/>
        <a:lstStyle/>
        <a:p>
          <a:endParaRPr lang="ru-RU"/>
        </a:p>
      </dgm:t>
    </dgm:pt>
    <dgm:pt modelId="{CFEC52DD-5E49-4E62-9825-713AFEE1BBCC}" type="sibTrans" cxnId="{9666BD83-BC4F-4C6E-8E9F-77B2D1DD5417}">
      <dgm:prSet/>
      <dgm:spPr/>
      <dgm:t>
        <a:bodyPr/>
        <a:lstStyle/>
        <a:p>
          <a:endParaRPr lang="ru-RU"/>
        </a:p>
      </dgm:t>
    </dgm:pt>
    <dgm:pt modelId="{2AC951AF-95CD-453B-94FE-BBEA7413AF73}">
      <dgm:prSet phldrT="[Текст]"/>
      <dgm:spPr/>
      <dgm:t>
        <a:bodyPr/>
        <a:lstStyle/>
        <a:p>
          <a:r>
            <a:rPr lang="ru-RU" dirty="0"/>
            <a:t>объяснение фактов</a:t>
          </a:r>
        </a:p>
      </dgm:t>
    </dgm:pt>
    <dgm:pt modelId="{C90D4ACE-ED7D-4149-8E22-7DE8D406B303}" type="parTrans" cxnId="{6858F047-28CF-443D-BDBD-F2E6960B14AD}">
      <dgm:prSet/>
      <dgm:spPr/>
      <dgm:t>
        <a:bodyPr/>
        <a:lstStyle/>
        <a:p>
          <a:endParaRPr lang="ru-RU"/>
        </a:p>
      </dgm:t>
    </dgm:pt>
    <dgm:pt modelId="{4F20314C-B5FB-4902-84AF-9303599E4332}" type="sibTrans" cxnId="{6858F047-28CF-443D-BDBD-F2E6960B14AD}">
      <dgm:prSet/>
      <dgm:spPr/>
      <dgm:t>
        <a:bodyPr/>
        <a:lstStyle/>
        <a:p>
          <a:endParaRPr lang="ru-RU"/>
        </a:p>
      </dgm:t>
    </dgm:pt>
    <dgm:pt modelId="{C803F520-3777-4861-A191-7BB4D7A45830}" type="asst">
      <dgm:prSet/>
      <dgm:spPr/>
      <dgm:t>
        <a:bodyPr/>
        <a:lstStyle/>
        <a:p>
          <a:endParaRPr lang="ru-RU"/>
        </a:p>
      </dgm:t>
    </dgm:pt>
    <dgm:pt modelId="{AE603839-CDBA-4105-85E8-E68331A8E5CB}" type="parTrans" cxnId="{FAAF7296-3F33-4A20-B3D7-74F63FDB0E54}">
      <dgm:prSet/>
      <dgm:spPr/>
      <dgm:t>
        <a:bodyPr/>
        <a:lstStyle/>
        <a:p>
          <a:endParaRPr lang="ru-RU"/>
        </a:p>
      </dgm:t>
    </dgm:pt>
    <dgm:pt modelId="{565A0B2D-C343-4941-8CE7-B9184B0C9880}" type="sibTrans" cxnId="{FAAF7296-3F33-4A20-B3D7-74F63FDB0E54}">
      <dgm:prSet/>
      <dgm:spPr/>
      <dgm:t>
        <a:bodyPr/>
        <a:lstStyle/>
        <a:p>
          <a:endParaRPr lang="ru-RU"/>
        </a:p>
      </dgm:t>
    </dgm:pt>
    <dgm:pt modelId="{6FFFAF39-20D6-48A5-8738-D6CA680F369E}" type="pres">
      <dgm:prSet presAssocID="{CF619F01-2ACD-4612-A8C3-904EA0D4574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C7C71E3-0D96-4FC0-8498-86E0F64C2396}" type="pres">
      <dgm:prSet presAssocID="{62D7B6CD-515E-4268-B813-E1A509349E78}" presName="hierRoot1" presStyleCnt="0">
        <dgm:presLayoutVars>
          <dgm:hierBranch val="init"/>
        </dgm:presLayoutVars>
      </dgm:prSet>
      <dgm:spPr/>
    </dgm:pt>
    <dgm:pt modelId="{53967ADF-5B9C-4FF7-93F7-91CDB22B1F3C}" type="pres">
      <dgm:prSet presAssocID="{62D7B6CD-515E-4268-B813-E1A509349E78}" presName="rootComposite1" presStyleCnt="0"/>
      <dgm:spPr/>
    </dgm:pt>
    <dgm:pt modelId="{708A136D-1C68-4A4A-8F08-1A3FFBD99398}" type="pres">
      <dgm:prSet presAssocID="{62D7B6CD-515E-4268-B813-E1A509349E7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D66FC8-5195-48F8-AE35-19988284C4C9}" type="pres">
      <dgm:prSet presAssocID="{62D7B6CD-515E-4268-B813-E1A509349E7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0333295-3F90-4531-B9F9-3A17ED090DD4}" type="pres">
      <dgm:prSet presAssocID="{62D7B6CD-515E-4268-B813-E1A509349E78}" presName="hierChild2" presStyleCnt="0"/>
      <dgm:spPr/>
    </dgm:pt>
    <dgm:pt modelId="{26447C2F-642F-4B8D-AD15-650E1A67A310}" type="pres">
      <dgm:prSet presAssocID="{757ACF93-F98C-4F47-AD95-DAA8348AB9F0}" presName="Name64" presStyleLbl="parChTrans1D2" presStyleIdx="0" presStyleCnt="5"/>
      <dgm:spPr/>
      <dgm:t>
        <a:bodyPr/>
        <a:lstStyle/>
        <a:p>
          <a:endParaRPr lang="ru-RU"/>
        </a:p>
      </dgm:t>
    </dgm:pt>
    <dgm:pt modelId="{080CA7CD-72D3-45BB-90E4-1067A53F6011}" type="pres">
      <dgm:prSet presAssocID="{8421BE37-EE5A-496D-ADF2-3F1322C6EF80}" presName="hierRoot2" presStyleCnt="0">
        <dgm:presLayoutVars>
          <dgm:hierBranch val="init"/>
        </dgm:presLayoutVars>
      </dgm:prSet>
      <dgm:spPr/>
    </dgm:pt>
    <dgm:pt modelId="{434CC067-3A02-45FE-B4DD-A58F4B5C6A2B}" type="pres">
      <dgm:prSet presAssocID="{8421BE37-EE5A-496D-ADF2-3F1322C6EF80}" presName="rootComposite" presStyleCnt="0"/>
      <dgm:spPr/>
    </dgm:pt>
    <dgm:pt modelId="{98049C14-4752-471A-8891-C0351CBBD66B}" type="pres">
      <dgm:prSet presAssocID="{8421BE37-EE5A-496D-ADF2-3F1322C6EF8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C67DBC-3253-418D-B2DC-A432B2B72309}" type="pres">
      <dgm:prSet presAssocID="{8421BE37-EE5A-496D-ADF2-3F1322C6EF80}" presName="rootConnector" presStyleLbl="node2" presStyleIdx="0" presStyleCnt="3"/>
      <dgm:spPr/>
      <dgm:t>
        <a:bodyPr/>
        <a:lstStyle/>
        <a:p>
          <a:endParaRPr lang="ru-RU"/>
        </a:p>
      </dgm:t>
    </dgm:pt>
    <dgm:pt modelId="{7CCF2621-D8A7-4F05-B368-8DACD744DA04}" type="pres">
      <dgm:prSet presAssocID="{8421BE37-EE5A-496D-ADF2-3F1322C6EF80}" presName="hierChild4" presStyleCnt="0"/>
      <dgm:spPr/>
    </dgm:pt>
    <dgm:pt modelId="{820D1823-76E0-4187-84F1-B420E5B2E0E4}" type="pres">
      <dgm:prSet presAssocID="{8421BE37-EE5A-496D-ADF2-3F1322C6EF80}" presName="hierChild5" presStyleCnt="0"/>
      <dgm:spPr/>
    </dgm:pt>
    <dgm:pt modelId="{E774F172-01F7-4DFB-8104-576FF63CF43F}" type="pres">
      <dgm:prSet presAssocID="{D82DA072-8300-468D-8D81-86D6AE3683D8}" presName="Name64" presStyleLbl="parChTrans1D2" presStyleIdx="1" presStyleCnt="5"/>
      <dgm:spPr/>
      <dgm:t>
        <a:bodyPr/>
        <a:lstStyle/>
        <a:p>
          <a:endParaRPr lang="ru-RU"/>
        </a:p>
      </dgm:t>
    </dgm:pt>
    <dgm:pt modelId="{811A9BAC-EC71-4EDE-B625-32FDAA84B132}" type="pres">
      <dgm:prSet presAssocID="{3145E1DC-BB1C-427E-8219-3C225F3C7472}" presName="hierRoot2" presStyleCnt="0">
        <dgm:presLayoutVars>
          <dgm:hierBranch val="init"/>
        </dgm:presLayoutVars>
      </dgm:prSet>
      <dgm:spPr/>
    </dgm:pt>
    <dgm:pt modelId="{C2342927-E676-4964-919F-E2A6130DC819}" type="pres">
      <dgm:prSet presAssocID="{3145E1DC-BB1C-427E-8219-3C225F3C7472}" presName="rootComposite" presStyleCnt="0"/>
      <dgm:spPr/>
    </dgm:pt>
    <dgm:pt modelId="{7B0CAEAB-A384-4F5C-B5E9-0761BFA05B9D}" type="pres">
      <dgm:prSet presAssocID="{3145E1DC-BB1C-427E-8219-3C225F3C74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4F9C95-39F3-41D0-8500-AECD5DFD6054}" type="pres">
      <dgm:prSet presAssocID="{3145E1DC-BB1C-427E-8219-3C225F3C7472}" presName="rootConnector" presStyleLbl="node2" presStyleIdx="1" presStyleCnt="3"/>
      <dgm:spPr/>
      <dgm:t>
        <a:bodyPr/>
        <a:lstStyle/>
        <a:p>
          <a:endParaRPr lang="ru-RU"/>
        </a:p>
      </dgm:t>
    </dgm:pt>
    <dgm:pt modelId="{B28AE81E-99AD-464C-B971-21E4F7613B1F}" type="pres">
      <dgm:prSet presAssocID="{3145E1DC-BB1C-427E-8219-3C225F3C7472}" presName="hierChild4" presStyleCnt="0"/>
      <dgm:spPr/>
    </dgm:pt>
    <dgm:pt modelId="{9C0999B6-280B-4B73-83C0-BF0929149D38}" type="pres">
      <dgm:prSet presAssocID="{3145E1DC-BB1C-427E-8219-3C225F3C7472}" presName="hierChild5" presStyleCnt="0"/>
      <dgm:spPr/>
    </dgm:pt>
    <dgm:pt modelId="{AB528167-79ED-4C05-8502-F7F49C67B17A}" type="pres">
      <dgm:prSet presAssocID="{C90D4ACE-ED7D-4149-8E22-7DE8D406B303}" presName="Name64" presStyleLbl="parChTrans1D2" presStyleIdx="2" presStyleCnt="5"/>
      <dgm:spPr/>
      <dgm:t>
        <a:bodyPr/>
        <a:lstStyle/>
        <a:p>
          <a:endParaRPr lang="ru-RU"/>
        </a:p>
      </dgm:t>
    </dgm:pt>
    <dgm:pt modelId="{F576F50C-6221-4BAD-935D-5C447273545E}" type="pres">
      <dgm:prSet presAssocID="{2AC951AF-95CD-453B-94FE-BBEA7413AF73}" presName="hierRoot2" presStyleCnt="0">
        <dgm:presLayoutVars>
          <dgm:hierBranch val="init"/>
        </dgm:presLayoutVars>
      </dgm:prSet>
      <dgm:spPr/>
    </dgm:pt>
    <dgm:pt modelId="{518FC1DB-C4F4-4C04-B568-F2E769763305}" type="pres">
      <dgm:prSet presAssocID="{2AC951AF-95CD-453B-94FE-BBEA7413AF73}" presName="rootComposite" presStyleCnt="0"/>
      <dgm:spPr/>
    </dgm:pt>
    <dgm:pt modelId="{51B9A43D-AFA0-447D-A547-7E66605AADB8}" type="pres">
      <dgm:prSet presAssocID="{2AC951AF-95CD-453B-94FE-BBEA7413AF7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552F41-AA16-482B-8B08-A2DF0484EB3B}" type="pres">
      <dgm:prSet presAssocID="{2AC951AF-95CD-453B-94FE-BBEA7413AF73}" presName="rootConnector" presStyleLbl="node2" presStyleIdx="2" presStyleCnt="3"/>
      <dgm:spPr/>
      <dgm:t>
        <a:bodyPr/>
        <a:lstStyle/>
        <a:p>
          <a:endParaRPr lang="ru-RU"/>
        </a:p>
      </dgm:t>
    </dgm:pt>
    <dgm:pt modelId="{C7E26B6E-2FC3-4108-B2E0-F60FB858F6CA}" type="pres">
      <dgm:prSet presAssocID="{2AC951AF-95CD-453B-94FE-BBEA7413AF73}" presName="hierChild4" presStyleCnt="0"/>
      <dgm:spPr/>
    </dgm:pt>
    <dgm:pt modelId="{5A0C7BEC-2D7C-4340-86BA-230E173EC7D6}" type="pres">
      <dgm:prSet presAssocID="{2AC951AF-95CD-453B-94FE-BBEA7413AF73}" presName="hierChild5" presStyleCnt="0"/>
      <dgm:spPr/>
    </dgm:pt>
    <dgm:pt modelId="{8A1FDB08-EF8B-4B7E-924A-A7668110B2F0}" type="pres">
      <dgm:prSet presAssocID="{62D7B6CD-515E-4268-B813-E1A509349E78}" presName="hierChild3" presStyleCnt="0"/>
      <dgm:spPr/>
    </dgm:pt>
    <dgm:pt modelId="{D787DEDB-3242-434C-888B-65AA28A77B43}" type="pres">
      <dgm:prSet presAssocID="{F04C2EC7-55BE-4F5C-993A-CF6A37AC8EF8}" presName="Name115" presStyleLbl="parChTrans1D2" presStyleIdx="3" presStyleCnt="5"/>
      <dgm:spPr/>
      <dgm:t>
        <a:bodyPr/>
        <a:lstStyle/>
        <a:p>
          <a:endParaRPr lang="ru-RU"/>
        </a:p>
      </dgm:t>
    </dgm:pt>
    <dgm:pt modelId="{4C05B72B-0FBC-4C05-82C4-04993B01758B}" type="pres">
      <dgm:prSet presAssocID="{704A85C9-A185-4A31-9699-53C6F07E684F}" presName="hierRoot3" presStyleCnt="0">
        <dgm:presLayoutVars>
          <dgm:hierBranch val="init"/>
        </dgm:presLayoutVars>
      </dgm:prSet>
      <dgm:spPr/>
    </dgm:pt>
    <dgm:pt modelId="{BCA31AD4-5F63-4B4D-AFB4-AF5C93648BD3}" type="pres">
      <dgm:prSet presAssocID="{704A85C9-A185-4A31-9699-53C6F07E684F}" presName="rootComposite3" presStyleCnt="0"/>
      <dgm:spPr/>
    </dgm:pt>
    <dgm:pt modelId="{A7176841-EC9C-4176-A4C7-9AB555FB43C2}" type="pres">
      <dgm:prSet presAssocID="{704A85C9-A185-4A31-9699-53C6F07E684F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8634E8-9BB0-4FA5-9DC0-A5B1EC26070E}" type="pres">
      <dgm:prSet presAssocID="{704A85C9-A185-4A31-9699-53C6F07E684F}" presName="rootConnector3" presStyleLbl="asst1" presStyleIdx="0" presStyleCnt="2"/>
      <dgm:spPr/>
      <dgm:t>
        <a:bodyPr/>
        <a:lstStyle/>
        <a:p>
          <a:endParaRPr lang="ru-RU"/>
        </a:p>
      </dgm:t>
    </dgm:pt>
    <dgm:pt modelId="{65FBCE9A-151F-4398-8265-A4B9139E5B8D}" type="pres">
      <dgm:prSet presAssocID="{704A85C9-A185-4A31-9699-53C6F07E684F}" presName="hierChild6" presStyleCnt="0"/>
      <dgm:spPr/>
    </dgm:pt>
    <dgm:pt modelId="{01174DA6-35E8-453B-9CFA-EB14C49C6D93}" type="pres">
      <dgm:prSet presAssocID="{704A85C9-A185-4A31-9699-53C6F07E684F}" presName="hierChild7" presStyleCnt="0"/>
      <dgm:spPr/>
    </dgm:pt>
    <dgm:pt modelId="{26CB187F-C00A-4A52-B884-06E0BA2A4F6C}" type="pres">
      <dgm:prSet presAssocID="{AE603839-CDBA-4105-85E8-E68331A8E5CB}" presName="Name115" presStyleLbl="parChTrans1D2" presStyleIdx="4" presStyleCnt="5"/>
      <dgm:spPr/>
      <dgm:t>
        <a:bodyPr/>
        <a:lstStyle/>
        <a:p>
          <a:endParaRPr lang="ru-RU"/>
        </a:p>
      </dgm:t>
    </dgm:pt>
    <dgm:pt modelId="{5A234AF9-4ED0-46C0-B614-15B2F6DFB880}" type="pres">
      <dgm:prSet presAssocID="{C803F520-3777-4861-A191-7BB4D7A45830}" presName="hierRoot3" presStyleCnt="0">
        <dgm:presLayoutVars>
          <dgm:hierBranch val="init"/>
        </dgm:presLayoutVars>
      </dgm:prSet>
      <dgm:spPr/>
    </dgm:pt>
    <dgm:pt modelId="{B621DD2E-1DA6-4BB5-81BC-636D28C43E44}" type="pres">
      <dgm:prSet presAssocID="{C803F520-3777-4861-A191-7BB4D7A45830}" presName="rootComposite3" presStyleCnt="0"/>
      <dgm:spPr/>
    </dgm:pt>
    <dgm:pt modelId="{624EABB6-5ED9-4F45-87BD-2BB85B49E342}" type="pres">
      <dgm:prSet presAssocID="{C803F520-3777-4861-A191-7BB4D7A45830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28A38-6B42-4EF3-83E5-36206EF641B3}" type="pres">
      <dgm:prSet presAssocID="{C803F520-3777-4861-A191-7BB4D7A45830}" presName="rootConnector3" presStyleLbl="asst1" presStyleIdx="1" presStyleCnt="2"/>
      <dgm:spPr/>
      <dgm:t>
        <a:bodyPr/>
        <a:lstStyle/>
        <a:p>
          <a:endParaRPr lang="ru-RU"/>
        </a:p>
      </dgm:t>
    </dgm:pt>
    <dgm:pt modelId="{C4E13150-EA7D-4581-AEF5-A5A85537BE88}" type="pres">
      <dgm:prSet presAssocID="{C803F520-3777-4861-A191-7BB4D7A45830}" presName="hierChild6" presStyleCnt="0"/>
      <dgm:spPr/>
    </dgm:pt>
    <dgm:pt modelId="{85CD7A73-7809-4CC4-935E-7EBAD9D3A121}" type="pres">
      <dgm:prSet presAssocID="{C803F520-3777-4861-A191-7BB4D7A45830}" presName="hierChild7" presStyleCnt="0"/>
      <dgm:spPr/>
    </dgm:pt>
  </dgm:ptLst>
  <dgm:cxnLst>
    <dgm:cxn modelId="{FAAF7296-3F33-4A20-B3D7-74F63FDB0E54}" srcId="{62D7B6CD-515E-4268-B813-E1A509349E78}" destId="{C803F520-3777-4861-A191-7BB4D7A45830}" srcOrd="1" destOrd="0" parTransId="{AE603839-CDBA-4105-85E8-E68331A8E5CB}" sibTransId="{565A0B2D-C343-4941-8CE7-B9184B0C9880}"/>
    <dgm:cxn modelId="{7411B6AF-1BA4-45CA-A425-65A01556AB2F}" srcId="{62D7B6CD-515E-4268-B813-E1A509349E78}" destId="{704A85C9-A185-4A31-9699-53C6F07E684F}" srcOrd="0" destOrd="0" parTransId="{F04C2EC7-55BE-4F5C-993A-CF6A37AC8EF8}" sibTransId="{F07D809D-7B2F-4374-BF2F-E2D573E6F143}"/>
    <dgm:cxn modelId="{56496E7C-5211-430A-8A57-A42F8D7B6280}" type="presOf" srcId="{62D7B6CD-515E-4268-B813-E1A509349E78}" destId="{27D66FC8-5195-48F8-AE35-19988284C4C9}" srcOrd="1" destOrd="0" presId="urn:microsoft.com/office/officeart/2009/3/layout/HorizontalOrganizationChart"/>
    <dgm:cxn modelId="{5EBC877E-9F77-4878-A1C7-169ECB3CEEE3}" type="presOf" srcId="{62D7B6CD-515E-4268-B813-E1A509349E78}" destId="{708A136D-1C68-4A4A-8F08-1A3FFBD99398}" srcOrd="0" destOrd="0" presId="urn:microsoft.com/office/officeart/2009/3/layout/HorizontalOrganizationChart"/>
    <dgm:cxn modelId="{8A1EAD70-9779-4ED1-880E-0AE2A4E2A49C}" type="presOf" srcId="{AE603839-CDBA-4105-85E8-E68331A8E5CB}" destId="{26CB187F-C00A-4A52-B884-06E0BA2A4F6C}" srcOrd="0" destOrd="0" presId="urn:microsoft.com/office/officeart/2009/3/layout/HorizontalOrganizationChart"/>
    <dgm:cxn modelId="{3AFD2E30-CECC-40AD-B2E2-22C1527040E9}" type="presOf" srcId="{8421BE37-EE5A-496D-ADF2-3F1322C6EF80}" destId="{8AC67DBC-3253-418D-B2DC-A432B2B72309}" srcOrd="1" destOrd="0" presId="urn:microsoft.com/office/officeart/2009/3/layout/HorizontalOrganizationChart"/>
    <dgm:cxn modelId="{0ECB6CA1-40BA-4060-8EE4-DCCFF8E7174E}" srcId="{CF619F01-2ACD-4612-A8C3-904EA0D45749}" destId="{62D7B6CD-515E-4268-B813-E1A509349E78}" srcOrd="0" destOrd="0" parTransId="{04014BA2-5500-42B1-855D-7DD0087D1EAB}" sibTransId="{723816EE-ED79-4F07-9DA7-DA79512BBBFD}"/>
    <dgm:cxn modelId="{9ED8E53C-E5A9-4A11-BA52-9954CF51FF64}" type="presOf" srcId="{CF619F01-2ACD-4612-A8C3-904EA0D45749}" destId="{6FFFAF39-20D6-48A5-8738-D6CA680F369E}" srcOrd="0" destOrd="0" presId="urn:microsoft.com/office/officeart/2009/3/layout/HorizontalOrganizationChart"/>
    <dgm:cxn modelId="{6858F047-28CF-443D-BDBD-F2E6960B14AD}" srcId="{62D7B6CD-515E-4268-B813-E1A509349E78}" destId="{2AC951AF-95CD-453B-94FE-BBEA7413AF73}" srcOrd="4" destOrd="0" parTransId="{C90D4ACE-ED7D-4149-8E22-7DE8D406B303}" sibTransId="{4F20314C-B5FB-4902-84AF-9303599E4332}"/>
    <dgm:cxn modelId="{6DE773F6-4E66-4A94-B503-445D06C2248B}" type="presOf" srcId="{704A85C9-A185-4A31-9699-53C6F07E684F}" destId="{A7176841-EC9C-4176-A4C7-9AB555FB43C2}" srcOrd="0" destOrd="0" presId="urn:microsoft.com/office/officeart/2009/3/layout/HorizontalOrganizationChart"/>
    <dgm:cxn modelId="{0D2D5FDC-71E1-47AC-9DC3-C18AE8E77572}" type="presOf" srcId="{F04C2EC7-55BE-4F5C-993A-CF6A37AC8EF8}" destId="{D787DEDB-3242-434C-888B-65AA28A77B43}" srcOrd="0" destOrd="0" presId="urn:microsoft.com/office/officeart/2009/3/layout/HorizontalOrganizationChart"/>
    <dgm:cxn modelId="{AC035EA5-F767-404A-8D44-885568686818}" type="presOf" srcId="{C803F520-3777-4861-A191-7BB4D7A45830}" destId="{18428A38-6B42-4EF3-83E5-36206EF641B3}" srcOrd="1" destOrd="0" presId="urn:microsoft.com/office/officeart/2009/3/layout/HorizontalOrganizationChart"/>
    <dgm:cxn modelId="{9666BD83-BC4F-4C6E-8E9F-77B2D1DD5417}" srcId="{62D7B6CD-515E-4268-B813-E1A509349E78}" destId="{3145E1DC-BB1C-427E-8219-3C225F3C7472}" srcOrd="3" destOrd="0" parTransId="{D82DA072-8300-468D-8D81-86D6AE3683D8}" sibTransId="{CFEC52DD-5E49-4E62-9825-713AFEE1BBCC}"/>
    <dgm:cxn modelId="{8DC20746-0741-4658-B9EE-CDE1A0B1DDC7}" type="presOf" srcId="{8421BE37-EE5A-496D-ADF2-3F1322C6EF80}" destId="{98049C14-4752-471A-8891-C0351CBBD66B}" srcOrd="0" destOrd="0" presId="urn:microsoft.com/office/officeart/2009/3/layout/HorizontalOrganizationChart"/>
    <dgm:cxn modelId="{F19B05F5-3E91-4AF2-9273-A762B1499370}" type="presOf" srcId="{3145E1DC-BB1C-427E-8219-3C225F3C7472}" destId="{7B0CAEAB-A384-4F5C-B5E9-0761BFA05B9D}" srcOrd="0" destOrd="0" presId="urn:microsoft.com/office/officeart/2009/3/layout/HorizontalOrganizationChart"/>
    <dgm:cxn modelId="{60F2F244-D6A4-473C-80F6-21E57099F3B1}" type="presOf" srcId="{C90D4ACE-ED7D-4149-8E22-7DE8D406B303}" destId="{AB528167-79ED-4C05-8502-F7F49C67B17A}" srcOrd="0" destOrd="0" presId="urn:microsoft.com/office/officeart/2009/3/layout/HorizontalOrganizationChart"/>
    <dgm:cxn modelId="{45BCCAB5-1E71-453E-8149-C78E9BF8CCAD}" type="presOf" srcId="{2AC951AF-95CD-453B-94FE-BBEA7413AF73}" destId="{B9552F41-AA16-482B-8B08-A2DF0484EB3B}" srcOrd="1" destOrd="0" presId="urn:microsoft.com/office/officeart/2009/3/layout/HorizontalOrganizationChart"/>
    <dgm:cxn modelId="{AA4895FF-D8F7-4622-84B1-95A2A4E69884}" type="presOf" srcId="{D82DA072-8300-468D-8D81-86D6AE3683D8}" destId="{E774F172-01F7-4DFB-8104-576FF63CF43F}" srcOrd="0" destOrd="0" presId="urn:microsoft.com/office/officeart/2009/3/layout/HorizontalOrganizationChart"/>
    <dgm:cxn modelId="{5CA26E74-C678-4C76-A010-177C9A66B618}" type="presOf" srcId="{757ACF93-F98C-4F47-AD95-DAA8348AB9F0}" destId="{26447C2F-642F-4B8D-AD15-650E1A67A310}" srcOrd="0" destOrd="0" presId="urn:microsoft.com/office/officeart/2009/3/layout/HorizontalOrganizationChart"/>
    <dgm:cxn modelId="{5330B87C-94A5-45D3-895B-C3D0E8F08494}" type="presOf" srcId="{2AC951AF-95CD-453B-94FE-BBEA7413AF73}" destId="{51B9A43D-AFA0-447D-A547-7E66605AADB8}" srcOrd="0" destOrd="0" presId="urn:microsoft.com/office/officeart/2009/3/layout/HorizontalOrganizationChart"/>
    <dgm:cxn modelId="{04F1E86D-E1C8-4B03-BDEB-E52697483478}" type="presOf" srcId="{704A85C9-A185-4A31-9699-53C6F07E684F}" destId="{FF8634E8-9BB0-4FA5-9DC0-A5B1EC26070E}" srcOrd="1" destOrd="0" presId="urn:microsoft.com/office/officeart/2009/3/layout/HorizontalOrganizationChart"/>
    <dgm:cxn modelId="{26BE7643-F9BD-4EBD-9780-DE35E8CD3E52}" srcId="{62D7B6CD-515E-4268-B813-E1A509349E78}" destId="{8421BE37-EE5A-496D-ADF2-3F1322C6EF80}" srcOrd="2" destOrd="0" parTransId="{757ACF93-F98C-4F47-AD95-DAA8348AB9F0}" sibTransId="{70819C45-68CE-4504-92CB-EE665ACBB824}"/>
    <dgm:cxn modelId="{DB30AF5E-072D-4693-BFE9-067A14A47532}" type="presOf" srcId="{3145E1DC-BB1C-427E-8219-3C225F3C7472}" destId="{144F9C95-39F3-41D0-8500-AECD5DFD6054}" srcOrd="1" destOrd="0" presId="urn:microsoft.com/office/officeart/2009/3/layout/HorizontalOrganizationChart"/>
    <dgm:cxn modelId="{E5AE4AEA-4368-45D0-9C03-615AB29E3BF2}" type="presOf" srcId="{C803F520-3777-4861-A191-7BB4D7A45830}" destId="{624EABB6-5ED9-4F45-87BD-2BB85B49E342}" srcOrd="0" destOrd="0" presId="urn:microsoft.com/office/officeart/2009/3/layout/HorizontalOrganizationChart"/>
    <dgm:cxn modelId="{9A246D3A-633B-42E3-912C-E6E093257EDB}" type="presParOf" srcId="{6FFFAF39-20D6-48A5-8738-D6CA680F369E}" destId="{9C7C71E3-0D96-4FC0-8498-86E0F64C2396}" srcOrd="0" destOrd="0" presId="urn:microsoft.com/office/officeart/2009/3/layout/HorizontalOrganizationChart"/>
    <dgm:cxn modelId="{C4B43C50-E01E-410D-BDBF-64CDF657392D}" type="presParOf" srcId="{9C7C71E3-0D96-4FC0-8498-86E0F64C2396}" destId="{53967ADF-5B9C-4FF7-93F7-91CDB22B1F3C}" srcOrd="0" destOrd="0" presId="urn:microsoft.com/office/officeart/2009/3/layout/HorizontalOrganizationChart"/>
    <dgm:cxn modelId="{DB07486E-79E4-4CCA-A8F0-B694B3B91E64}" type="presParOf" srcId="{53967ADF-5B9C-4FF7-93F7-91CDB22B1F3C}" destId="{708A136D-1C68-4A4A-8F08-1A3FFBD99398}" srcOrd="0" destOrd="0" presId="urn:microsoft.com/office/officeart/2009/3/layout/HorizontalOrganizationChart"/>
    <dgm:cxn modelId="{487BDBEB-DD79-4E6F-8CDA-6D11762E960E}" type="presParOf" srcId="{53967ADF-5B9C-4FF7-93F7-91CDB22B1F3C}" destId="{27D66FC8-5195-48F8-AE35-19988284C4C9}" srcOrd="1" destOrd="0" presId="urn:microsoft.com/office/officeart/2009/3/layout/HorizontalOrganizationChart"/>
    <dgm:cxn modelId="{E943EB1E-CF14-4692-9040-A62635F15631}" type="presParOf" srcId="{9C7C71E3-0D96-4FC0-8498-86E0F64C2396}" destId="{60333295-3F90-4531-B9F9-3A17ED090DD4}" srcOrd="1" destOrd="0" presId="urn:microsoft.com/office/officeart/2009/3/layout/HorizontalOrganizationChart"/>
    <dgm:cxn modelId="{2E23C2EA-F91C-4257-BDBF-818697C5B018}" type="presParOf" srcId="{60333295-3F90-4531-B9F9-3A17ED090DD4}" destId="{26447C2F-642F-4B8D-AD15-650E1A67A310}" srcOrd="0" destOrd="0" presId="urn:microsoft.com/office/officeart/2009/3/layout/HorizontalOrganizationChart"/>
    <dgm:cxn modelId="{9BA44009-01E1-4CA9-B4A8-A0124E27A12D}" type="presParOf" srcId="{60333295-3F90-4531-B9F9-3A17ED090DD4}" destId="{080CA7CD-72D3-45BB-90E4-1067A53F6011}" srcOrd="1" destOrd="0" presId="urn:microsoft.com/office/officeart/2009/3/layout/HorizontalOrganizationChart"/>
    <dgm:cxn modelId="{F8B717DD-C048-460E-804A-1AF08F461FCC}" type="presParOf" srcId="{080CA7CD-72D3-45BB-90E4-1067A53F6011}" destId="{434CC067-3A02-45FE-B4DD-A58F4B5C6A2B}" srcOrd="0" destOrd="0" presId="urn:microsoft.com/office/officeart/2009/3/layout/HorizontalOrganizationChart"/>
    <dgm:cxn modelId="{F984D119-95AB-482E-A846-079DA3B94AD0}" type="presParOf" srcId="{434CC067-3A02-45FE-B4DD-A58F4B5C6A2B}" destId="{98049C14-4752-471A-8891-C0351CBBD66B}" srcOrd="0" destOrd="0" presId="urn:microsoft.com/office/officeart/2009/3/layout/HorizontalOrganizationChart"/>
    <dgm:cxn modelId="{CC6F7F8A-0BC0-4839-B24A-10821072514C}" type="presParOf" srcId="{434CC067-3A02-45FE-B4DD-A58F4B5C6A2B}" destId="{8AC67DBC-3253-418D-B2DC-A432B2B72309}" srcOrd="1" destOrd="0" presId="urn:microsoft.com/office/officeart/2009/3/layout/HorizontalOrganizationChart"/>
    <dgm:cxn modelId="{035E39F6-57E9-4EFA-A7C3-DF918B4D9C9B}" type="presParOf" srcId="{080CA7CD-72D3-45BB-90E4-1067A53F6011}" destId="{7CCF2621-D8A7-4F05-B368-8DACD744DA04}" srcOrd="1" destOrd="0" presId="urn:microsoft.com/office/officeart/2009/3/layout/HorizontalOrganizationChart"/>
    <dgm:cxn modelId="{2E0B9C03-79B4-4C94-A4E0-7E1D777D2246}" type="presParOf" srcId="{080CA7CD-72D3-45BB-90E4-1067A53F6011}" destId="{820D1823-76E0-4187-84F1-B420E5B2E0E4}" srcOrd="2" destOrd="0" presId="urn:microsoft.com/office/officeart/2009/3/layout/HorizontalOrganizationChart"/>
    <dgm:cxn modelId="{E52987E9-4BEB-492B-BC27-EFE9A046690E}" type="presParOf" srcId="{60333295-3F90-4531-B9F9-3A17ED090DD4}" destId="{E774F172-01F7-4DFB-8104-576FF63CF43F}" srcOrd="2" destOrd="0" presId="urn:microsoft.com/office/officeart/2009/3/layout/HorizontalOrganizationChart"/>
    <dgm:cxn modelId="{63DF6B2C-DC1D-4BDA-BE1C-AB32F1C6DBB9}" type="presParOf" srcId="{60333295-3F90-4531-B9F9-3A17ED090DD4}" destId="{811A9BAC-EC71-4EDE-B625-32FDAA84B132}" srcOrd="3" destOrd="0" presId="urn:microsoft.com/office/officeart/2009/3/layout/HorizontalOrganizationChart"/>
    <dgm:cxn modelId="{819357BF-3164-4EFB-98F3-3A16ACC6C976}" type="presParOf" srcId="{811A9BAC-EC71-4EDE-B625-32FDAA84B132}" destId="{C2342927-E676-4964-919F-E2A6130DC819}" srcOrd="0" destOrd="0" presId="urn:microsoft.com/office/officeart/2009/3/layout/HorizontalOrganizationChart"/>
    <dgm:cxn modelId="{B7435D22-73DE-444A-97CC-FD9B57DF03A2}" type="presParOf" srcId="{C2342927-E676-4964-919F-E2A6130DC819}" destId="{7B0CAEAB-A384-4F5C-B5E9-0761BFA05B9D}" srcOrd="0" destOrd="0" presId="urn:microsoft.com/office/officeart/2009/3/layout/HorizontalOrganizationChart"/>
    <dgm:cxn modelId="{D9CB5CC6-50A2-416E-8088-750C7BAE7A81}" type="presParOf" srcId="{C2342927-E676-4964-919F-E2A6130DC819}" destId="{144F9C95-39F3-41D0-8500-AECD5DFD6054}" srcOrd="1" destOrd="0" presId="urn:microsoft.com/office/officeart/2009/3/layout/HorizontalOrganizationChart"/>
    <dgm:cxn modelId="{AA05DEDA-611A-4DF5-96D6-6D85AB2081A4}" type="presParOf" srcId="{811A9BAC-EC71-4EDE-B625-32FDAA84B132}" destId="{B28AE81E-99AD-464C-B971-21E4F7613B1F}" srcOrd="1" destOrd="0" presId="urn:microsoft.com/office/officeart/2009/3/layout/HorizontalOrganizationChart"/>
    <dgm:cxn modelId="{948100B0-6B38-42E6-A6D6-D2AE19628EFE}" type="presParOf" srcId="{811A9BAC-EC71-4EDE-B625-32FDAA84B132}" destId="{9C0999B6-280B-4B73-83C0-BF0929149D38}" srcOrd="2" destOrd="0" presId="urn:microsoft.com/office/officeart/2009/3/layout/HorizontalOrganizationChart"/>
    <dgm:cxn modelId="{93EB3827-37A8-4C5D-A70E-6112A7AEDC9C}" type="presParOf" srcId="{60333295-3F90-4531-B9F9-3A17ED090DD4}" destId="{AB528167-79ED-4C05-8502-F7F49C67B17A}" srcOrd="4" destOrd="0" presId="urn:microsoft.com/office/officeart/2009/3/layout/HorizontalOrganizationChart"/>
    <dgm:cxn modelId="{C44F3E37-8140-4A22-897A-6B8BFBDD461B}" type="presParOf" srcId="{60333295-3F90-4531-B9F9-3A17ED090DD4}" destId="{F576F50C-6221-4BAD-935D-5C447273545E}" srcOrd="5" destOrd="0" presId="urn:microsoft.com/office/officeart/2009/3/layout/HorizontalOrganizationChart"/>
    <dgm:cxn modelId="{996DC75F-DE97-4751-943B-17BAD626F3BB}" type="presParOf" srcId="{F576F50C-6221-4BAD-935D-5C447273545E}" destId="{518FC1DB-C4F4-4C04-B568-F2E769763305}" srcOrd="0" destOrd="0" presId="urn:microsoft.com/office/officeart/2009/3/layout/HorizontalOrganizationChart"/>
    <dgm:cxn modelId="{2ADBBA7D-5E9E-4699-B184-23C70B322DAE}" type="presParOf" srcId="{518FC1DB-C4F4-4C04-B568-F2E769763305}" destId="{51B9A43D-AFA0-447D-A547-7E66605AADB8}" srcOrd="0" destOrd="0" presId="urn:microsoft.com/office/officeart/2009/3/layout/HorizontalOrganizationChart"/>
    <dgm:cxn modelId="{9EA41AF7-B0B8-4E72-B323-BC635BD20A09}" type="presParOf" srcId="{518FC1DB-C4F4-4C04-B568-F2E769763305}" destId="{B9552F41-AA16-482B-8B08-A2DF0484EB3B}" srcOrd="1" destOrd="0" presId="urn:microsoft.com/office/officeart/2009/3/layout/HorizontalOrganizationChart"/>
    <dgm:cxn modelId="{7A27080D-2DE9-41E6-B5FF-3D052A17DE8D}" type="presParOf" srcId="{F576F50C-6221-4BAD-935D-5C447273545E}" destId="{C7E26B6E-2FC3-4108-B2E0-F60FB858F6CA}" srcOrd="1" destOrd="0" presId="urn:microsoft.com/office/officeart/2009/3/layout/HorizontalOrganizationChart"/>
    <dgm:cxn modelId="{4EE93616-7839-4429-B004-43981665A772}" type="presParOf" srcId="{F576F50C-6221-4BAD-935D-5C447273545E}" destId="{5A0C7BEC-2D7C-4340-86BA-230E173EC7D6}" srcOrd="2" destOrd="0" presId="urn:microsoft.com/office/officeart/2009/3/layout/HorizontalOrganizationChart"/>
    <dgm:cxn modelId="{EE7D9FE9-8B81-4567-B1D1-89EAFF0D37C5}" type="presParOf" srcId="{9C7C71E3-0D96-4FC0-8498-86E0F64C2396}" destId="{8A1FDB08-EF8B-4B7E-924A-A7668110B2F0}" srcOrd="2" destOrd="0" presId="urn:microsoft.com/office/officeart/2009/3/layout/HorizontalOrganizationChart"/>
    <dgm:cxn modelId="{932DD2C7-2424-471D-9689-8FB36AA6F8EB}" type="presParOf" srcId="{8A1FDB08-EF8B-4B7E-924A-A7668110B2F0}" destId="{D787DEDB-3242-434C-888B-65AA28A77B43}" srcOrd="0" destOrd="0" presId="urn:microsoft.com/office/officeart/2009/3/layout/HorizontalOrganizationChart"/>
    <dgm:cxn modelId="{0BB902A0-45A0-410E-9846-244F7E8DB76E}" type="presParOf" srcId="{8A1FDB08-EF8B-4B7E-924A-A7668110B2F0}" destId="{4C05B72B-0FBC-4C05-82C4-04993B01758B}" srcOrd="1" destOrd="0" presId="urn:microsoft.com/office/officeart/2009/3/layout/HorizontalOrganizationChart"/>
    <dgm:cxn modelId="{02D1DE95-896D-43DE-826C-FB924271A8B9}" type="presParOf" srcId="{4C05B72B-0FBC-4C05-82C4-04993B01758B}" destId="{BCA31AD4-5F63-4B4D-AFB4-AF5C93648BD3}" srcOrd="0" destOrd="0" presId="urn:microsoft.com/office/officeart/2009/3/layout/HorizontalOrganizationChart"/>
    <dgm:cxn modelId="{8B155B7F-579C-420C-8D22-CCF2B21369F7}" type="presParOf" srcId="{BCA31AD4-5F63-4B4D-AFB4-AF5C93648BD3}" destId="{A7176841-EC9C-4176-A4C7-9AB555FB43C2}" srcOrd="0" destOrd="0" presId="urn:microsoft.com/office/officeart/2009/3/layout/HorizontalOrganizationChart"/>
    <dgm:cxn modelId="{C5810440-55C9-42F9-A356-7CDD357B58DB}" type="presParOf" srcId="{BCA31AD4-5F63-4B4D-AFB4-AF5C93648BD3}" destId="{FF8634E8-9BB0-4FA5-9DC0-A5B1EC26070E}" srcOrd="1" destOrd="0" presId="urn:microsoft.com/office/officeart/2009/3/layout/HorizontalOrganizationChart"/>
    <dgm:cxn modelId="{688325FB-9ECC-4AB0-A2C0-0B3C6E1EB267}" type="presParOf" srcId="{4C05B72B-0FBC-4C05-82C4-04993B01758B}" destId="{65FBCE9A-151F-4398-8265-A4B9139E5B8D}" srcOrd="1" destOrd="0" presId="urn:microsoft.com/office/officeart/2009/3/layout/HorizontalOrganizationChart"/>
    <dgm:cxn modelId="{9C1BC28B-AF4F-42C3-99EB-1F34F3625729}" type="presParOf" srcId="{4C05B72B-0FBC-4C05-82C4-04993B01758B}" destId="{01174DA6-35E8-453B-9CFA-EB14C49C6D93}" srcOrd="2" destOrd="0" presId="urn:microsoft.com/office/officeart/2009/3/layout/HorizontalOrganizationChart"/>
    <dgm:cxn modelId="{A45F9A9C-8464-4697-8842-EC68EA04216D}" type="presParOf" srcId="{8A1FDB08-EF8B-4B7E-924A-A7668110B2F0}" destId="{26CB187F-C00A-4A52-B884-06E0BA2A4F6C}" srcOrd="2" destOrd="0" presId="urn:microsoft.com/office/officeart/2009/3/layout/HorizontalOrganizationChart"/>
    <dgm:cxn modelId="{F8D2393E-5011-4F05-9617-5CF70004F795}" type="presParOf" srcId="{8A1FDB08-EF8B-4B7E-924A-A7668110B2F0}" destId="{5A234AF9-4ED0-46C0-B614-15B2F6DFB880}" srcOrd="3" destOrd="0" presId="urn:microsoft.com/office/officeart/2009/3/layout/HorizontalOrganizationChart"/>
    <dgm:cxn modelId="{0521C7A5-5056-40B2-91C1-2C4AA47A7D77}" type="presParOf" srcId="{5A234AF9-4ED0-46C0-B614-15B2F6DFB880}" destId="{B621DD2E-1DA6-4BB5-81BC-636D28C43E44}" srcOrd="0" destOrd="0" presId="urn:microsoft.com/office/officeart/2009/3/layout/HorizontalOrganizationChart"/>
    <dgm:cxn modelId="{49A78253-2B51-4364-8F1D-9EBE4186FF4F}" type="presParOf" srcId="{B621DD2E-1DA6-4BB5-81BC-636D28C43E44}" destId="{624EABB6-5ED9-4F45-87BD-2BB85B49E342}" srcOrd="0" destOrd="0" presId="urn:microsoft.com/office/officeart/2009/3/layout/HorizontalOrganizationChart"/>
    <dgm:cxn modelId="{3E108C83-5349-4B45-84A0-5FFE31AC0B82}" type="presParOf" srcId="{B621DD2E-1DA6-4BB5-81BC-636D28C43E44}" destId="{18428A38-6B42-4EF3-83E5-36206EF641B3}" srcOrd="1" destOrd="0" presId="urn:microsoft.com/office/officeart/2009/3/layout/HorizontalOrganizationChart"/>
    <dgm:cxn modelId="{870FE6B8-C9A7-4F66-99C4-24BC04DAFDEC}" type="presParOf" srcId="{5A234AF9-4ED0-46C0-B614-15B2F6DFB880}" destId="{C4E13150-EA7D-4581-AEF5-A5A85537BE88}" srcOrd="1" destOrd="0" presId="urn:microsoft.com/office/officeart/2009/3/layout/HorizontalOrganizationChart"/>
    <dgm:cxn modelId="{AA28C643-3100-4229-BB21-35EFE0FF886B}" type="presParOf" srcId="{5A234AF9-4ED0-46C0-B614-15B2F6DFB880}" destId="{85CD7A73-7809-4CC4-935E-7EBAD9D3A121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4000" b="0" u="none" dirty="0"/>
            <a:t>Общенаучные</a:t>
          </a:r>
          <a:endParaRPr lang="ru-RU" sz="3200" b="0" u="none" dirty="0"/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3600" b="0" dirty="0"/>
            <a:t>моделирование</a:t>
          </a:r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F16F5233-1F72-4AD7-BB32-DA910A43A4D7}">
      <dgm:prSet phldrT="[Текст]" custT="1"/>
      <dgm:spPr/>
      <dgm:t>
        <a:bodyPr/>
        <a:lstStyle/>
        <a:p>
          <a:r>
            <a:rPr lang="ru-RU" sz="3600" b="0" dirty="0"/>
            <a:t>системный анализ</a:t>
          </a:r>
        </a:p>
      </dgm:t>
    </dgm:pt>
    <dgm:pt modelId="{62C26A3D-6F0E-422B-B074-7C27900EC8F3}" type="parTrans" cxnId="{F81F3737-5E56-4B68-B5B0-E0067548D615}">
      <dgm:prSet/>
      <dgm:spPr/>
      <dgm:t>
        <a:bodyPr/>
        <a:lstStyle/>
        <a:p>
          <a:endParaRPr lang="ru-RU"/>
        </a:p>
      </dgm:t>
    </dgm:pt>
    <dgm:pt modelId="{EE65EB85-6964-4671-BF94-38D043C23E86}" type="sibTrans" cxnId="{F81F3737-5E56-4B68-B5B0-E0067548D615}">
      <dgm:prSet/>
      <dgm:spPr/>
      <dgm:t>
        <a:bodyPr/>
        <a:lstStyle/>
        <a:p>
          <a:endParaRPr lang="ru-RU"/>
        </a:p>
      </dgm:t>
    </dgm:pt>
    <dgm:pt modelId="{3013400E-0BEE-45AE-B31C-B4D49F8AF4F4}">
      <dgm:prSet phldrT="[Текст]" custT="1"/>
      <dgm:spPr/>
      <dgm:t>
        <a:bodyPr/>
        <a:lstStyle/>
        <a:p>
          <a:r>
            <a:rPr lang="ru-RU" sz="3600" b="0" dirty="0"/>
            <a:t>математический</a:t>
          </a:r>
        </a:p>
      </dgm:t>
    </dgm:pt>
    <dgm:pt modelId="{BD8C2CDF-43BC-453B-90BE-E5B0C042F88F}" type="parTrans" cxnId="{97832749-EFF4-4BEF-AFE2-AD06DB5613AC}">
      <dgm:prSet/>
      <dgm:spPr/>
      <dgm:t>
        <a:bodyPr/>
        <a:lstStyle/>
        <a:p>
          <a:endParaRPr lang="ru-RU"/>
        </a:p>
      </dgm:t>
    </dgm:pt>
    <dgm:pt modelId="{245A330D-253E-4BA0-8D6D-220A6EE9C32A}" type="sibTrans" cxnId="{97832749-EFF4-4BEF-AFE2-AD06DB5613AC}">
      <dgm:prSet/>
      <dgm:spPr/>
      <dgm:t>
        <a:bodyPr/>
        <a:lstStyle/>
        <a:p>
          <a:endParaRPr lang="ru-RU"/>
        </a:p>
      </dgm:t>
    </dgm:pt>
    <dgm:pt modelId="{B3FBF36E-A317-4C40-BC95-1A6DD1CE7591}">
      <dgm:prSet phldrT="[Текст]" custT="1"/>
      <dgm:spPr/>
      <dgm:t>
        <a:bodyPr/>
        <a:lstStyle/>
        <a:p>
          <a:r>
            <a:rPr lang="ru-RU" sz="3600" b="0" dirty="0"/>
            <a:t>балансовый</a:t>
          </a:r>
        </a:p>
      </dgm:t>
    </dgm:pt>
    <dgm:pt modelId="{9737148B-F711-4105-8D8F-3B17F4001C3B}" type="parTrans" cxnId="{402333DD-30C0-4A1D-8017-EB3CA5C3557E}">
      <dgm:prSet/>
      <dgm:spPr/>
      <dgm:t>
        <a:bodyPr/>
        <a:lstStyle/>
        <a:p>
          <a:endParaRPr lang="ru-RU"/>
        </a:p>
      </dgm:t>
    </dgm:pt>
    <dgm:pt modelId="{491AD8B8-FA24-4A21-B042-D8DC45BEC0EB}" type="sibTrans" cxnId="{402333DD-30C0-4A1D-8017-EB3CA5C3557E}">
      <dgm:prSet/>
      <dgm:spPr/>
      <dgm:t>
        <a:bodyPr/>
        <a:lstStyle/>
        <a:p>
          <a:endParaRPr lang="ru-RU"/>
        </a:p>
      </dgm:t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1" custLinFactY="-12584" custLinFactNeighborX="-29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1" custLinFactNeighborX="-1369" custLinFactNeighborY="-323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402333DD-30C0-4A1D-8017-EB3CA5C3557E}" srcId="{AECB552E-C4B8-41EE-87CD-335E460CF0DE}" destId="{B3FBF36E-A317-4C40-BC95-1A6DD1CE7591}" srcOrd="3" destOrd="0" parTransId="{9737148B-F711-4105-8D8F-3B17F4001C3B}" sibTransId="{491AD8B8-FA24-4A21-B042-D8DC45BEC0EB}"/>
    <dgm:cxn modelId="{F81F3737-5E56-4B68-B5B0-E0067548D615}" srcId="{AECB552E-C4B8-41EE-87CD-335E460CF0DE}" destId="{F16F5233-1F72-4AD7-BB32-DA910A43A4D7}" srcOrd="1" destOrd="0" parTransId="{62C26A3D-6F0E-422B-B074-7C27900EC8F3}" sibTransId="{EE65EB85-6964-4671-BF94-38D043C23E86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67D5FA34-DAFA-48BB-B7F0-DDC6E10C6A2E}" type="presOf" srcId="{3013400E-0BEE-45AE-B31C-B4D49F8AF4F4}" destId="{4FE780BE-B5EA-4228-B5F3-2D187D4A0DF4}" srcOrd="0" destOrd="2" presId="urn:microsoft.com/office/officeart/2005/8/layout/vList2"/>
    <dgm:cxn modelId="{044AA00C-57F6-431C-AA44-DE04C3720071}" type="presOf" srcId="{B3FBF36E-A317-4C40-BC95-1A6DD1CE7591}" destId="{4FE780BE-B5EA-4228-B5F3-2D187D4A0DF4}" srcOrd="0" destOrd="3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97832749-EFF4-4BEF-AFE2-AD06DB5613AC}" srcId="{AECB552E-C4B8-41EE-87CD-335E460CF0DE}" destId="{3013400E-0BEE-45AE-B31C-B4D49F8AF4F4}" srcOrd="2" destOrd="0" parTransId="{BD8C2CDF-43BC-453B-90BE-E5B0C042F88F}" sibTransId="{245A330D-253E-4BA0-8D6D-220A6EE9C32A}"/>
    <dgm:cxn modelId="{81204FCA-AB2E-4DEF-B222-437F86C2832F}" type="presOf" srcId="{F16F5233-1F72-4AD7-BB32-DA910A43A4D7}" destId="{4FE780BE-B5EA-4228-B5F3-2D187D4A0DF4}" srcOrd="0" destOrd="1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475C6A8-F9F7-4438-B054-DA46502EF3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552E-C4B8-41EE-87CD-335E460CF0DE}">
      <dgm:prSet phldrT="[Текст]" custT="1"/>
      <dgm:spPr/>
      <dgm:t>
        <a:bodyPr/>
        <a:lstStyle/>
        <a:p>
          <a:pPr algn="ctr"/>
          <a:r>
            <a:rPr lang="ru-RU" sz="4000" b="0" dirty="0" err="1"/>
            <a:t>Частнонаучные</a:t>
          </a:r>
          <a:r>
            <a:rPr lang="ru-RU" sz="4000" b="0" dirty="0"/>
            <a:t> (специфические)</a:t>
          </a:r>
          <a:endParaRPr lang="ru-RU" sz="3200" b="0" u="none" dirty="0"/>
        </a:p>
      </dgm:t>
    </dgm:pt>
    <dgm:pt modelId="{092DF29D-077A-4B02-A507-23F7A67D0014}" type="parTrans" cxnId="{0D160592-9572-4EB7-B959-0B265B247004}">
      <dgm:prSet/>
      <dgm:spPr/>
      <dgm:t>
        <a:bodyPr/>
        <a:lstStyle/>
        <a:p>
          <a:endParaRPr lang="ru-RU"/>
        </a:p>
      </dgm:t>
    </dgm:pt>
    <dgm:pt modelId="{60F3BA40-6EB9-44FC-8F0A-8FC3AC8F827E}" type="sibTrans" cxnId="{0D160592-9572-4EB7-B959-0B265B247004}">
      <dgm:prSet/>
      <dgm:spPr/>
      <dgm:t>
        <a:bodyPr/>
        <a:lstStyle/>
        <a:p>
          <a:endParaRPr lang="ru-RU"/>
        </a:p>
      </dgm:t>
    </dgm:pt>
    <dgm:pt modelId="{FCDD9F24-0541-448E-8F18-39C210ABEE03}">
      <dgm:prSet phldrT="[Текст]" custT="1"/>
      <dgm:spPr/>
      <dgm:t>
        <a:bodyPr/>
        <a:lstStyle/>
        <a:p>
          <a:r>
            <a:rPr lang="ru-RU" sz="3600" b="0" dirty="0"/>
            <a:t>Сравнительный метод</a:t>
          </a:r>
        </a:p>
      </dgm:t>
    </dgm:pt>
    <dgm:pt modelId="{76D42FC5-57D3-4B5A-9596-9510F4C3AD09}" type="sibTrans" cxnId="{D0B07561-957B-46D4-85B5-AAF44F3DA789}">
      <dgm:prSet/>
      <dgm:spPr/>
      <dgm:t>
        <a:bodyPr/>
        <a:lstStyle/>
        <a:p>
          <a:endParaRPr lang="ru-RU"/>
        </a:p>
      </dgm:t>
    </dgm:pt>
    <dgm:pt modelId="{DCD1EF8E-3014-4308-A9DF-C963A40E7B57}" type="parTrans" cxnId="{D0B07561-957B-46D4-85B5-AAF44F3DA789}">
      <dgm:prSet/>
      <dgm:spPr/>
      <dgm:t>
        <a:bodyPr/>
        <a:lstStyle/>
        <a:p>
          <a:endParaRPr lang="ru-RU"/>
        </a:p>
      </dgm:t>
    </dgm:pt>
    <dgm:pt modelId="{F16F5233-1F72-4AD7-BB32-DA910A43A4D7}">
      <dgm:prSet phldrT="[Текст]" custT="1"/>
      <dgm:spPr/>
      <dgm:t>
        <a:bodyPr/>
        <a:lstStyle/>
        <a:p>
          <a:r>
            <a:rPr lang="ru-RU" sz="3600" b="0" dirty="0"/>
            <a:t>Метод аналогов</a:t>
          </a:r>
        </a:p>
      </dgm:t>
    </dgm:pt>
    <dgm:pt modelId="{62C26A3D-6F0E-422B-B074-7C27900EC8F3}" type="parTrans" cxnId="{F81F3737-5E56-4B68-B5B0-E0067548D615}">
      <dgm:prSet/>
      <dgm:spPr/>
      <dgm:t>
        <a:bodyPr/>
        <a:lstStyle/>
        <a:p>
          <a:endParaRPr lang="ru-RU"/>
        </a:p>
      </dgm:t>
    </dgm:pt>
    <dgm:pt modelId="{EE65EB85-6964-4671-BF94-38D043C23E86}" type="sibTrans" cxnId="{F81F3737-5E56-4B68-B5B0-E0067548D615}">
      <dgm:prSet/>
      <dgm:spPr/>
      <dgm:t>
        <a:bodyPr/>
        <a:lstStyle/>
        <a:p>
          <a:endParaRPr lang="ru-RU"/>
        </a:p>
      </dgm:t>
    </dgm:pt>
    <dgm:pt modelId="{3013400E-0BEE-45AE-B31C-B4D49F8AF4F4}">
      <dgm:prSet phldrT="[Текст]" custT="1"/>
      <dgm:spPr/>
      <dgm:t>
        <a:bodyPr/>
        <a:lstStyle/>
        <a:p>
          <a:r>
            <a:rPr lang="ru-RU" sz="3600" b="0" dirty="0"/>
            <a:t>Картографический метод </a:t>
          </a:r>
        </a:p>
      </dgm:t>
    </dgm:pt>
    <dgm:pt modelId="{BD8C2CDF-43BC-453B-90BE-E5B0C042F88F}" type="parTrans" cxnId="{97832749-EFF4-4BEF-AFE2-AD06DB5613AC}">
      <dgm:prSet/>
      <dgm:spPr/>
      <dgm:t>
        <a:bodyPr/>
        <a:lstStyle/>
        <a:p>
          <a:endParaRPr lang="ru-RU"/>
        </a:p>
      </dgm:t>
    </dgm:pt>
    <dgm:pt modelId="{245A330D-253E-4BA0-8D6D-220A6EE9C32A}" type="sibTrans" cxnId="{97832749-EFF4-4BEF-AFE2-AD06DB5613AC}">
      <dgm:prSet/>
      <dgm:spPr/>
      <dgm:t>
        <a:bodyPr/>
        <a:lstStyle/>
        <a:p>
          <a:endParaRPr lang="ru-RU"/>
        </a:p>
      </dgm:t>
    </dgm:pt>
    <dgm:pt modelId="{0D780D19-53E4-4846-AD87-520AF29DC851}" type="pres">
      <dgm:prSet presAssocID="{E475C6A8-F9F7-4438-B054-DA46502EF3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96065-952C-4522-BDE2-B511C0AB5115}" type="pres">
      <dgm:prSet presAssocID="{AECB552E-C4B8-41EE-87CD-335E460CF0DE}" presName="parentText" presStyleLbl="node1" presStyleIdx="0" presStyleCnt="1" custLinFactY="-12584" custLinFactNeighborX="-29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780BE-B5EA-4228-B5F3-2D187D4A0DF4}" type="pres">
      <dgm:prSet presAssocID="{AECB552E-C4B8-41EE-87CD-335E460CF0DE}" presName="childText" presStyleLbl="revTx" presStyleIdx="0" presStyleCnt="1" custLinFactNeighborX="-1369" custLinFactNeighborY="-323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60592-9572-4EB7-B959-0B265B247004}" srcId="{E475C6A8-F9F7-4438-B054-DA46502EF334}" destId="{AECB552E-C4B8-41EE-87CD-335E460CF0DE}" srcOrd="0" destOrd="0" parTransId="{092DF29D-077A-4B02-A507-23F7A67D0014}" sibTransId="{60F3BA40-6EB9-44FC-8F0A-8FC3AC8F827E}"/>
    <dgm:cxn modelId="{FD964711-B74B-4D06-9696-366CAC78391E}" type="presOf" srcId="{AECB552E-C4B8-41EE-87CD-335E460CF0DE}" destId="{F7596065-952C-4522-BDE2-B511C0AB5115}" srcOrd="0" destOrd="0" presId="urn:microsoft.com/office/officeart/2005/8/layout/vList2"/>
    <dgm:cxn modelId="{F81F3737-5E56-4B68-B5B0-E0067548D615}" srcId="{AECB552E-C4B8-41EE-87CD-335E460CF0DE}" destId="{F16F5233-1F72-4AD7-BB32-DA910A43A4D7}" srcOrd="1" destOrd="0" parTransId="{62C26A3D-6F0E-422B-B074-7C27900EC8F3}" sibTransId="{EE65EB85-6964-4671-BF94-38D043C23E86}"/>
    <dgm:cxn modelId="{D0B07561-957B-46D4-85B5-AAF44F3DA789}" srcId="{AECB552E-C4B8-41EE-87CD-335E460CF0DE}" destId="{FCDD9F24-0541-448E-8F18-39C210ABEE03}" srcOrd="0" destOrd="0" parTransId="{DCD1EF8E-3014-4308-A9DF-C963A40E7B57}" sibTransId="{76D42FC5-57D3-4B5A-9596-9510F4C3AD09}"/>
    <dgm:cxn modelId="{67D5FA34-DAFA-48BB-B7F0-DDC6E10C6A2E}" type="presOf" srcId="{3013400E-0BEE-45AE-B31C-B4D49F8AF4F4}" destId="{4FE780BE-B5EA-4228-B5F3-2D187D4A0DF4}" srcOrd="0" destOrd="2" presId="urn:microsoft.com/office/officeart/2005/8/layout/vList2"/>
    <dgm:cxn modelId="{367B28D4-4440-45D8-B4D6-445CE6AB5AD6}" type="presOf" srcId="{E475C6A8-F9F7-4438-B054-DA46502EF334}" destId="{0D780D19-53E4-4846-AD87-520AF29DC851}" srcOrd="0" destOrd="0" presId="urn:microsoft.com/office/officeart/2005/8/layout/vList2"/>
    <dgm:cxn modelId="{97832749-EFF4-4BEF-AFE2-AD06DB5613AC}" srcId="{AECB552E-C4B8-41EE-87CD-335E460CF0DE}" destId="{3013400E-0BEE-45AE-B31C-B4D49F8AF4F4}" srcOrd="2" destOrd="0" parTransId="{BD8C2CDF-43BC-453B-90BE-E5B0C042F88F}" sibTransId="{245A330D-253E-4BA0-8D6D-220A6EE9C32A}"/>
    <dgm:cxn modelId="{81204FCA-AB2E-4DEF-B222-437F86C2832F}" type="presOf" srcId="{F16F5233-1F72-4AD7-BB32-DA910A43A4D7}" destId="{4FE780BE-B5EA-4228-B5F3-2D187D4A0DF4}" srcOrd="0" destOrd="1" presId="urn:microsoft.com/office/officeart/2005/8/layout/vList2"/>
    <dgm:cxn modelId="{8DB13C47-D160-4D55-A684-495D61B9C324}" type="presOf" srcId="{FCDD9F24-0541-448E-8F18-39C210ABEE03}" destId="{4FE780BE-B5EA-4228-B5F3-2D187D4A0DF4}" srcOrd="0" destOrd="0" presId="urn:microsoft.com/office/officeart/2005/8/layout/vList2"/>
    <dgm:cxn modelId="{D22CB18B-5404-47A9-9E9A-3CE28C415A0C}" type="presParOf" srcId="{0D780D19-53E4-4846-AD87-520AF29DC851}" destId="{F7596065-952C-4522-BDE2-B511C0AB5115}" srcOrd="0" destOrd="0" presId="urn:microsoft.com/office/officeart/2005/8/layout/vList2"/>
    <dgm:cxn modelId="{71D9F401-1AAA-4B79-B71A-85D42763AB43}" type="presParOf" srcId="{0D780D19-53E4-4846-AD87-520AF29DC851}" destId="{4FE780BE-B5EA-4228-B5F3-2D187D4A0DF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74064BB-482D-4C4A-801F-69E1A1C97B6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2EE950-F57B-47C8-A2D3-AD2830DA8037}">
      <dgm:prSet phldrT="[Текст]"/>
      <dgm:spPr/>
      <dgm:t>
        <a:bodyPr/>
        <a:lstStyle/>
        <a:p>
          <a:r>
            <a:rPr lang="ru-RU" dirty="0" smtClean="0"/>
            <a:t>Статистические карты</a:t>
          </a:r>
          <a:endParaRPr lang="ru-RU" dirty="0"/>
        </a:p>
      </dgm:t>
    </dgm:pt>
    <dgm:pt modelId="{2976C9F5-2C43-4735-8C9A-0954C238FD02}" type="parTrans" cxnId="{C1F22DB2-40DB-445E-960D-406291615E01}">
      <dgm:prSet/>
      <dgm:spPr/>
      <dgm:t>
        <a:bodyPr/>
        <a:lstStyle/>
        <a:p>
          <a:endParaRPr lang="ru-RU"/>
        </a:p>
      </dgm:t>
    </dgm:pt>
    <dgm:pt modelId="{31E963C9-4773-4A22-99CA-AB5CDFFD5949}" type="sibTrans" cxnId="{C1F22DB2-40DB-445E-960D-406291615E01}">
      <dgm:prSet/>
      <dgm:spPr/>
      <dgm:t>
        <a:bodyPr/>
        <a:lstStyle/>
        <a:p>
          <a:endParaRPr lang="ru-RU"/>
        </a:p>
      </dgm:t>
    </dgm:pt>
    <dgm:pt modelId="{5EA18335-3642-4240-8EF1-B823BD34C14B}">
      <dgm:prSet phldrT="[Текст]"/>
      <dgm:spPr/>
      <dgm:t>
        <a:bodyPr/>
        <a:lstStyle/>
        <a:p>
          <a:r>
            <a:rPr lang="ru-RU" b="0" i="0" dirty="0" smtClean="0"/>
            <a:t>Картограммы</a:t>
          </a:r>
          <a:r>
            <a:rPr lang="ru-RU" dirty="0" smtClean="0"/>
            <a:t> </a:t>
          </a:r>
          <a:endParaRPr lang="ru-RU" dirty="0"/>
        </a:p>
      </dgm:t>
    </dgm:pt>
    <dgm:pt modelId="{E7C5016F-3A09-464A-8864-E4E57322DC14}" type="parTrans" cxnId="{BBB32CBB-0411-4912-85A8-F8BBABE0E8FB}">
      <dgm:prSet/>
      <dgm:spPr/>
      <dgm:t>
        <a:bodyPr/>
        <a:lstStyle/>
        <a:p>
          <a:endParaRPr lang="ru-RU"/>
        </a:p>
      </dgm:t>
    </dgm:pt>
    <dgm:pt modelId="{F558B18C-5537-42FE-8CA6-301C080E86A2}" type="sibTrans" cxnId="{BBB32CBB-0411-4912-85A8-F8BBABE0E8FB}">
      <dgm:prSet/>
      <dgm:spPr/>
      <dgm:t>
        <a:bodyPr/>
        <a:lstStyle/>
        <a:p>
          <a:endParaRPr lang="ru-RU"/>
        </a:p>
      </dgm:t>
    </dgm:pt>
    <dgm:pt modelId="{F1231A97-986B-4239-8A9E-477E7749382A}">
      <dgm:prSet phldrT="[Текст]"/>
      <dgm:spPr/>
      <dgm:t>
        <a:bodyPr/>
        <a:lstStyle/>
        <a:p>
          <a:r>
            <a:rPr lang="ru-RU" dirty="0" smtClean="0"/>
            <a:t>Картодиаграммы</a:t>
          </a:r>
          <a:endParaRPr lang="ru-RU" dirty="0"/>
        </a:p>
      </dgm:t>
    </dgm:pt>
    <dgm:pt modelId="{CBA5A536-12C3-4BB7-A13E-3EE9F3DBA4AB}" type="parTrans" cxnId="{D7C3EC83-47D3-4902-BACF-F30E0FCC0545}">
      <dgm:prSet/>
      <dgm:spPr/>
      <dgm:t>
        <a:bodyPr/>
        <a:lstStyle/>
        <a:p>
          <a:endParaRPr lang="ru-RU"/>
        </a:p>
      </dgm:t>
    </dgm:pt>
    <dgm:pt modelId="{D1ED1B15-8A7A-4025-BB69-7052C4288BB4}" type="sibTrans" cxnId="{D7C3EC83-47D3-4902-BACF-F30E0FCC0545}">
      <dgm:prSet/>
      <dgm:spPr/>
      <dgm:t>
        <a:bodyPr/>
        <a:lstStyle/>
        <a:p>
          <a:endParaRPr lang="ru-RU"/>
        </a:p>
      </dgm:t>
    </dgm:pt>
    <dgm:pt modelId="{9CDF0FA1-7BFA-4AFB-94F4-2F7E897A9ED8}" type="pres">
      <dgm:prSet presAssocID="{474064BB-482D-4C4A-801F-69E1A1C97B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A2DB35D-5F8F-42B8-83D8-77E94828F988}" type="pres">
      <dgm:prSet presAssocID="{622EE950-F57B-47C8-A2D3-AD2830DA8037}" presName="hierRoot1" presStyleCnt="0">
        <dgm:presLayoutVars>
          <dgm:hierBranch val="init"/>
        </dgm:presLayoutVars>
      </dgm:prSet>
      <dgm:spPr/>
    </dgm:pt>
    <dgm:pt modelId="{683064DE-7282-44B3-ABAB-CECBB58D3796}" type="pres">
      <dgm:prSet presAssocID="{622EE950-F57B-47C8-A2D3-AD2830DA8037}" presName="rootComposite1" presStyleCnt="0"/>
      <dgm:spPr/>
    </dgm:pt>
    <dgm:pt modelId="{6A270871-F2C3-4850-9A68-29B325FE3E9E}" type="pres">
      <dgm:prSet presAssocID="{622EE950-F57B-47C8-A2D3-AD2830DA803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17B5B4-698A-4A0B-A42F-0264CBE32F3D}" type="pres">
      <dgm:prSet presAssocID="{622EE950-F57B-47C8-A2D3-AD2830DA803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14EE549-F6FA-4B38-AD4B-8C12095001A2}" type="pres">
      <dgm:prSet presAssocID="{622EE950-F57B-47C8-A2D3-AD2830DA8037}" presName="hierChild2" presStyleCnt="0"/>
      <dgm:spPr/>
    </dgm:pt>
    <dgm:pt modelId="{3A26F711-8AEB-4280-9D71-BA2DD41F2415}" type="pres">
      <dgm:prSet presAssocID="{E7C5016F-3A09-464A-8864-E4E57322DC14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6D7FF5D-AB98-455D-B385-8E23A65FAD06}" type="pres">
      <dgm:prSet presAssocID="{5EA18335-3642-4240-8EF1-B823BD34C14B}" presName="hierRoot2" presStyleCnt="0">
        <dgm:presLayoutVars>
          <dgm:hierBranch val="init"/>
        </dgm:presLayoutVars>
      </dgm:prSet>
      <dgm:spPr/>
    </dgm:pt>
    <dgm:pt modelId="{1D4CAE40-E754-4A26-AFFB-F1361B5976EC}" type="pres">
      <dgm:prSet presAssocID="{5EA18335-3642-4240-8EF1-B823BD34C14B}" presName="rootComposite" presStyleCnt="0"/>
      <dgm:spPr/>
    </dgm:pt>
    <dgm:pt modelId="{A643309A-EF24-4BB5-A56C-FF7E3DF03AB7}" type="pres">
      <dgm:prSet presAssocID="{5EA18335-3642-4240-8EF1-B823BD34C14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E0DE7F-E1B4-494A-AAC6-BF881AA01228}" type="pres">
      <dgm:prSet presAssocID="{5EA18335-3642-4240-8EF1-B823BD34C14B}" presName="rootConnector" presStyleLbl="node2" presStyleIdx="0" presStyleCnt="2"/>
      <dgm:spPr/>
      <dgm:t>
        <a:bodyPr/>
        <a:lstStyle/>
        <a:p>
          <a:endParaRPr lang="ru-RU"/>
        </a:p>
      </dgm:t>
    </dgm:pt>
    <dgm:pt modelId="{F4DB7B10-F3FF-4471-83CC-D9586C6712B8}" type="pres">
      <dgm:prSet presAssocID="{5EA18335-3642-4240-8EF1-B823BD34C14B}" presName="hierChild4" presStyleCnt="0"/>
      <dgm:spPr/>
    </dgm:pt>
    <dgm:pt modelId="{37D8D5AC-3B40-4301-AE87-E432FD6B1B31}" type="pres">
      <dgm:prSet presAssocID="{5EA18335-3642-4240-8EF1-B823BD34C14B}" presName="hierChild5" presStyleCnt="0"/>
      <dgm:spPr/>
    </dgm:pt>
    <dgm:pt modelId="{C5048BAD-9A96-47FD-A7A6-98FF72F456FC}" type="pres">
      <dgm:prSet presAssocID="{CBA5A536-12C3-4BB7-A13E-3EE9F3DBA4AB}" presName="Name37" presStyleLbl="parChTrans1D2" presStyleIdx="1" presStyleCnt="2"/>
      <dgm:spPr/>
      <dgm:t>
        <a:bodyPr/>
        <a:lstStyle/>
        <a:p>
          <a:endParaRPr lang="ru-RU"/>
        </a:p>
      </dgm:t>
    </dgm:pt>
    <dgm:pt modelId="{B3573359-576F-4D99-A1BF-CD84904DB9CC}" type="pres">
      <dgm:prSet presAssocID="{F1231A97-986B-4239-8A9E-477E7749382A}" presName="hierRoot2" presStyleCnt="0">
        <dgm:presLayoutVars>
          <dgm:hierBranch val="init"/>
        </dgm:presLayoutVars>
      </dgm:prSet>
      <dgm:spPr/>
    </dgm:pt>
    <dgm:pt modelId="{A1BC7E81-1FC8-4D34-82C4-D1313B9AC91F}" type="pres">
      <dgm:prSet presAssocID="{F1231A97-986B-4239-8A9E-477E7749382A}" presName="rootComposite" presStyleCnt="0"/>
      <dgm:spPr/>
    </dgm:pt>
    <dgm:pt modelId="{16CCFF88-EF2A-4EA8-AD0A-6A4A2973D8FA}" type="pres">
      <dgm:prSet presAssocID="{F1231A97-986B-4239-8A9E-477E7749382A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43D935-8910-4564-B3D5-9F5768083327}" type="pres">
      <dgm:prSet presAssocID="{F1231A97-986B-4239-8A9E-477E774938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B6525332-0623-4B9B-93FC-75B4519959B3}" type="pres">
      <dgm:prSet presAssocID="{F1231A97-986B-4239-8A9E-477E7749382A}" presName="hierChild4" presStyleCnt="0"/>
      <dgm:spPr/>
    </dgm:pt>
    <dgm:pt modelId="{8C28E9D3-DD13-474E-A9FD-85502BAAD462}" type="pres">
      <dgm:prSet presAssocID="{F1231A97-986B-4239-8A9E-477E7749382A}" presName="hierChild5" presStyleCnt="0"/>
      <dgm:spPr/>
    </dgm:pt>
    <dgm:pt modelId="{CE960106-6805-4386-BEE8-8080B1F383C8}" type="pres">
      <dgm:prSet presAssocID="{622EE950-F57B-47C8-A2D3-AD2830DA8037}" presName="hierChild3" presStyleCnt="0"/>
      <dgm:spPr/>
    </dgm:pt>
  </dgm:ptLst>
  <dgm:cxnLst>
    <dgm:cxn modelId="{A5D9920D-1A72-44E3-B5CC-E0BE98B5FC9A}" type="presOf" srcId="{622EE950-F57B-47C8-A2D3-AD2830DA8037}" destId="{6A270871-F2C3-4850-9A68-29B325FE3E9E}" srcOrd="0" destOrd="0" presId="urn:microsoft.com/office/officeart/2005/8/layout/orgChart1"/>
    <dgm:cxn modelId="{BFACD9F4-1569-4148-AD55-2CC3A74BBCC6}" type="presOf" srcId="{5EA18335-3642-4240-8EF1-B823BD34C14B}" destId="{BFE0DE7F-E1B4-494A-AAC6-BF881AA01228}" srcOrd="1" destOrd="0" presId="urn:microsoft.com/office/officeart/2005/8/layout/orgChart1"/>
    <dgm:cxn modelId="{19B95FFE-B054-4F41-A9A1-1767888AD83D}" type="presOf" srcId="{5EA18335-3642-4240-8EF1-B823BD34C14B}" destId="{A643309A-EF24-4BB5-A56C-FF7E3DF03AB7}" srcOrd="0" destOrd="0" presId="urn:microsoft.com/office/officeart/2005/8/layout/orgChart1"/>
    <dgm:cxn modelId="{BBB32CBB-0411-4912-85A8-F8BBABE0E8FB}" srcId="{622EE950-F57B-47C8-A2D3-AD2830DA8037}" destId="{5EA18335-3642-4240-8EF1-B823BD34C14B}" srcOrd="0" destOrd="0" parTransId="{E7C5016F-3A09-464A-8864-E4E57322DC14}" sibTransId="{F558B18C-5537-42FE-8CA6-301C080E86A2}"/>
    <dgm:cxn modelId="{9DAF8813-1697-488D-BB44-03D048F05828}" type="presOf" srcId="{E7C5016F-3A09-464A-8864-E4E57322DC14}" destId="{3A26F711-8AEB-4280-9D71-BA2DD41F2415}" srcOrd="0" destOrd="0" presId="urn:microsoft.com/office/officeart/2005/8/layout/orgChart1"/>
    <dgm:cxn modelId="{D7C3EC83-47D3-4902-BACF-F30E0FCC0545}" srcId="{622EE950-F57B-47C8-A2D3-AD2830DA8037}" destId="{F1231A97-986B-4239-8A9E-477E7749382A}" srcOrd="1" destOrd="0" parTransId="{CBA5A536-12C3-4BB7-A13E-3EE9F3DBA4AB}" sibTransId="{D1ED1B15-8A7A-4025-BB69-7052C4288BB4}"/>
    <dgm:cxn modelId="{D98FF901-C48D-4429-BF80-A52A0FB385D6}" type="presOf" srcId="{F1231A97-986B-4239-8A9E-477E7749382A}" destId="{DE43D935-8910-4564-B3D5-9F5768083327}" srcOrd="1" destOrd="0" presId="urn:microsoft.com/office/officeart/2005/8/layout/orgChart1"/>
    <dgm:cxn modelId="{3A6A39D6-CB0A-4235-8931-407F88EDB199}" type="presOf" srcId="{622EE950-F57B-47C8-A2D3-AD2830DA8037}" destId="{4F17B5B4-698A-4A0B-A42F-0264CBE32F3D}" srcOrd="1" destOrd="0" presId="urn:microsoft.com/office/officeart/2005/8/layout/orgChart1"/>
    <dgm:cxn modelId="{5BC9E666-FB53-4BD9-9031-4AF1A467EBCF}" type="presOf" srcId="{CBA5A536-12C3-4BB7-A13E-3EE9F3DBA4AB}" destId="{C5048BAD-9A96-47FD-A7A6-98FF72F456FC}" srcOrd="0" destOrd="0" presId="urn:microsoft.com/office/officeart/2005/8/layout/orgChart1"/>
    <dgm:cxn modelId="{C1F22DB2-40DB-445E-960D-406291615E01}" srcId="{474064BB-482D-4C4A-801F-69E1A1C97B6E}" destId="{622EE950-F57B-47C8-A2D3-AD2830DA8037}" srcOrd="0" destOrd="0" parTransId="{2976C9F5-2C43-4735-8C9A-0954C238FD02}" sibTransId="{31E963C9-4773-4A22-99CA-AB5CDFFD5949}"/>
    <dgm:cxn modelId="{07EAFBD2-B9AC-42F9-AF9D-83E730992E05}" type="presOf" srcId="{F1231A97-986B-4239-8A9E-477E7749382A}" destId="{16CCFF88-EF2A-4EA8-AD0A-6A4A2973D8FA}" srcOrd="0" destOrd="0" presId="urn:microsoft.com/office/officeart/2005/8/layout/orgChart1"/>
    <dgm:cxn modelId="{1DB3029D-2B17-430C-9ED8-A66A3EAAD6CC}" type="presOf" srcId="{474064BB-482D-4C4A-801F-69E1A1C97B6E}" destId="{9CDF0FA1-7BFA-4AFB-94F4-2F7E897A9ED8}" srcOrd="0" destOrd="0" presId="urn:microsoft.com/office/officeart/2005/8/layout/orgChart1"/>
    <dgm:cxn modelId="{FA8704A6-1FD7-4B8C-890D-3ADD9F8DE4E3}" type="presParOf" srcId="{9CDF0FA1-7BFA-4AFB-94F4-2F7E897A9ED8}" destId="{DA2DB35D-5F8F-42B8-83D8-77E94828F988}" srcOrd="0" destOrd="0" presId="urn:microsoft.com/office/officeart/2005/8/layout/orgChart1"/>
    <dgm:cxn modelId="{3C7CF07F-AE66-48A6-831B-2FC0FF24B37A}" type="presParOf" srcId="{DA2DB35D-5F8F-42B8-83D8-77E94828F988}" destId="{683064DE-7282-44B3-ABAB-CECBB58D3796}" srcOrd="0" destOrd="0" presId="urn:microsoft.com/office/officeart/2005/8/layout/orgChart1"/>
    <dgm:cxn modelId="{AFFD528C-86E2-477F-8C99-E2BA5DE686A8}" type="presParOf" srcId="{683064DE-7282-44B3-ABAB-CECBB58D3796}" destId="{6A270871-F2C3-4850-9A68-29B325FE3E9E}" srcOrd="0" destOrd="0" presId="urn:microsoft.com/office/officeart/2005/8/layout/orgChart1"/>
    <dgm:cxn modelId="{D42EF09D-C556-46F7-8D38-BA76D8EC3090}" type="presParOf" srcId="{683064DE-7282-44B3-ABAB-CECBB58D3796}" destId="{4F17B5B4-698A-4A0B-A42F-0264CBE32F3D}" srcOrd="1" destOrd="0" presId="urn:microsoft.com/office/officeart/2005/8/layout/orgChart1"/>
    <dgm:cxn modelId="{08FF419B-E8E1-454F-AA23-B01B5AD54D68}" type="presParOf" srcId="{DA2DB35D-5F8F-42B8-83D8-77E94828F988}" destId="{414EE549-F6FA-4B38-AD4B-8C12095001A2}" srcOrd="1" destOrd="0" presId="urn:microsoft.com/office/officeart/2005/8/layout/orgChart1"/>
    <dgm:cxn modelId="{AB4CBD73-A412-4F70-8509-242D56B808E1}" type="presParOf" srcId="{414EE549-F6FA-4B38-AD4B-8C12095001A2}" destId="{3A26F711-8AEB-4280-9D71-BA2DD41F2415}" srcOrd="0" destOrd="0" presId="urn:microsoft.com/office/officeart/2005/8/layout/orgChart1"/>
    <dgm:cxn modelId="{B7338B8E-4D82-412B-868B-F292D97A1753}" type="presParOf" srcId="{414EE549-F6FA-4B38-AD4B-8C12095001A2}" destId="{66D7FF5D-AB98-455D-B385-8E23A65FAD06}" srcOrd="1" destOrd="0" presId="urn:microsoft.com/office/officeart/2005/8/layout/orgChart1"/>
    <dgm:cxn modelId="{4AD2206E-1998-4E38-94C0-E0ABFFE7EB84}" type="presParOf" srcId="{66D7FF5D-AB98-455D-B385-8E23A65FAD06}" destId="{1D4CAE40-E754-4A26-AFFB-F1361B5976EC}" srcOrd="0" destOrd="0" presId="urn:microsoft.com/office/officeart/2005/8/layout/orgChart1"/>
    <dgm:cxn modelId="{74699A51-0441-4E33-9EE6-7792BDE3E63C}" type="presParOf" srcId="{1D4CAE40-E754-4A26-AFFB-F1361B5976EC}" destId="{A643309A-EF24-4BB5-A56C-FF7E3DF03AB7}" srcOrd="0" destOrd="0" presId="urn:microsoft.com/office/officeart/2005/8/layout/orgChart1"/>
    <dgm:cxn modelId="{01EEEAF1-3638-4955-8A5A-A80349CA9DA6}" type="presParOf" srcId="{1D4CAE40-E754-4A26-AFFB-F1361B5976EC}" destId="{BFE0DE7F-E1B4-494A-AAC6-BF881AA01228}" srcOrd="1" destOrd="0" presId="urn:microsoft.com/office/officeart/2005/8/layout/orgChart1"/>
    <dgm:cxn modelId="{57DEA1AC-2B18-448B-A737-7361FAAEC640}" type="presParOf" srcId="{66D7FF5D-AB98-455D-B385-8E23A65FAD06}" destId="{F4DB7B10-F3FF-4471-83CC-D9586C6712B8}" srcOrd="1" destOrd="0" presId="urn:microsoft.com/office/officeart/2005/8/layout/orgChart1"/>
    <dgm:cxn modelId="{23F70295-49EE-4329-AC62-78F41961262C}" type="presParOf" srcId="{66D7FF5D-AB98-455D-B385-8E23A65FAD06}" destId="{37D8D5AC-3B40-4301-AE87-E432FD6B1B31}" srcOrd="2" destOrd="0" presId="urn:microsoft.com/office/officeart/2005/8/layout/orgChart1"/>
    <dgm:cxn modelId="{8F50C000-6D2E-4CD9-BC32-C6109C6B6A32}" type="presParOf" srcId="{414EE549-F6FA-4B38-AD4B-8C12095001A2}" destId="{C5048BAD-9A96-47FD-A7A6-98FF72F456FC}" srcOrd="2" destOrd="0" presId="urn:microsoft.com/office/officeart/2005/8/layout/orgChart1"/>
    <dgm:cxn modelId="{6396FA97-6493-45ED-91F0-BC68E31E99A6}" type="presParOf" srcId="{414EE549-F6FA-4B38-AD4B-8C12095001A2}" destId="{B3573359-576F-4D99-A1BF-CD84904DB9CC}" srcOrd="3" destOrd="0" presId="urn:microsoft.com/office/officeart/2005/8/layout/orgChart1"/>
    <dgm:cxn modelId="{C4F44192-CB48-4D8C-B7F1-D39A8260B708}" type="presParOf" srcId="{B3573359-576F-4D99-A1BF-CD84904DB9CC}" destId="{A1BC7E81-1FC8-4D34-82C4-D1313B9AC91F}" srcOrd="0" destOrd="0" presId="urn:microsoft.com/office/officeart/2005/8/layout/orgChart1"/>
    <dgm:cxn modelId="{9A028407-8388-4A6F-A69E-AC2FB7E82CF3}" type="presParOf" srcId="{A1BC7E81-1FC8-4D34-82C4-D1313B9AC91F}" destId="{16CCFF88-EF2A-4EA8-AD0A-6A4A2973D8FA}" srcOrd="0" destOrd="0" presId="urn:microsoft.com/office/officeart/2005/8/layout/orgChart1"/>
    <dgm:cxn modelId="{D5C76F35-B95B-4EF4-82D1-D690300F8E37}" type="presParOf" srcId="{A1BC7E81-1FC8-4D34-82C4-D1313B9AC91F}" destId="{DE43D935-8910-4564-B3D5-9F5768083327}" srcOrd="1" destOrd="0" presId="urn:microsoft.com/office/officeart/2005/8/layout/orgChart1"/>
    <dgm:cxn modelId="{531106E2-32A2-4830-8390-77DD08C31F65}" type="presParOf" srcId="{B3573359-576F-4D99-A1BF-CD84904DB9CC}" destId="{B6525332-0623-4B9B-93FC-75B4519959B3}" srcOrd="1" destOrd="0" presId="urn:microsoft.com/office/officeart/2005/8/layout/orgChart1"/>
    <dgm:cxn modelId="{075A6FB7-3FA6-494D-AB3D-1BD9621B6ED9}" type="presParOf" srcId="{B3573359-576F-4D99-A1BF-CD84904DB9CC}" destId="{8C28E9D3-DD13-474E-A9FD-85502BAAD462}" srcOrd="2" destOrd="0" presId="urn:microsoft.com/office/officeart/2005/8/layout/orgChart1"/>
    <dgm:cxn modelId="{2428A5B7-293F-4C2F-B27D-E7CD90CE7B90}" type="presParOf" srcId="{DA2DB35D-5F8F-42B8-83D8-77E94828F988}" destId="{CE960106-6805-4386-BEE8-8080B1F383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D71EF1-4DA3-49C3-BA84-EEB42DCD8A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ADB553-35E5-4BA4-80B5-A7270953CC11}">
      <dgm:prSet phldrT="[Текст]"/>
      <dgm:spPr/>
      <dgm:t>
        <a:bodyPr/>
        <a:lstStyle/>
        <a:p>
          <a:r>
            <a:rPr lang="ru-RU" b="0" i="0" dirty="0" smtClean="0"/>
            <a:t>Картограмма</a:t>
          </a:r>
          <a:r>
            <a:rPr lang="ru-RU" dirty="0" smtClean="0"/>
            <a:t> </a:t>
          </a:r>
          <a:endParaRPr lang="ru-RU" dirty="0"/>
        </a:p>
      </dgm:t>
    </dgm:pt>
    <dgm:pt modelId="{794CD495-0E29-48AA-82EE-0EF50AB7DBA1}" type="parTrans" cxnId="{D2D950CC-D723-4092-B1A0-AA2867909771}">
      <dgm:prSet/>
      <dgm:spPr/>
      <dgm:t>
        <a:bodyPr/>
        <a:lstStyle/>
        <a:p>
          <a:endParaRPr lang="ru-RU"/>
        </a:p>
      </dgm:t>
    </dgm:pt>
    <dgm:pt modelId="{136E8A7C-DFF6-4A3F-9FD6-F0E580AA1EBC}" type="sibTrans" cxnId="{D2D950CC-D723-4092-B1A0-AA2867909771}">
      <dgm:prSet/>
      <dgm:spPr/>
      <dgm:t>
        <a:bodyPr/>
        <a:lstStyle/>
        <a:p>
          <a:endParaRPr lang="ru-RU"/>
        </a:p>
      </dgm:t>
    </dgm:pt>
    <dgm:pt modelId="{8BBCBC29-DAF5-4CD8-87D5-339E875575A9}">
      <dgm:prSet phldrT="[Текст]"/>
      <dgm:spPr/>
      <dgm:t>
        <a:bodyPr/>
        <a:lstStyle/>
        <a:p>
          <a:r>
            <a:rPr lang="ru-RU" dirty="0" smtClean="0"/>
            <a:t>это схематическая географическая карта, на которой штриховкой различной густоты, точками или окраской определенной степени насыщенности показывается сравнительная интенсивность какого-либо показателя в пределах каждой единицы нанесенного на карту территориального деления</a:t>
          </a:r>
          <a:endParaRPr lang="ru-RU" dirty="0"/>
        </a:p>
      </dgm:t>
    </dgm:pt>
    <dgm:pt modelId="{C8087208-3E59-4F6E-89F1-A4B3F50F49E7}" type="sibTrans" cxnId="{09084F05-6A37-41E9-BEB3-BA7390290895}">
      <dgm:prSet/>
      <dgm:spPr/>
      <dgm:t>
        <a:bodyPr/>
        <a:lstStyle/>
        <a:p>
          <a:endParaRPr lang="ru-RU"/>
        </a:p>
      </dgm:t>
    </dgm:pt>
    <dgm:pt modelId="{2EABA37F-75DA-406A-A0FF-B70AE2C2C12F}" type="parTrans" cxnId="{09084F05-6A37-41E9-BEB3-BA7390290895}">
      <dgm:prSet/>
      <dgm:spPr/>
      <dgm:t>
        <a:bodyPr/>
        <a:lstStyle/>
        <a:p>
          <a:endParaRPr lang="ru-RU"/>
        </a:p>
      </dgm:t>
    </dgm:pt>
    <dgm:pt modelId="{172EB3F1-E039-4F0B-AE83-DD8FFD098EF6}" type="pres">
      <dgm:prSet presAssocID="{BED71EF1-4DA3-49C3-BA84-EEB42DCD8A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A03CAA-9BED-4B8D-B359-FADC524627B5}" type="pres">
      <dgm:prSet presAssocID="{97ADB553-35E5-4BA4-80B5-A7270953CC1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6FBD3-1553-4FE4-8BB8-DF16FFCD5CC8}" type="pres">
      <dgm:prSet presAssocID="{97ADB553-35E5-4BA4-80B5-A7270953CC1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1ADED2-7FFB-4E68-96E7-547B0637E3BE}" type="presOf" srcId="{8BBCBC29-DAF5-4CD8-87D5-339E875575A9}" destId="{30D6FBD3-1553-4FE4-8BB8-DF16FFCD5CC8}" srcOrd="0" destOrd="0" presId="urn:microsoft.com/office/officeart/2005/8/layout/vList2"/>
    <dgm:cxn modelId="{FC5D99FF-65F1-427A-8EEA-DB7AAC25544C}" type="presOf" srcId="{BED71EF1-4DA3-49C3-BA84-EEB42DCD8A8F}" destId="{172EB3F1-E039-4F0B-AE83-DD8FFD098EF6}" srcOrd="0" destOrd="0" presId="urn:microsoft.com/office/officeart/2005/8/layout/vList2"/>
    <dgm:cxn modelId="{09084F05-6A37-41E9-BEB3-BA7390290895}" srcId="{97ADB553-35E5-4BA4-80B5-A7270953CC11}" destId="{8BBCBC29-DAF5-4CD8-87D5-339E875575A9}" srcOrd="0" destOrd="0" parTransId="{2EABA37F-75DA-406A-A0FF-B70AE2C2C12F}" sibTransId="{C8087208-3E59-4F6E-89F1-A4B3F50F49E7}"/>
    <dgm:cxn modelId="{E6624C3A-1CF7-4BA6-BC4B-E19AB66779F8}" type="presOf" srcId="{97ADB553-35E5-4BA4-80B5-A7270953CC11}" destId="{A6A03CAA-9BED-4B8D-B359-FADC524627B5}" srcOrd="0" destOrd="0" presId="urn:microsoft.com/office/officeart/2005/8/layout/vList2"/>
    <dgm:cxn modelId="{D2D950CC-D723-4092-B1A0-AA2867909771}" srcId="{BED71EF1-4DA3-49C3-BA84-EEB42DCD8A8F}" destId="{97ADB553-35E5-4BA4-80B5-A7270953CC11}" srcOrd="0" destOrd="0" parTransId="{794CD495-0E29-48AA-82EE-0EF50AB7DBA1}" sibTransId="{136E8A7C-DFF6-4A3F-9FD6-F0E580AA1EBC}"/>
    <dgm:cxn modelId="{66998AC6-1AEB-43F4-9B6E-E909B0553FFE}" type="presParOf" srcId="{172EB3F1-E039-4F0B-AE83-DD8FFD098EF6}" destId="{A6A03CAA-9BED-4B8D-B359-FADC524627B5}" srcOrd="0" destOrd="0" presId="urn:microsoft.com/office/officeart/2005/8/layout/vList2"/>
    <dgm:cxn modelId="{0A8EB0E2-43CA-4381-8611-29406F20264D}" type="presParOf" srcId="{172EB3F1-E039-4F0B-AE83-DD8FFD098EF6}" destId="{30D6FBD3-1553-4FE4-8BB8-DF16FFCD5CC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31E4A6E-DA57-4118-89A9-97C8B7BF95A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6F59D0-9C63-46CE-B159-DA25AD72F6E3}">
      <dgm:prSet phldrT="[Текст]"/>
      <dgm:spPr/>
      <dgm:t>
        <a:bodyPr/>
        <a:lstStyle/>
        <a:p>
          <a:r>
            <a:rPr lang="ru-RU" b="0" i="0" dirty="0" smtClean="0"/>
            <a:t>Картограмма фоновая</a:t>
          </a:r>
          <a:r>
            <a:rPr lang="ru-RU" i="0" dirty="0" smtClean="0"/>
            <a:t> </a:t>
          </a:r>
          <a:endParaRPr lang="ru-RU" i="0" dirty="0"/>
        </a:p>
      </dgm:t>
    </dgm:pt>
    <dgm:pt modelId="{A561FAEF-137F-4393-81A8-43A62B8530EC}" type="parTrans" cxnId="{A1C1A3B6-DD94-4F9E-B6C0-2C771C0BE7F2}">
      <dgm:prSet/>
      <dgm:spPr/>
      <dgm:t>
        <a:bodyPr/>
        <a:lstStyle/>
        <a:p>
          <a:endParaRPr lang="ru-RU"/>
        </a:p>
      </dgm:t>
    </dgm:pt>
    <dgm:pt modelId="{ADB6C9F8-1B80-4BC8-9F8E-193E621F2405}" type="sibTrans" cxnId="{A1C1A3B6-DD94-4F9E-B6C0-2C771C0BE7F2}">
      <dgm:prSet/>
      <dgm:spPr/>
      <dgm:t>
        <a:bodyPr/>
        <a:lstStyle/>
        <a:p>
          <a:endParaRPr lang="ru-RU"/>
        </a:p>
      </dgm:t>
    </dgm:pt>
    <dgm:pt modelId="{152611EA-2498-4B60-BDDC-34EED5096E20}">
      <dgm:prSet phldrT="[Текст]" custT="1"/>
      <dgm:spPr/>
      <dgm:t>
        <a:bodyPr/>
        <a:lstStyle/>
        <a:p>
          <a:r>
            <a:rPr lang="ru-RU" sz="2400" dirty="0" smtClean="0"/>
            <a:t>вид картограммы, на которой штриховой различной густоты или окраской определенной степени насыщенности показывают интенсивность какого-либо показателя в пределах территориальной единицы</a:t>
          </a:r>
          <a:endParaRPr lang="ru-RU" sz="2400" dirty="0"/>
        </a:p>
      </dgm:t>
    </dgm:pt>
    <dgm:pt modelId="{B3D5A8BB-543F-455C-859D-5913445A0D52}" type="parTrans" cxnId="{9C91587A-2D40-45B0-BCF3-DACBD8BD9062}">
      <dgm:prSet/>
      <dgm:spPr/>
      <dgm:t>
        <a:bodyPr/>
        <a:lstStyle/>
        <a:p>
          <a:endParaRPr lang="ru-RU"/>
        </a:p>
      </dgm:t>
    </dgm:pt>
    <dgm:pt modelId="{6CEB4860-5306-4F3A-85AD-CA45E210A1F3}" type="sibTrans" cxnId="{9C91587A-2D40-45B0-BCF3-DACBD8BD9062}">
      <dgm:prSet/>
      <dgm:spPr/>
      <dgm:t>
        <a:bodyPr/>
        <a:lstStyle/>
        <a:p>
          <a:endParaRPr lang="ru-RU"/>
        </a:p>
      </dgm:t>
    </dgm:pt>
    <dgm:pt modelId="{1167FF5D-23C1-4178-8C1B-C5DFD5ECD2B6}">
      <dgm:prSet phldrT="[Текст]"/>
      <dgm:spPr/>
      <dgm:t>
        <a:bodyPr/>
        <a:lstStyle/>
        <a:p>
          <a:r>
            <a:rPr lang="ru-RU" b="0" i="0" dirty="0" smtClean="0"/>
            <a:t>Картограмма точечная</a:t>
          </a:r>
          <a:r>
            <a:rPr lang="ru-RU" dirty="0" smtClean="0"/>
            <a:t> </a:t>
          </a:r>
          <a:endParaRPr lang="ru-RU" dirty="0"/>
        </a:p>
      </dgm:t>
    </dgm:pt>
    <dgm:pt modelId="{94DCFBE7-D274-4603-81D9-3F1996E2C43F}" type="parTrans" cxnId="{6B71E608-38AF-46E0-BEB8-BCCFDFB30F3F}">
      <dgm:prSet/>
      <dgm:spPr/>
      <dgm:t>
        <a:bodyPr/>
        <a:lstStyle/>
        <a:p>
          <a:endParaRPr lang="ru-RU"/>
        </a:p>
      </dgm:t>
    </dgm:pt>
    <dgm:pt modelId="{74EDF1C2-360A-4BCD-B680-D418FCB93F37}" type="sibTrans" cxnId="{6B71E608-38AF-46E0-BEB8-BCCFDFB30F3F}">
      <dgm:prSet/>
      <dgm:spPr/>
      <dgm:t>
        <a:bodyPr/>
        <a:lstStyle/>
        <a:p>
          <a:endParaRPr lang="ru-RU"/>
        </a:p>
      </dgm:t>
    </dgm:pt>
    <dgm:pt modelId="{2EACF439-4BE5-4D3F-9BD2-29CDD66BA879}">
      <dgm:prSet phldrT="[Текст]" custT="1"/>
      <dgm:spPr/>
      <dgm:t>
        <a:bodyPr/>
        <a:lstStyle/>
        <a:p>
          <a:r>
            <a:rPr lang="ru-RU" sz="2400" dirty="0" smtClean="0"/>
            <a:t>вид картограммы, где уровень выбранного явления изображается с помощью точек. Точка изображает одну единицу совокупности или некоторое их количество, показывая на географической карте плотность или частоту проявления определенного признака</a:t>
          </a:r>
          <a:endParaRPr lang="ru-RU" sz="2400" dirty="0"/>
        </a:p>
      </dgm:t>
    </dgm:pt>
    <dgm:pt modelId="{5653F631-4990-415A-9773-F5816704180E}" type="parTrans" cxnId="{67A4ED0E-72AE-42E1-844D-0D9B1787795F}">
      <dgm:prSet/>
      <dgm:spPr/>
      <dgm:t>
        <a:bodyPr/>
        <a:lstStyle/>
        <a:p>
          <a:endParaRPr lang="ru-RU"/>
        </a:p>
      </dgm:t>
    </dgm:pt>
    <dgm:pt modelId="{617478D3-F7BA-4473-91CB-B1BC72A23145}" type="sibTrans" cxnId="{67A4ED0E-72AE-42E1-844D-0D9B1787795F}">
      <dgm:prSet/>
      <dgm:spPr/>
      <dgm:t>
        <a:bodyPr/>
        <a:lstStyle/>
        <a:p>
          <a:endParaRPr lang="ru-RU"/>
        </a:p>
      </dgm:t>
    </dgm:pt>
    <dgm:pt modelId="{47E68685-15DB-41A6-AFF9-EF1A22291FC0}" type="pres">
      <dgm:prSet presAssocID="{C31E4A6E-DA57-4118-89A9-97C8B7BF95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2A6199-4ADA-444D-ABEB-7959CB3F78DF}" type="pres">
      <dgm:prSet presAssocID="{2C6F59D0-9C63-46CE-B159-DA25AD72F6E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41ED20-A087-4C87-9CFD-20AB585CED90}" type="pres">
      <dgm:prSet presAssocID="{2C6F59D0-9C63-46CE-B159-DA25AD72F6E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8B445-2DB4-4E78-B37E-CA221001204C}" type="pres">
      <dgm:prSet presAssocID="{1167FF5D-23C1-4178-8C1B-C5DFD5ECD2B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E14226-25B5-4979-A73C-9995C73FBD4A}" type="pres">
      <dgm:prSet presAssocID="{1167FF5D-23C1-4178-8C1B-C5DFD5ECD2B6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CD9768-0BC3-43FB-84F1-E0F481AEC379}" type="presOf" srcId="{152611EA-2498-4B60-BDDC-34EED5096E20}" destId="{CD41ED20-A087-4C87-9CFD-20AB585CED90}" srcOrd="0" destOrd="0" presId="urn:microsoft.com/office/officeart/2005/8/layout/vList2"/>
    <dgm:cxn modelId="{67A4ED0E-72AE-42E1-844D-0D9B1787795F}" srcId="{1167FF5D-23C1-4178-8C1B-C5DFD5ECD2B6}" destId="{2EACF439-4BE5-4D3F-9BD2-29CDD66BA879}" srcOrd="0" destOrd="0" parTransId="{5653F631-4990-415A-9773-F5816704180E}" sibTransId="{617478D3-F7BA-4473-91CB-B1BC72A23145}"/>
    <dgm:cxn modelId="{93C63FE5-82E6-43FB-967A-DCEF7672CF24}" type="presOf" srcId="{C31E4A6E-DA57-4118-89A9-97C8B7BF95A9}" destId="{47E68685-15DB-41A6-AFF9-EF1A22291FC0}" srcOrd="0" destOrd="0" presId="urn:microsoft.com/office/officeart/2005/8/layout/vList2"/>
    <dgm:cxn modelId="{F0A15152-93E5-474C-8E86-4228A55C3BA0}" type="presOf" srcId="{2EACF439-4BE5-4D3F-9BD2-29CDD66BA879}" destId="{EAE14226-25B5-4979-A73C-9995C73FBD4A}" srcOrd="0" destOrd="0" presId="urn:microsoft.com/office/officeart/2005/8/layout/vList2"/>
    <dgm:cxn modelId="{A1C1A3B6-DD94-4F9E-B6C0-2C771C0BE7F2}" srcId="{C31E4A6E-DA57-4118-89A9-97C8B7BF95A9}" destId="{2C6F59D0-9C63-46CE-B159-DA25AD72F6E3}" srcOrd="0" destOrd="0" parTransId="{A561FAEF-137F-4393-81A8-43A62B8530EC}" sibTransId="{ADB6C9F8-1B80-4BC8-9F8E-193E621F2405}"/>
    <dgm:cxn modelId="{9C91587A-2D40-45B0-BCF3-DACBD8BD9062}" srcId="{2C6F59D0-9C63-46CE-B159-DA25AD72F6E3}" destId="{152611EA-2498-4B60-BDDC-34EED5096E20}" srcOrd="0" destOrd="0" parTransId="{B3D5A8BB-543F-455C-859D-5913445A0D52}" sibTransId="{6CEB4860-5306-4F3A-85AD-CA45E210A1F3}"/>
    <dgm:cxn modelId="{6B71E608-38AF-46E0-BEB8-BCCFDFB30F3F}" srcId="{C31E4A6E-DA57-4118-89A9-97C8B7BF95A9}" destId="{1167FF5D-23C1-4178-8C1B-C5DFD5ECD2B6}" srcOrd="1" destOrd="0" parTransId="{94DCFBE7-D274-4603-81D9-3F1996E2C43F}" sibTransId="{74EDF1C2-360A-4BCD-B680-D418FCB93F37}"/>
    <dgm:cxn modelId="{7B1A3240-BE3C-4D96-835D-2E4066F2A5BB}" type="presOf" srcId="{2C6F59D0-9C63-46CE-B159-DA25AD72F6E3}" destId="{322A6199-4ADA-444D-ABEB-7959CB3F78DF}" srcOrd="0" destOrd="0" presId="urn:microsoft.com/office/officeart/2005/8/layout/vList2"/>
    <dgm:cxn modelId="{EDE7CB9C-1C49-41C8-A10A-3D153D5FC037}" type="presOf" srcId="{1167FF5D-23C1-4178-8C1B-C5DFD5ECD2B6}" destId="{1818B445-2DB4-4E78-B37E-CA221001204C}" srcOrd="0" destOrd="0" presId="urn:microsoft.com/office/officeart/2005/8/layout/vList2"/>
    <dgm:cxn modelId="{BAC004C5-6873-40E1-892C-45CBA343E33C}" type="presParOf" srcId="{47E68685-15DB-41A6-AFF9-EF1A22291FC0}" destId="{322A6199-4ADA-444D-ABEB-7959CB3F78DF}" srcOrd="0" destOrd="0" presId="urn:microsoft.com/office/officeart/2005/8/layout/vList2"/>
    <dgm:cxn modelId="{CAEA06FE-D7DD-4DDF-9E53-F92F477BB89F}" type="presParOf" srcId="{47E68685-15DB-41A6-AFF9-EF1A22291FC0}" destId="{CD41ED20-A087-4C87-9CFD-20AB585CED90}" srcOrd="1" destOrd="0" presId="urn:microsoft.com/office/officeart/2005/8/layout/vList2"/>
    <dgm:cxn modelId="{77C1EEDF-BE96-4365-9DBC-F1027033B186}" type="presParOf" srcId="{47E68685-15DB-41A6-AFF9-EF1A22291FC0}" destId="{1818B445-2DB4-4E78-B37E-CA221001204C}" srcOrd="2" destOrd="0" presId="urn:microsoft.com/office/officeart/2005/8/layout/vList2"/>
    <dgm:cxn modelId="{D107B451-EC38-4481-875D-BC60FFFC3837}" type="presParOf" srcId="{47E68685-15DB-41A6-AFF9-EF1A22291FC0}" destId="{EAE14226-25B5-4979-A73C-9995C73FBD4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92FF016-1C76-4191-B587-42D9855D432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31D063-40D6-4FD3-9C5C-23A0F4B49D41}">
      <dgm:prSet phldrT="[Текст]" custT="1"/>
      <dgm:spPr/>
      <dgm:t>
        <a:bodyPr/>
        <a:lstStyle/>
        <a:p>
          <a:r>
            <a:rPr lang="ru-RU" sz="4000" dirty="0" smtClean="0"/>
            <a:t>Картодиаграммы</a:t>
          </a:r>
          <a:endParaRPr lang="ru-RU" sz="4000" dirty="0"/>
        </a:p>
      </dgm:t>
    </dgm:pt>
    <dgm:pt modelId="{3F43504F-0D03-497F-A206-B1C75562CAE4}" type="parTrans" cxnId="{29B4690B-84C6-4AE8-B79A-AE6CCEBD3EA5}">
      <dgm:prSet/>
      <dgm:spPr/>
      <dgm:t>
        <a:bodyPr/>
        <a:lstStyle/>
        <a:p>
          <a:endParaRPr lang="ru-RU"/>
        </a:p>
      </dgm:t>
    </dgm:pt>
    <dgm:pt modelId="{D8F223DC-4210-4DD2-9EA2-8A1BB294FF01}" type="sibTrans" cxnId="{29B4690B-84C6-4AE8-B79A-AE6CCEBD3EA5}">
      <dgm:prSet/>
      <dgm:spPr/>
      <dgm:t>
        <a:bodyPr/>
        <a:lstStyle/>
        <a:p>
          <a:endParaRPr lang="ru-RU"/>
        </a:p>
      </dgm:t>
    </dgm:pt>
    <dgm:pt modelId="{956373D9-424D-4D13-9732-2174C1E9C035}">
      <dgm:prSet phldrT="[Текст]"/>
      <dgm:spPr/>
      <dgm:t>
        <a:bodyPr/>
        <a:lstStyle/>
        <a:p>
          <a:r>
            <a:rPr lang="ru-RU" dirty="0" smtClean="0"/>
            <a:t>простого сравнения</a:t>
          </a:r>
          <a:endParaRPr lang="ru-RU" dirty="0"/>
        </a:p>
      </dgm:t>
    </dgm:pt>
    <dgm:pt modelId="{3915D26F-65EB-4F7B-97C1-22D3FA470A50}" type="parTrans" cxnId="{16D7D273-569F-482B-B0AD-2D034FFE513E}">
      <dgm:prSet/>
      <dgm:spPr/>
      <dgm:t>
        <a:bodyPr/>
        <a:lstStyle/>
        <a:p>
          <a:endParaRPr lang="ru-RU"/>
        </a:p>
      </dgm:t>
    </dgm:pt>
    <dgm:pt modelId="{8527A8C1-669B-46D6-8A21-67F146D9255D}" type="sibTrans" cxnId="{16D7D273-569F-482B-B0AD-2D034FFE513E}">
      <dgm:prSet/>
      <dgm:spPr/>
      <dgm:t>
        <a:bodyPr/>
        <a:lstStyle/>
        <a:p>
          <a:endParaRPr lang="ru-RU"/>
        </a:p>
      </dgm:t>
    </dgm:pt>
    <dgm:pt modelId="{E4E82DA4-72DC-4E1D-8A5B-ECEDBCCAB501}">
      <dgm:prSet phldrT="[Текст]"/>
      <dgm:spPr/>
      <dgm:t>
        <a:bodyPr/>
        <a:lstStyle/>
        <a:p>
          <a:r>
            <a:rPr lang="ru-RU" dirty="0" smtClean="0"/>
            <a:t>графики пространственных перемещений</a:t>
          </a:r>
          <a:endParaRPr lang="ru-RU" dirty="0"/>
        </a:p>
      </dgm:t>
    </dgm:pt>
    <dgm:pt modelId="{0CCC2B7A-9D7B-4FF9-8CD3-0F79F9D7A668}" type="parTrans" cxnId="{85620441-4DB9-47F0-BE48-47893F856E1E}">
      <dgm:prSet/>
      <dgm:spPr/>
      <dgm:t>
        <a:bodyPr/>
        <a:lstStyle/>
        <a:p>
          <a:endParaRPr lang="ru-RU"/>
        </a:p>
      </dgm:t>
    </dgm:pt>
    <dgm:pt modelId="{2839792D-B574-4705-B6A0-57A088DB23D5}" type="sibTrans" cxnId="{85620441-4DB9-47F0-BE48-47893F856E1E}">
      <dgm:prSet/>
      <dgm:spPr/>
      <dgm:t>
        <a:bodyPr/>
        <a:lstStyle/>
        <a:p>
          <a:endParaRPr lang="ru-RU"/>
        </a:p>
      </dgm:t>
    </dgm:pt>
    <dgm:pt modelId="{87A58555-021C-4574-892B-C26A926AAF0F}">
      <dgm:prSet phldrT="[Текст]"/>
      <dgm:spPr/>
      <dgm:t>
        <a:bodyPr/>
        <a:lstStyle/>
        <a:p>
          <a:r>
            <a:rPr lang="ru-RU" dirty="0" smtClean="0"/>
            <a:t>Изолинии</a:t>
          </a:r>
          <a:endParaRPr lang="ru-RU" dirty="0"/>
        </a:p>
      </dgm:t>
    </dgm:pt>
    <dgm:pt modelId="{B6E24654-A252-4366-A745-DC1A300948D3}" type="parTrans" cxnId="{28FC0CD5-25F4-468D-B4F8-BD9F6057FD2B}">
      <dgm:prSet/>
      <dgm:spPr/>
      <dgm:t>
        <a:bodyPr/>
        <a:lstStyle/>
        <a:p>
          <a:endParaRPr lang="ru-RU"/>
        </a:p>
      </dgm:t>
    </dgm:pt>
    <dgm:pt modelId="{F80DDE9C-8C4D-4FB7-93A7-B55FF683E170}" type="sibTrans" cxnId="{28FC0CD5-25F4-468D-B4F8-BD9F6057FD2B}">
      <dgm:prSet/>
      <dgm:spPr/>
      <dgm:t>
        <a:bodyPr/>
        <a:lstStyle/>
        <a:p>
          <a:endParaRPr lang="ru-RU"/>
        </a:p>
      </dgm:t>
    </dgm:pt>
    <dgm:pt modelId="{A51DA50A-6721-4E13-BA66-CE4C7EE81002}" type="pres">
      <dgm:prSet presAssocID="{392FF016-1C76-4191-B587-42D9855D43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8F9E741-5612-4AA0-9824-37E43FD7B475}" type="pres">
      <dgm:prSet presAssocID="{1031D063-40D6-4FD3-9C5C-23A0F4B49D41}" presName="hierRoot1" presStyleCnt="0">
        <dgm:presLayoutVars>
          <dgm:hierBranch val="init"/>
        </dgm:presLayoutVars>
      </dgm:prSet>
      <dgm:spPr/>
    </dgm:pt>
    <dgm:pt modelId="{DAD78C43-A39A-4260-A4C0-92B76BAC1479}" type="pres">
      <dgm:prSet presAssocID="{1031D063-40D6-4FD3-9C5C-23A0F4B49D41}" presName="rootComposite1" presStyleCnt="0"/>
      <dgm:spPr/>
    </dgm:pt>
    <dgm:pt modelId="{37ACA85A-2075-46A8-8911-3087012E6471}" type="pres">
      <dgm:prSet presAssocID="{1031D063-40D6-4FD3-9C5C-23A0F4B49D41}" presName="rootText1" presStyleLbl="node0" presStyleIdx="0" presStyleCnt="1" custScaleX="1719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9FEAC-4549-44DB-8357-C373006C9A05}" type="pres">
      <dgm:prSet presAssocID="{1031D063-40D6-4FD3-9C5C-23A0F4B49D4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92330F1-123E-485D-880E-969D27265EBF}" type="pres">
      <dgm:prSet presAssocID="{1031D063-40D6-4FD3-9C5C-23A0F4B49D41}" presName="hierChild2" presStyleCnt="0"/>
      <dgm:spPr/>
    </dgm:pt>
    <dgm:pt modelId="{3718670E-C640-4089-80BF-EBEADC6A5590}" type="pres">
      <dgm:prSet presAssocID="{3915D26F-65EB-4F7B-97C1-22D3FA470A50}" presName="Name37" presStyleLbl="parChTrans1D2" presStyleIdx="0" presStyleCnt="3"/>
      <dgm:spPr/>
      <dgm:t>
        <a:bodyPr/>
        <a:lstStyle/>
        <a:p>
          <a:endParaRPr lang="ru-RU"/>
        </a:p>
      </dgm:t>
    </dgm:pt>
    <dgm:pt modelId="{CCB8FDAD-D322-4149-BA83-7C4F58A8F246}" type="pres">
      <dgm:prSet presAssocID="{956373D9-424D-4D13-9732-2174C1E9C035}" presName="hierRoot2" presStyleCnt="0">
        <dgm:presLayoutVars>
          <dgm:hierBranch val="init"/>
        </dgm:presLayoutVars>
      </dgm:prSet>
      <dgm:spPr/>
    </dgm:pt>
    <dgm:pt modelId="{69D744E8-E9D6-42F1-882D-EAEFC917641A}" type="pres">
      <dgm:prSet presAssocID="{956373D9-424D-4D13-9732-2174C1E9C035}" presName="rootComposite" presStyleCnt="0"/>
      <dgm:spPr/>
    </dgm:pt>
    <dgm:pt modelId="{8ECEB656-64BF-4EC9-8E94-351E72526D35}" type="pres">
      <dgm:prSet presAssocID="{956373D9-424D-4D13-9732-2174C1E9C03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86106-8EB0-4404-8E6C-2B40355EADC4}" type="pres">
      <dgm:prSet presAssocID="{956373D9-424D-4D13-9732-2174C1E9C035}" presName="rootConnector" presStyleLbl="node2" presStyleIdx="0" presStyleCnt="3"/>
      <dgm:spPr/>
      <dgm:t>
        <a:bodyPr/>
        <a:lstStyle/>
        <a:p>
          <a:endParaRPr lang="ru-RU"/>
        </a:p>
      </dgm:t>
    </dgm:pt>
    <dgm:pt modelId="{8F036396-973E-4E10-86E7-EDC19EE90374}" type="pres">
      <dgm:prSet presAssocID="{956373D9-424D-4D13-9732-2174C1E9C035}" presName="hierChild4" presStyleCnt="0"/>
      <dgm:spPr/>
    </dgm:pt>
    <dgm:pt modelId="{E817CDDA-1F36-42C4-B6AD-FED764E7D6D4}" type="pres">
      <dgm:prSet presAssocID="{956373D9-424D-4D13-9732-2174C1E9C035}" presName="hierChild5" presStyleCnt="0"/>
      <dgm:spPr/>
    </dgm:pt>
    <dgm:pt modelId="{DDE918A9-D8FF-4E4A-80CA-44F42B451D0F}" type="pres">
      <dgm:prSet presAssocID="{0CCC2B7A-9D7B-4FF9-8CD3-0F79F9D7A66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E0ACA7D9-A4D0-4BA8-86AC-4B06059A5EAB}" type="pres">
      <dgm:prSet presAssocID="{E4E82DA4-72DC-4E1D-8A5B-ECEDBCCAB501}" presName="hierRoot2" presStyleCnt="0">
        <dgm:presLayoutVars>
          <dgm:hierBranch val="init"/>
        </dgm:presLayoutVars>
      </dgm:prSet>
      <dgm:spPr/>
    </dgm:pt>
    <dgm:pt modelId="{80C4EEA1-25B4-471F-A32A-2EC9DABE1423}" type="pres">
      <dgm:prSet presAssocID="{E4E82DA4-72DC-4E1D-8A5B-ECEDBCCAB501}" presName="rootComposite" presStyleCnt="0"/>
      <dgm:spPr/>
    </dgm:pt>
    <dgm:pt modelId="{242435D4-E0DF-4338-BF49-0E3C7A491845}" type="pres">
      <dgm:prSet presAssocID="{E4E82DA4-72DC-4E1D-8A5B-ECEDBCCAB501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8A6ABC-0AF3-4D73-A0ED-ED85D0FEE716}" type="pres">
      <dgm:prSet presAssocID="{E4E82DA4-72DC-4E1D-8A5B-ECEDBCCAB501}" presName="rootConnector" presStyleLbl="node2" presStyleIdx="1" presStyleCnt="3"/>
      <dgm:spPr/>
      <dgm:t>
        <a:bodyPr/>
        <a:lstStyle/>
        <a:p>
          <a:endParaRPr lang="ru-RU"/>
        </a:p>
      </dgm:t>
    </dgm:pt>
    <dgm:pt modelId="{6D73C2F0-59C0-4763-9B6C-6257A84E91D4}" type="pres">
      <dgm:prSet presAssocID="{E4E82DA4-72DC-4E1D-8A5B-ECEDBCCAB501}" presName="hierChild4" presStyleCnt="0"/>
      <dgm:spPr/>
    </dgm:pt>
    <dgm:pt modelId="{69036FCB-9377-4A2F-AB3A-887D131BCDFE}" type="pres">
      <dgm:prSet presAssocID="{E4E82DA4-72DC-4E1D-8A5B-ECEDBCCAB501}" presName="hierChild5" presStyleCnt="0"/>
      <dgm:spPr/>
    </dgm:pt>
    <dgm:pt modelId="{B853FDEF-8FB6-4D13-B121-D039FB188B3D}" type="pres">
      <dgm:prSet presAssocID="{B6E24654-A252-4366-A745-DC1A300948D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B9144DD-2616-4C44-86CC-A3ED28C331A3}" type="pres">
      <dgm:prSet presAssocID="{87A58555-021C-4574-892B-C26A926AAF0F}" presName="hierRoot2" presStyleCnt="0">
        <dgm:presLayoutVars>
          <dgm:hierBranch val="init"/>
        </dgm:presLayoutVars>
      </dgm:prSet>
      <dgm:spPr/>
    </dgm:pt>
    <dgm:pt modelId="{F9AE4804-F316-4617-B309-53F069D362B0}" type="pres">
      <dgm:prSet presAssocID="{87A58555-021C-4574-892B-C26A926AAF0F}" presName="rootComposite" presStyleCnt="0"/>
      <dgm:spPr/>
    </dgm:pt>
    <dgm:pt modelId="{1E90FC08-202F-4CA6-AEEB-1835C18444B2}" type="pres">
      <dgm:prSet presAssocID="{87A58555-021C-4574-892B-C26A926AAF0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6D762E-C937-4B63-A0F5-C78A1DD81C87}" type="pres">
      <dgm:prSet presAssocID="{87A58555-021C-4574-892B-C26A926AAF0F}" presName="rootConnector" presStyleLbl="node2" presStyleIdx="2" presStyleCnt="3"/>
      <dgm:spPr/>
      <dgm:t>
        <a:bodyPr/>
        <a:lstStyle/>
        <a:p>
          <a:endParaRPr lang="ru-RU"/>
        </a:p>
      </dgm:t>
    </dgm:pt>
    <dgm:pt modelId="{B8D2C4A2-CA5B-4DC4-9417-C3968C86E6D0}" type="pres">
      <dgm:prSet presAssocID="{87A58555-021C-4574-892B-C26A926AAF0F}" presName="hierChild4" presStyleCnt="0"/>
      <dgm:spPr/>
    </dgm:pt>
    <dgm:pt modelId="{4713C36A-BAAF-4C80-9942-F36F71245453}" type="pres">
      <dgm:prSet presAssocID="{87A58555-021C-4574-892B-C26A926AAF0F}" presName="hierChild5" presStyleCnt="0"/>
      <dgm:spPr/>
    </dgm:pt>
    <dgm:pt modelId="{085F78AE-81E4-4EFD-83D9-6AE4E9CC479E}" type="pres">
      <dgm:prSet presAssocID="{1031D063-40D6-4FD3-9C5C-23A0F4B49D41}" presName="hierChild3" presStyleCnt="0"/>
      <dgm:spPr/>
    </dgm:pt>
  </dgm:ptLst>
  <dgm:cxnLst>
    <dgm:cxn modelId="{3C3711B1-4C12-4973-A304-8523E1991BAA}" type="presOf" srcId="{392FF016-1C76-4191-B587-42D9855D4326}" destId="{A51DA50A-6721-4E13-BA66-CE4C7EE81002}" srcOrd="0" destOrd="0" presId="urn:microsoft.com/office/officeart/2005/8/layout/orgChart1"/>
    <dgm:cxn modelId="{28FC0CD5-25F4-468D-B4F8-BD9F6057FD2B}" srcId="{1031D063-40D6-4FD3-9C5C-23A0F4B49D41}" destId="{87A58555-021C-4574-892B-C26A926AAF0F}" srcOrd="2" destOrd="0" parTransId="{B6E24654-A252-4366-A745-DC1A300948D3}" sibTransId="{F80DDE9C-8C4D-4FB7-93A7-B55FF683E170}"/>
    <dgm:cxn modelId="{85620441-4DB9-47F0-BE48-47893F856E1E}" srcId="{1031D063-40D6-4FD3-9C5C-23A0F4B49D41}" destId="{E4E82DA4-72DC-4E1D-8A5B-ECEDBCCAB501}" srcOrd="1" destOrd="0" parTransId="{0CCC2B7A-9D7B-4FF9-8CD3-0F79F9D7A668}" sibTransId="{2839792D-B574-4705-B6A0-57A088DB23D5}"/>
    <dgm:cxn modelId="{F2F2B12E-2E56-4013-8BDD-AAFB31CD795F}" type="presOf" srcId="{3915D26F-65EB-4F7B-97C1-22D3FA470A50}" destId="{3718670E-C640-4089-80BF-EBEADC6A5590}" srcOrd="0" destOrd="0" presId="urn:microsoft.com/office/officeart/2005/8/layout/orgChart1"/>
    <dgm:cxn modelId="{D0877AE1-90F4-4733-A7B9-4412F25182C6}" type="presOf" srcId="{956373D9-424D-4D13-9732-2174C1E9C035}" destId="{8ECEB656-64BF-4EC9-8E94-351E72526D35}" srcOrd="0" destOrd="0" presId="urn:microsoft.com/office/officeart/2005/8/layout/orgChart1"/>
    <dgm:cxn modelId="{55E7184D-A235-4F5A-8C66-06070CF2C995}" type="presOf" srcId="{0CCC2B7A-9D7B-4FF9-8CD3-0F79F9D7A668}" destId="{DDE918A9-D8FF-4E4A-80CA-44F42B451D0F}" srcOrd="0" destOrd="0" presId="urn:microsoft.com/office/officeart/2005/8/layout/orgChart1"/>
    <dgm:cxn modelId="{29C11801-1146-4542-98EF-C99B21011980}" type="presOf" srcId="{B6E24654-A252-4366-A745-DC1A300948D3}" destId="{B853FDEF-8FB6-4D13-B121-D039FB188B3D}" srcOrd="0" destOrd="0" presId="urn:microsoft.com/office/officeart/2005/8/layout/orgChart1"/>
    <dgm:cxn modelId="{16D7D273-569F-482B-B0AD-2D034FFE513E}" srcId="{1031D063-40D6-4FD3-9C5C-23A0F4B49D41}" destId="{956373D9-424D-4D13-9732-2174C1E9C035}" srcOrd="0" destOrd="0" parTransId="{3915D26F-65EB-4F7B-97C1-22D3FA470A50}" sibTransId="{8527A8C1-669B-46D6-8A21-67F146D9255D}"/>
    <dgm:cxn modelId="{EC56B7BC-2565-44D7-940B-E0581CC34681}" type="presOf" srcId="{E4E82DA4-72DC-4E1D-8A5B-ECEDBCCAB501}" destId="{242435D4-E0DF-4338-BF49-0E3C7A491845}" srcOrd="0" destOrd="0" presId="urn:microsoft.com/office/officeart/2005/8/layout/orgChart1"/>
    <dgm:cxn modelId="{FC572858-2A69-495A-AD03-620C5A562723}" type="presOf" srcId="{87A58555-021C-4574-892B-C26A926AAF0F}" destId="{1E90FC08-202F-4CA6-AEEB-1835C18444B2}" srcOrd="0" destOrd="0" presId="urn:microsoft.com/office/officeart/2005/8/layout/orgChart1"/>
    <dgm:cxn modelId="{29B4690B-84C6-4AE8-B79A-AE6CCEBD3EA5}" srcId="{392FF016-1C76-4191-B587-42D9855D4326}" destId="{1031D063-40D6-4FD3-9C5C-23A0F4B49D41}" srcOrd="0" destOrd="0" parTransId="{3F43504F-0D03-497F-A206-B1C75562CAE4}" sibTransId="{D8F223DC-4210-4DD2-9EA2-8A1BB294FF01}"/>
    <dgm:cxn modelId="{8DD75278-A374-416E-B678-3B4CBA9146A7}" type="presOf" srcId="{E4E82DA4-72DC-4E1D-8A5B-ECEDBCCAB501}" destId="{F28A6ABC-0AF3-4D73-A0ED-ED85D0FEE716}" srcOrd="1" destOrd="0" presId="urn:microsoft.com/office/officeart/2005/8/layout/orgChart1"/>
    <dgm:cxn modelId="{4A95A7EC-0E94-46EE-846F-E6A81DAB9347}" type="presOf" srcId="{1031D063-40D6-4FD3-9C5C-23A0F4B49D41}" destId="{43C9FEAC-4549-44DB-8357-C373006C9A05}" srcOrd="1" destOrd="0" presId="urn:microsoft.com/office/officeart/2005/8/layout/orgChart1"/>
    <dgm:cxn modelId="{7D724932-04F6-4316-8745-7E3E19B7EAA4}" type="presOf" srcId="{1031D063-40D6-4FD3-9C5C-23A0F4B49D41}" destId="{37ACA85A-2075-46A8-8911-3087012E6471}" srcOrd="0" destOrd="0" presId="urn:microsoft.com/office/officeart/2005/8/layout/orgChart1"/>
    <dgm:cxn modelId="{76924820-662D-4936-8D62-DB885A9B2353}" type="presOf" srcId="{87A58555-021C-4574-892B-C26A926AAF0F}" destId="{826D762E-C937-4B63-A0F5-C78A1DD81C87}" srcOrd="1" destOrd="0" presId="urn:microsoft.com/office/officeart/2005/8/layout/orgChart1"/>
    <dgm:cxn modelId="{0C44CE42-BA1F-41C3-A303-FC006A36D16C}" type="presOf" srcId="{956373D9-424D-4D13-9732-2174C1E9C035}" destId="{43C86106-8EB0-4404-8E6C-2B40355EADC4}" srcOrd="1" destOrd="0" presId="urn:microsoft.com/office/officeart/2005/8/layout/orgChart1"/>
    <dgm:cxn modelId="{0851E97F-FBF3-475B-B67D-A942B1E09D99}" type="presParOf" srcId="{A51DA50A-6721-4E13-BA66-CE4C7EE81002}" destId="{88F9E741-5612-4AA0-9824-37E43FD7B475}" srcOrd="0" destOrd="0" presId="urn:microsoft.com/office/officeart/2005/8/layout/orgChart1"/>
    <dgm:cxn modelId="{4DFCE586-579B-4F25-BC16-FD334CCD0B7E}" type="presParOf" srcId="{88F9E741-5612-4AA0-9824-37E43FD7B475}" destId="{DAD78C43-A39A-4260-A4C0-92B76BAC1479}" srcOrd="0" destOrd="0" presId="urn:microsoft.com/office/officeart/2005/8/layout/orgChart1"/>
    <dgm:cxn modelId="{E01329CD-03AB-445B-8D16-78814AA09CA4}" type="presParOf" srcId="{DAD78C43-A39A-4260-A4C0-92B76BAC1479}" destId="{37ACA85A-2075-46A8-8911-3087012E6471}" srcOrd="0" destOrd="0" presId="urn:microsoft.com/office/officeart/2005/8/layout/orgChart1"/>
    <dgm:cxn modelId="{3367E729-0AA7-4DAF-9144-B5E784BE21A6}" type="presParOf" srcId="{DAD78C43-A39A-4260-A4C0-92B76BAC1479}" destId="{43C9FEAC-4549-44DB-8357-C373006C9A05}" srcOrd="1" destOrd="0" presId="urn:microsoft.com/office/officeart/2005/8/layout/orgChart1"/>
    <dgm:cxn modelId="{D8AA2BC8-A387-47AC-962D-385CFA8A2981}" type="presParOf" srcId="{88F9E741-5612-4AA0-9824-37E43FD7B475}" destId="{F92330F1-123E-485D-880E-969D27265EBF}" srcOrd="1" destOrd="0" presId="urn:microsoft.com/office/officeart/2005/8/layout/orgChart1"/>
    <dgm:cxn modelId="{5B12FF57-6713-4C0A-B9F8-103163380D96}" type="presParOf" srcId="{F92330F1-123E-485D-880E-969D27265EBF}" destId="{3718670E-C640-4089-80BF-EBEADC6A5590}" srcOrd="0" destOrd="0" presId="urn:microsoft.com/office/officeart/2005/8/layout/orgChart1"/>
    <dgm:cxn modelId="{FEBFA8DF-F134-42AC-AD8E-320A23327286}" type="presParOf" srcId="{F92330F1-123E-485D-880E-969D27265EBF}" destId="{CCB8FDAD-D322-4149-BA83-7C4F58A8F246}" srcOrd="1" destOrd="0" presId="urn:microsoft.com/office/officeart/2005/8/layout/orgChart1"/>
    <dgm:cxn modelId="{CAB467DD-B23A-41C0-A9A3-EAE92C7D6DD6}" type="presParOf" srcId="{CCB8FDAD-D322-4149-BA83-7C4F58A8F246}" destId="{69D744E8-E9D6-42F1-882D-EAEFC917641A}" srcOrd="0" destOrd="0" presId="urn:microsoft.com/office/officeart/2005/8/layout/orgChart1"/>
    <dgm:cxn modelId="{71A687BC-B3B1-46EB-A2BF-2AC188D83986}" type="presParOf" srcId="{69D744E8-E9D6-42F1-882D-EAEFC917641A}" destId="{8ECEB656-64BF-4EC9-8E94-351E72526D35}" srcOrd="0" destOrd="0" presId="urn:microsoft.com/office/officeart/2005/8/layout/orgChart1"/>
    <dgm:cxn modelId="{1637AFE1-240E-4A99-9B08-0D9C2D15F49F}" type="presParOf" srcId="{69D744E8-E9D6-42F1-882D-EAEFC917641A}" destId="{43C86106-8EB0-4404-8E6C-2B40355EADC4}" srcOrd="1" destOrd="0" presId="urn:microsoft.com/office/officeart/2005/8/layout/orgChart1"/>
    <dgm:cxn modelId="{0C508966-E63C-4D23-A165-531DC92C8EDF}" type="presParOf" srcId="{CCB8FDAD-D322-4149-BA83-7C4F58A8F246}" destId="{8F036396-973E-4E10-86E7-EDC19EE90374}" srcOrd="1" destOrd="0" presId="urn:microsoft.com/office/officeart/2005/8/layout/orgChart1"/>
    <dgm:cxn modelId="{9AE836A4-843A-4379-993B-6F2F55E9FFA8}" type="presParOf" srcId="{CCB8FDAD-D322-4149-BA83-7C4F58A8F246}" destId="{E817CDDA-1F36-42C4-B6AD-FED764E7D6D4}" srcOrd="2" destOrd="0" presId="urn:microsoft.com/office/officeart/2005/8/layout/orgChart1"/>
    <dgm:cxn modelId="{5F6C30AE-C842-414B-B6B8-4940AA26EE4E}" type="presParOf" srcId="{F92330F1-123E-485D-880E-969D27265EBF}" destId="{DDE918A9-D8FF-4E4A-80CA-44F42B451D0F}" srcOrd="2" destOrd="0" presId="urn:microsoft.com/office/officeart/2005/8/layout/orgChart1"/>
    <dgm:cxn modelId="{477BFABA-968E-4445-9095-31F16DF07E78}" type="presParOf" srcId="{F92330F1-123E-485D-880E-969D27265EBF}" destId="{E0ACA7D9-A4D0-4BA8-86AC-4B06059A5EAB}" srcOrd="3" destOrd="0" presId="urn:microsoft.com/office/officeart/2005/8/layout/orgChart1"/>
    <dgm:cxn modelId="{3725EB3D-3A47-4169-8C4F-10007E97AEA8}" type="presParOf" srcId="{E0ACA7D9-A4D0-4BA8-86AC-4B06059A5EAB}" destId="{80C4EEA1-25B4-471F-A32A-2EC9DABE1423}" srcOrd="0" destOrd="0" presId="urn:microsoft.com/office/officeart/2005/8/layout/orgChart1"/>
    <dgm:cxn modelId="{D4EF8CDC-3DB4-49B7-A963-D2A535A47C0F}" type="presParOf" srcId="{80C4EEA1-25B4-471F-A32A-2EC9DABE1423}" destId="{242435D4-E0DF-4338-BF49-0E3C7A491845}" srcOrd="0" destOrd="0" presId="urn:microsoft.com/office/officeart/2005/8/layout/orgChart1"/>
    <dgm:cxn modelId="{177385C7-8486-4D4C-A3CA-89F19DF27A26}" type="presParOf" srcId="{80C4EEA1-25B4-471F-A32A-2EC9DABE1423}" destId="{F28A6ABC-0AF3-4D73-A0ED-ED85D0FEE716}" srcOrd="1" destOrd="0" presId="urn:microsoft.com/office/officeart/2005/8/layout/orgChart1"/>
    <dgm:cxn modelId="{4B62C794-E15D-4686-AF55-C47A3D512CE7}" type="presParOf" srcId="{E0ACA7D9-A4D0-4BA8-86AC-4B06059A5EAB}" destId="{6D73C2F0-59C0-4763-9B6C-6257A84E91D4}" srcOrd="1" destOrd="0" presId="urn:microsoft.com/office/officeart/2005/8/layout/orgChart1"/>
    <dgm:cxn modelId="{46A36F46-0A5B-42A6-8229-20249A30111E}" type="presParOf" srcId="{E0ACA7D9-A4D0-4BA8-86AC-4B06059A5EAB}" destId="{69036FCB-9377-4A2F-AB3A-887D131BCDFE}" srcOrd="2" destOrd="0" presId="urn:microsoft.com/office/officeart/2005/8/layout/orgChart1"/>
    <dgm:cxn modelId="{565EEDED-E7CA-45AD-9BA8-0F61FFAEA5A3}" type="presParOf" srcId="{F92330F1-123E-485D-880E-969D27265EBF}" destId="{B853FDEF-8FB6-4D13-B121-D039FB188B3D}" srcOrd="4" destOrd="0" presId="urn:microsoft.com/office/officeart/2005/8/layout/orgChart1"/>
    <dgm:cxn modelId="{C0209E5D-4D49-402F-A101-7A6867788E9F}" type="presParOf" srcId="{F92330F1-123E-485D-880E-969D27265EBF}" destId="{8B9144DD-2616-4C44-86CC-A3ED28C331A3}" srcOrd="5" destOrd="0" presId="urn:microsoft.com/office/officeart/2005/8/layout/orgChart1"/>
    <dgm:cxn modelId="{B1C7D23D-49A0-4FB0-8205-FCE49B1BCFAA}" type="presParOf" srcId="{8B9144DD-2616-4C44-86CC-A3ED28C331A3}" destId="{F9AE4804-F316-4617-B309-53F069D362B0}" srcOrd="0" destOrd="0" presId="urn:microsoft.com/office/officeart/2005/8/layout/orgChart1"/>
    <dgm:cxn modelId="{BC9EA869-6FAE-4AF7-9B20-645E3D68CB60}" type="presParOf" srcId="{F9AE4804-F316-4617-B309-53F069D362B0}" destId="{1E90FC08-202F-4CA6-AEEB-1835C18444B2}" srcOrd="0" destOrd="0" presId="urn:microsoft.com/office/officeart/2005/8/layout/orgChart1"/>
    <dgm:cxn modelId="{C6B40CFD-AF2B-4AF6-896B-298059F0BEBA}" type="presParOf" srcId="{F9AE4804-F316-4617-B309-53F069D362B0}" destId="{826D762E-C937-4B63-A0F5-C78A1DD81C87}" srcOrd="1" destOrd="0" presId="urn:microsoft.com/office/officeart/2005/8/layout/orgChart1"/>
    <dgm:cxn modelId="{2DDD782E-1E97-40CF-8413-1FDADB20C43C}" type="presParOf" srcId="{8B9144DD-2616-4C44-86CC-A3ED28C331A3}" destId="{B8D2C4A2-CA5B-4DC4-9417-C3968C86E6D0}" srcOrd="1" destOrd="0" presId="urn:microsoft.com/office/officeart/2005/8/layout/orgChart1"/>
    <dgm:cxn modelId="{A6002B65-C73B-4F79-B11F-28AB00C2B73D}" type="presParOf" srcId="{8B9144DD-2616-4C44-86CC-A3ED28C331A3}" destId="{4713C36A-BAAF-4C80-9942-F36F71245453}" srcOrd="2" destOrd="0" presId="urn:microsoft.com/office/officeart/2005/8/layout/orgChart1"/>
    <dgm:cxn modelId="{5B858D5F-D168-418F-8D31-63252C9DF67C}" type="presParOf" srcId="{88F9E741-5612-4AA0-9824-37E43FD7B475}" destId="{085F78AE-81E4-4EFD-83D9-6AE4E9CC47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ED71EF1-4DA3-49C3-BA84-EEB42DCD8A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ADB553-35E5-4BA4-80B5-A7270953CC11}">
      <dgm:prSet phldrT="[Текст]"/>
      <dgm:spPr/>
      <dgm:t>
        <a:bodyPr/>
        <a:lstStyle/>
        <a:p>
          <a:r>
            <a:rPr lang="ru-RU" b="1" dirty="0" smtClean="0"/>
            <a:t>Генерализация</a:t>
          </a:r>
          <a:r>
            <a:rPr lang="ru-RU" dirty="0" smtClean="0"/>
            <a:t> </a:t>
          </a:r>
          <a:endParaRPr lang="ru-RU" dirty="0"/>
        </a:p>
      </dgm:t>
    </dgm:pt>
    <dgm:pt modelId="{794CD495-0E29-48AA-82EE-0EF50AB7DBA1}" type="parTrans" cxnId="{D2D950CC-D723-4092-B1A0-AA2867909771}">
      <dgm:prSet/>
      <dgm:spPr/>
      <dgm:t>
        <a:bodyPr/>
        <a:lstStyle/>
        <a:p>
          <a:endParaRPr lang="ru-RU"/>
        </a:p>
      </dgm:t>
    </dgm:pt>
    <dgm:pt modelId="{136E8A7C-DFF6-4A3F-9FD6-F0E580AA1EBC}" type="sibTrans" cxnId="{D2D950CC-D723-4092-B1A0-AA2867909771}">
      <dgm:prSet/>
      <dgm:spPr/>
      <dgm:t>
        <a:bodyPr/>
        <a:lstStyle/>
        <a:p>
          <a:endParaRPr lang="ru-RU"/>
        </a:p>
      </dgm:t>
    </dgm:pt>
    <dgm:pt modelId="{8BBCBC29-DAF5-4CD8-87D5-339E875575A9}">
      <dgm:prSet phldrT="[Текст]"/>
      <dgm:spPr/>
      <dgm:t>
        <a:bodyPr/>
        <a:lstStyle/>
        <a:p>
          <a:r>
            <a:rPr lang="ru-RU" dirty="0" smtClean="0"/>
            <a:t>это отбор наиболее существенных и специфических для конкретной территории материалов. Генерализация дает возможность выбирать и представить основные черты развития и современное состояние территории, природопользования и населения, хозяйства. </a:t>
          </a:r>
          <a:endParaRPr lang="ru-RU" dirty="0"/>
        </a:p>
      </dgm:t>
    </dgm:pt>
    <dgm:pt modelId="{C8087208-3E59-4F6E-89F1-A4B3F50F49E7}" type="sibTrans" cxnId="{09084F05-6A37-41E9-BEB3-BA7390290895}">
      <dgm:prSet/>
      <dgm:spPr/>
      <dgm:t>
        <a:bodyPr/>
        <a:lstStyle/>
        <a:p>
          <a:endParaRPr lang="ru-RU"/>
        </a:p>
      </dgm:t>
    </dgm:pt>
    <dgm:pt modelId="{2EABA37F-75DA-406A-A0FF-B70AE2C2C12F}" type="parTrans" cxnId="{09084F05-6A37-41E9-BEB3-BA7390290895}">
      <dgm:prSet/>
      <dgm:spPr/>
      <dgm:t>
        <a:bodyPr/>
        <a:lstStyle/>
        <a:p>
          <a:endParaRPr lang="ru-RU"/>
        </a:p>
      </dgm:t>
    </dgm:pt>
    <dgm:pt modelId="{172EB3F1-E039-4F0B-AE83-DD8FFD098EF6}" type="pres">
      <dgm:prSet presAssocID="{BED71EF1-4DA3-49C3-BA84-EEB42DCD8A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A03CAA-9BED-4B8D-B359-FADC524627B5}" type="pres">
      <dgm:prSet presAssocID="{97ADB553-35E5-4BA4-80B5-A7270953CC1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6FBD3-1553-4FE4-8BB8-DF16FFCD5CC8}" type="pres">
      <dgm:prSet presAssocID="{97ADB553-35E5-4BA4-80B5-A7270953CC1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3AFC07-A9FD-4AA3-98BF-7E7228C8D125}" type="presOf" srcId="{97ADB553-35E5-4BA4-80B5-A7270953CC11}" destId="{A6A03CAA-9BED-4B8D-B359-FADC524627B5}" srcOrd="0" destOrd="0" presId="urn:microsoft.com/office/officeart/2005/8/layout/vList2"/>
    <dgm:cxn modelId="{5C8BEFEB-E955-45FF-B39D-A70A8B4B4E19}" type="presOf" srcId="{BED71EF1-4DA3-49C3-BA84-EEB42DCD8A8F}" destId="{172EB3F1-E039-4F0B-AE83-DD8FFD098EF6}" srcOrd="0" destOrd="0" presId="urn:microsoft.com/office/officeart/2005/8/layout/vList2"/>
    <dgm:cxn modelId="{09084F05-6A37-41E9-BEB3-BA7390290895}" srcId="{97ADB553-35E5-4BA4-80B5-A7270953CC11}" destId="{8BBCBC29-DAF5-4CD8-87D5-339E875575A9}" srcOrd="0" destOrd="0" parTransId="{2EABA37F-75DA-406A-A0FF-B70AE2C2C12F}" sibTransId="{C8087208-3E59-4F6E-89F1-A4B3F50F49E7}"/>
    <dgm:cxn modelId="{B84E45CF-867D-4E46-B90B-0124A16338B6}" type="presOf" srcId="{8BBCBC29-DAF5-4CD8-87D5-339E875575A9}" destId="{30D6FBD3-1553-4FE4-8BB8-DF16FFCD5CC8}" srcOrd="0" destOrd="0" presId="urn:microsoft.com/office/officeart/2005/8/layout/vList2"/>
    <dgm:cxn modelId="{D2D950CC-D723-4092-B1A0-AA2867909771}" srcId="{BED71EF1-4DA3-49C3-BA84-EEB42DCD8A8F}" destId="{97ADB553-35E5-4BA4-80B5-A7270953CC11}" srcOrd="0" destOrd="0" parTransId="{794CD495-0E29-48AA-82EE-0EF50AB7DBA1}" sibTransId="{136E8A7C-DFF6-4A3F-9FD6-F0E580AA1EBC}"/>
    <dgm:cxn modelId="{E96D34A9-2E83-45E6-97CA-42FCF370890A}" type="presParOf" srcId="{172EB3F1-E039-4F0B-AE83-DD8FFD098EF6}" destId="{A6A03CAA-9BED-4B8D-B359-FADC524627B5}" srcOrd="0" destOrd="0" presId="urn:microsoft.com/office/officeart/2005/8/layout/vList2"/>
    <dgm:cxn modelId="{E7058822-E90C-4687-8B6F-1107EF995643}" type="presParOf" srcId="{172EB3F1-E039-4F0B-AE83-DD8FFD098EF6}" destId="{30D6FBD3-1553-4FE4-8BB8-DF16FFCD5CC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92FF016-1C76-4191-B587-42D9855D432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31D063-40D6-4FD3-9C5C-23A0F4B49D41}">
      <dgm:prSet phldrT="[Текст]" custT="1"/>
      <dgm:spPr/>
      <dgm:t>
        <a:bodyPr/>
        <a:lstStyle/>
        <a:p>
          <a:r>
            <a:rPr lang="ru-RU" sz="4000" dirty="0" smtClean="0"/>
            <a:t>Условия для отбора материала</a:t>
          </a:r>
          <a:endParaRPr lang="ru-RU" sz="4000" dirty="0"/>
        </a:p>
      </dgm:t>
    </dgm:pt>
    <dgm:pt modelId="{3F43504F-0D03-497F-A206-B1C75562CAE4}" type="parTrans" cxnId="{29B4690B-84C6-4AE8-B79A-AE6CCEBD3EA5}">
      <dgm:prSet/>
      <dgm:spPr/>
      <dgm:t>
        <a:bodyPr/>
        <a:lstStyle/>
        <a:p>
          <a:endParaRPr lang="ru-RU"/>
        </a:p>
      </dgm:t>
    </dgm:pt>
    <dgm:pt modelId="{D8F223DC-4210-4DD2-9EA2-8A1BB294FF01}" type="sibTrans" cxnId="{29B4690B-84C6-4AE8-B79A-AE6CCEBD3EA5}">
      <dgm:prSet/>
      <dgm:spPr/>
      <dgm:t>
        <a:bodyPr/>
        <a:lstStyle/>
        <a:p>
          <a:endParaRPr lang="ru-RU"/>
        </a:p>
      </dgm:t>
    </dgm:pt>
    <dgm:pt modelId="{956373D9-424D-4D13-9732-2174C1E9C035}">
      <dgm:prSet phldrT="[Текст]"/>
      <dgm:spPr/>
      <dgm:t>
        <a:bodyPr/>
        <a:lstStyle/>
        <a:p>
          <a:r>
            <a:rPr lang="ru-RU" dirty="0" smtClean="0"/>
            <a:t>показать, чем конкретная территория отличается от других</a:t>
          </a:r>
          <a:endParaRPr lang="ru-RU" dirty="0"/>
        </a:p>
      </dgm:t>
    </dgm:pt>
    <dgm:pt modelId="{3915D26F-65EB-4F7B-97C1-22D3FA470A50}" type="parTrans" cxnId="{16D7D273-569F-482B-B0AD-2D034FFE513E}">
      <dgm:prSet/>
      <dgm:spPr/>
      <dgm:t>
        <a:bodyPr/>
        <a:lstStyle/>
        <a:p>
          <a:endParaRPr lang="ru-RU"/>
        </a:p>
      </dgm:t>
    </dgm:pt>
    <dgm:pt modelId="{8527A8C1-669B-46D6-8A21-67F146D9255D}" type="sibTrans" cxnId="{16D7D273-569F-482B-B0AD-2D034FFE513E}">
      <dgm:prSet/>
      <dgm:spPr/>
      <dgm:t>
        <a:bodyPr/>
        <a:lstStyle/>
        <a:p>
          <a:endParaRPr lang="ru-RU"/>
        </a:p>
      </dgm:t>
    </dgm:pt>
    <dgm:pt modelId="{E4E82DA4-72DC-4E1D-8A5B-ECEDBCCAB501}">
      <dgm:prSet phldrT="[Текст]"/>
      <dgm:spPr/>
      <dgm:t>
        <a:bodyPr/>
        <a:lstStyle/>
        <a:p>
          <a:r>
            <a:rPr lang="ru-RU" dirty="0" smtClean="0"/>
            <a:t>выявить особо важные характерные особенности территории</a:t>
          </a:r>
          <a:endParaRPr lang="ru-RU" dirty="0"/>
        </a:p>
      </dgm:t>
    </dgm:pt>
    <dgm:pt modelId="{0CCC2B7A-9D7B-4FF9-8CD3-0F79F9D7A668}" type="parTrans" cxnId="{85620441-4DB9-47F0-BE48-47893F856E1E}">
      <dgm:prSet/>
      <dgm:spPr/>
      <dgm:t>
        <a:bodyPr/>
        <a:lstStyle/>
        <a:p>
          <a:endParaRPr lang="ru-RU"/>
        </a:p>
      </dgm:t>
    </dgm:pt>
    <dgm:pt modelId="{2839792D-B574-4705-B6A0-57A088DB23D5}" type="sibTrans" cxnId="{85620441-4DB9-47F0-BE48-47893F856E1E}">
      <dgm:prSet/>
      <dgm:spPr/>
      <dgm:t>
        <a:bodyPr/>
        <a:lstStyle/>
        <a:p>
          <a:endParaRPr lang="ru-RU"/>
        </a:p>
      </dgm:t>
    </dgm:pt>
    <dgm:pt modelId="{87A58555-021C-4574-892B-C26A926AAF0F}">
      <dgm:prSet phldrT="[Текст]"/>
      <dgm:spPr/>
      <dgm:t>
        <a:bodyPr/>
        <a:lstStyle/>
        <a:p>
          <a:r>
            <a:rPr lang="ru-RU" dirty="0" smtClean="0"/>
            <a:t>охарактеризовать основные взаимосвязи между природой, хозяйством и человеком </a:t>
          </a:r>
          <a:endParaRPr lang="ru-RU" dirty="0"/>
        </a:p>
      </dgm:t>
    </dgm:pt>
    <dgm:pt modelId="{B6E24654-A252-4366-A745-DC1A300948D3}" type="parTrans" cxnId="{28FC0CD5-25F4-468D-B4F8-BD9F6057FD2B}">
      <dgm:prSet/>
      <dgm:spPr/>
      <dgm:t>
        <a:bodyPr/>
        <a:lstStyle/>
        <a:p>
          <a:endParaRPr lang="ru-RU"/>
        </a:p>
      </dgm:t>
    </dgm:pt>
    <dgm:pt modelId="{F80DDE9C-8C4D-4FB7-93A7-B55FF683E170}" type="sibTrans" cxnId="{28FC0CD5-25F4-468D-B4F8-BD9F6057FD2B}">
      <dgm:prSet/>
      <dgm:spPr/>
      <dgm:t>
        <a:bodyPr/>
        <a:lstStyle/>
        <a:p>
          <a:endParaRPr lang="ru-RU"/>
        </a:p>
      </dgm:t>
    </dgm:pt>
    <dgm:pt modelId="{A51DA50A-6721-4E13-BA66-CE4C7EE81002}" type="pres">
      <dgm:prSet presAssocID="{392FF016-1C76-4191-B587-42D9855D43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8F9E741-5612-4AA0-9824-37E43FD7B475}" type="pres">
      <dgm:prSet presAssocID="{1031D063-40D6-4FD3-9C5C-23A0F4B49D41}" presName="hierRoot1" presStyleCnt="0">
        <dgm:presLayoutVars>
          <dgm:hierBranch val="init"/>
        </dgm:presLayoutVars>
      </dgm:prSet>
      <dgm:spPr/>
    </dgm:pt>
    <dgm:pt modelId="{DAD78C43-A39A-4260-A4C0-92B76BAC1479}" type="pres">
      <dgm:prSet presAssocID="{1031D063-40D6-4FD3-9C5C-23A0F4B49D41}" presName="rootComposite1" presStyleCnt="0"/>
      <dgm:spPr/>
    </dgm:pt>
    <dgm:pt modelId="{37ACA85A-2075-46A8-8911-3087012E6471}" type="pres">
      <dgm:prSet presAssocID="{1031D063-40D6-4FD3-9C5C-23A0F4B49D41}" presName="rootText1" presStyleLbl="node0" presStyleIdx="0" presStyleCnt="1" custScaleX="1719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9FEAC-4549-44DB-8357-C373006C9A05}" type="pres">
      <dgm:prSet presAssocID="{1031D063-40D6-4FD3-9C5C-23A0F4B49D4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92330F1-123E-485D-880E-969D27265EBF}" type="pres">
      <dgm:prSet presAssocID="{1031D063-40D6-4FD3-9C5C-23A0F4B49D41}" presName="hierChild2" presStyleCnt="0"/>
      <dgm:spPr/>
    </dgm:pt>
    <dgm:pt modelId="{3718670E-C640-4089-80BF-EBEADC6A5590}" type="pres">
      <dgm:prSet presAssocID="{3915D26F-65EB-4F7B-97C1-22D3FA470A50}" presName="Name37" presStyleLbl="parChTrans1D2" presStyleIdx="0" presStyleCnt="3"/>
      <dgm:spPr/>
      <dgm:t>
        <a:bodyPr/>
        <a:lstStyle/>
        <a:p>
          <a:endParaRPr lang="ru-RU"/>
        </a:p>
      </dgm:t>
    </dgm:pt>
    <dgm:pt modelId="{CCB8FDAD-D322-4149-BA83-7C4F58A8F246}" type="pres">
      <dgm:prSet presAssocID="{956373D9-424D-4D13-9732-2174C1E9C035}" presName="hierRoot2" presStyleCnt="0">
        <dgm:presLayoutVars>
          <dgm:hierBranch val="init"/>
        </dgm:presLayoutVars>
      </dgm:prSet>
      <dgm:spPr/>
    </dgm:pt>
    <dgm:pt modelId="{69D744E8-E9D6-42F1-882D-EAEFC917641A}" type="pres">
      <dgm:prSet presAssocID="{956373D9-424D-4D13-9732-2174C1E9C035}" presName="rootComposite" presStyleCnt="0"/>
      <dgm:spPr/>
    </dgm:pt>
    <dgm:pt modelId="{8ECEB656-64BF-4EC9-8E94-351E72526D35}" type="pres">
      <dgm:prSet presAssocID="{956373D9-424D-4D13-9732-2174C1E9C03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86106-8EB0-4404-8E6C-2B40355EADC4}" type="pres">
      <dgm:prSet presAssocID="{956373D9-424D-4D13-9732-2174C1E9C035}" presName="rootConnector" presStyleLbl="node2" presStyleIdx="0" presStyleCnt="3"/>
      <dgm:spPr/>
      <dgm:t>
        <a:bodyPr/>
        <a:lstStyle/>
        <a:p>
          <a:endParaRPr lang="ru-RU"/>
        </a:p>
      </dgm:t>
    </dgm:pt>
    <dgm:pt modelId="{8F036396-973E-4E10-86E7-EDC19EE90374}" type="pres">
      <dgm:prSet presAssocID="{956373D9-424D-4D13-9732-2174C1E9C035}" presName="hierChild4" presStyleCnt="0"/>
      <dgm:spPr/>
    </dgm:pt>
    <dgm:pt modelId="{E817CDDA-1F36-42C4-B6AD-FED764E7D6D4}" type="pres">
      <dgm:prSet presAssocID="{956373D9-424D-4D13-9732-2174C1E9C035}" presName="hierChild5" presStyleCnt="0"/>
      <dgm:spPr/>
    </dgm:pt>
    <dgm:pt modelId="{DDE918A9-D8FF-4E4A-80CA-44F42B451D0F}" type="pres">
      <dgm:prSet presAssocID="{0CCC2B7A-9D7B-4FF9-8CD3-0F79F9D7A668}" presName="Name37" presStyleLbl="parChTrans1D2" presStyleIdx="1" presStyleCnt="3"/>
      <dgm:spPr/>
      <dgm:t>
        <a:bodyPr/>
        <a:lstStyle/>
        <a:p>
          <a:endParaRPr lang="ru-RU"/>
        </a:p>
      </dgm:t>
    </dgm:pt>
    <dgm:pt modelId="{E0ACA7D9-A4D0-4BA8-86AC-4B06059A5EAB}" type="pres">
      <dgm:prSet presAssocID="{E4E82DA4-72DC-4E1D-8A5B-ECEDBCCAB501}" presName="hierRoot2" presStyleCnt="0">
        <dgm:presLayoutVars>
          <dgm:hierBranch val="init"/>
        </dgm:presLayoutVars>
      </dgm:prSet>
      <dgm:spPr/>
    </dgm:pt>
    <dgm:pt modelId="{80C4EEA1-25B4-471F-A32A-2EC9DABE1423}" type="pres">
      <dgm:prSet presAssocID="{E4E82DA4-72DC-4E1D-8A5B-ECEDBCCAB501}" presName="rootComposite" presStyleCnt="0"/>
      <dgm:spPr/>
    </dgm:pt>
    <dgm:pt modelId="{242435D4-E0DF-4338-BF49-0E3C7A491845}" type="pres">
      <dgm:prSet presAssocID="{E4E82DA4-72DC-4E1D-8A5B-ECEDBCCAB501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8A6ABC-0AF3-4D73-A0ED-ED85D0FEE716}" type="pres">
      <dgm:prSet presAssocID="{E4E82DA4-72DC-4E1D-8A5B-ECEDBCCAB501}" presName="rootConnector" presStyleLbl="node2" presStyleIdx="1" presStyleCnt="3"/>
      <dgm:spPr/>
      <dgm:t>
        <a:bodyPr/>
        <a:lstStyle/>
        <a:p>
          <a:endParaRPr lang="ru-RU"/>
        </a:p>
      </dgm:t>
    </dgm:pt>
    <dgm:pt modelId="{6D73C2F0-59C0-4763-9B6C-6257A84E91D4}" type="pres">
      <dgm:prSet presAssocID="{E4E82DA4-72DC-4E1D-8A5B-ECEDBCCAB501}" presName="hierChild4" presStyleCnt="0"/>
      <dgm:spPr/>
    </dgm:pt>
    <dgm:pt modelId="{69036FCB-9377-4A2F-AB3A-887D131BCDFE}" type="pres">
      <dgm:prSet presAssocID="{E4E82DA4-72DC-4E1D-8A5B-ECEDBCCAB501}" presName="hierChild5" presStyleCnt="0"/>
      <dgm:spPr/>
    </dgm:pt>
    <dgm:pt modelId="{B853FDEF-8FB6-4D13-B121-D039FB188B3D}" type="pres">
      <dgm:prSet presAssocID="{B6E24654-A252-4366-A745-DC1A300948D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B9144DD-2616-4C44-86CC-A3ED28C331A3}" type="pres">
      <dgm:prSet presAssocID="{87A58555-021C-4574-892B-C26A926AAF0F}" presName="hierRoot2" presStyleCnt="0">
        <dgm:presLayoutVars>
          <dgm:hierBranch val="init"/>
        </dgm:presLayoutVars>
      </dgm:prSet>
      <dgm:spPr/>
    </dgm:pt>
    <dgm:pt modelId="{F9AE4804-F316-4617-B309-53F069D362B0}" type="pres">
      <dgm:prSet presAssocID="{87A58555-021C-4574-892B-C26A926AAF0F}" presName="rootComposite" presStyleCnt="0"/>
      <dgm:spPr/>
    </dgm:pt>
    <dgm:pt modelId="{1E90FC08-202F-4CA6-AEEB-1835C18444B2}" type="pres">
      <dgm:prSet presAssocID="{87A58555-021C-4574-892B-C26A926AAF0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6D762E-C937-4B63-A0F5-C78A1DD81C87}" type="pres">
      <dgm:prSet presAssocID="{87A58555-021C-4574-892B-C26A926AAF0F}" presName="rootConnector" presStyleLbl="node2" presStyleIdx="2" presStyleCnt="3"/>
      <dgm:spPr/>
      <dgm:t>
        <a:bodyPr/>
        <a:lstStyle/>
        <a:p>
          <a:endParaRPr lang="ru-RU"/>
        </a:p>
      </dgm:t>
    </dgm:pt>
    <dgm:pt modelId="{B8D2C4A2-CA5B-4DC4-9417-C3968C86E6D0}" type="pres">
      <dgm:prSet presAssocID="{87A58555-021C-4574-892B-C26A926AAF0F}" presName="hierChild4" presStyleCnt="0"/>
      <dgm:spPr/>
    </dgm:pt>
    <dgm:pt modelId="{4713C36A-BAAF-4C80-9942-F36F71245453}" type="pres">
      <dgm:prSet presAssocID="{87A58555-021C-4574-892B-C26A926AAF0F}" presName="hierChild5" presStyleCnt="0"/>
      <dgm:spPr/>
    </dgm:pt>
    <dgm:pt modelId="{085F78AE-81E4-4EFD-83D9-6AE4E9CC479E}" type="pres">
      <dgm:prSet presAssocID="{1031D063-40D6-4FD3-9C5C-23A0F4B49D41}" presName="hierChild3" presStyleCnt="0"/>
      <dgm:spPr/>
    </dgm:pt>
  </dgm:ptLst>
  <dgm:cxnLst>
    <dgm:cxn modelId="{5AB9AF30-556A-49A0-990C-3343A9B2DE02}" type="presOf" srcId="{E4E82DA4-72DC-4E1D-8A5B-ECEDBCCAB501}" destId="{242435D4-E0DF-4338-BF49-0E3C7A491845}" srcOrd="0" destOrd="0" presId="urn:microsoft.com/office/officeart/2005/8/layout/orgChart1"/>
    <dgm:cxn modelId="{9809B9F3-4F14-4435-9241-7DC9760B4F96}" type="presOf" srcId="{3915D26F-65EB-4F7B-97C1-22D3FA470A50}" destId="{3718670E-C640-4089-80BF-EBEADC6A5590}" srcOrd="0" destOrd="0" presId="urn:microsoft.com/office/officeart/2005/8/layout/orgChart1"/>
    <dgm:cxn modelId="{3EF7C915-B5AD-4F3C-BEB1-213064520EA6}" type="presOf" srcId="{B6E24654-A252-4366-A745-DC1A300948D3}" destId="{B853FDEF-8FB6-4D13-B121-D039FB188B3D}" srcOrd="0" destOrd="0" presId="urn:microsoft.com/office/officeart/2005/8/layout/orgChart1"/>
    <dgm:cxn modelId="{85620441-4DB9-47F0-BE48-47893F856E1E}" srcId="{1031D063-40D6-4FD3-9C5C-23A0F4B49D41}" destId="{E4E82DA4-72DC-4E1D-8A5B-ECEDBCCAB501}" srcOrd="1" destOrd="0" parTransId="{0CCC2B7A-9D7B-4FF9-8CD3-0F79F9D7A668}" sibTransId="{2839792D-B574-4705-B6A0-57A088DB23D5}"/>
    <dgm:cxn modelId="{17DC4FAB-5B5D-42A1-8EAE-334D136B86AF}" type="presOf" srcId="{87A58555-021C-4574-892B-C26A926AAF0F}" destId="{1E90FC08-202F-4CA6-AEEB-1835C18444B2}" srcOrd="0" destOrd="0" presId="urn:microsoft.com/office/officeart/2005/8/layout/orgChart1"/>
    <dgm:cxn modelId="{A0D0B6C3-1C89-4A15-8A97-5D6744AF3035}" type="presOf" srcId="{87A58555-021C-4574-892B-C26A926AAF0F}" destId="{826D762E-C937-4B63-A0F5-C78A1DD81C87}" srcOrd="1" destOrd="0" presId="urn:microsoft.com/office/officeart/2005/8/layout/orgChart1"/>
    <dgm:cxn modelId="{4273EFD6-E9CE-4A41-8497-1287D2EA671F}" type="presOf" srcId="{1031D063-40D6-4FD3-9C5C-23A0F4B49D41}" destId="{43C9FEAC-4549-44DB-8357-C373006C9A05}" srcOrd="1" destOrd="0" presId="urn:microsoft.com/office/officeart/2005/8/layout/orgChart1"/>
    <dgm:cxn modelId="{28FC0CD5-25F4-468D-B4F8-BD9F6057FD2B}" srcId="{1031D063-40D6-4FD3-9C5C-23A0F4B49D41}" destId="{87A58555-021C-4574-892B-C26A926AAF0F}" srcOrd="2" destOrd="0" parTransId="{B6E24654-A252-4366-A745-DC1A300948D3}" sibTransId="{F80DDE9C-8C4D-4FB7-93A7-B55FF683E170}"/>
    <dgm:cxn modelId="{527BDF1B-C38B-4C4C-864F-6ADFFC201EDC}" type="presOf" srcId="{0CCC2B7A-9D7B-4FF9-8CD3-0F79F9D7A668}" destId="{DDE918A9-D8FF-4E4A-80CA-44F42B451D0F}" srcOrd="0" destOrd="0" presId="urn:microsoft.com/office/officeart/2005/8/layout/orgChart1"/>
    <dgm:cxn modelId="{75B4D712-48B4-4D4A-9384-4BA0827111FE}" type="presOf" srcId="{1031D063-40D6-4FD3-9C5C-23A0F4B49D41}" destId="{37ACA85A-2075-46A8-8911-3087012E6471}" srcOrd="0" destOrd="0" presId="urn:microsoft.com/office/officeart/2005/8/layout/orgChart1"/>
    <dgm:cxn modelId="{B7689A25-2F9D-49C8-8173-884170C53C04}" type="presOf" srcId="{956373D9-424D-4D13-9732-2174C1E9C035}" destId="{43C86106-8EB0-4404-8E6C-2B40355EADC4}" srcOrd="1" destOrd="0" presId="urn:microsoft.com/office/officeart/2005/8/layout/orgChart1"/>
    <dgm:cxn modelId="{29B4690B-84C6-4AE8-B79A-AE6CCEBD3EA5}" srcId="{392FF016-1C76-4191-B587-42D9855D4326}" destId="{1031D063-40D6-4FD3-9C5C-23A0F4B49D41}" srcOrd="0" destOrd="0" parTransId="{3F43504F-0D03-497F-A206-B1C75562CAE4}" sibTransId="{D8F223DC-4210-4DD2-9EA2-8A1BB294FF01}"/>
    <dgm:cxn modelId="{E2C90389-26C4-4A36-B18E-D4531B34AE3C}" type="presOf" srcId="{E4E82DA4-72DC-4E1D-8A5B-ECEDBCCAB501}" destId="{F28A6ABC-0AF3-4D73-A0ED-ED85D0FEE716}" srcOrd="1" destOrd="0" presId="urn:microsoft.com/office/officeart/2005/8/layout/orgChart1"/>
    <dgm:cxn modelId="{16D7D273-569F-482B-B0AD-2D034FFE513E}" srcId="{1031D063-40D6-4FD3-9C5C-23A0F4B49D41}" destId="{956373D9-424D-4D13-9732-2174C1E9C035}" srcOrd="0" destOrd="0" parTransId="{3915D26F-65EB-4F7B-97C1-22D3FA470A50}" sibTransId="{8527A8C1-669B-46D6-8A21-67F146D9255D}"/>
    <dgm:cxn modelId="{7A964506-7772-4964-BB54-F2C19F88E6A2}" type="presOf" srcId="{956373D9-424D-4D13-9732-2174C1E9C035}" destId="{8ECEB656-64BF-4EC9-8E94-351E72526D35}" srcOrd="0" destOrd="0" presId="urn:microsoft.com/office/officeart/2005/8/layout/orgChart1"/>
    <dgm:cxn modelId="{60A8C9C0-96EF-4ACB-87AC-89EF37F30402}" type="presOf" srcId="{392FF016-1C76-4191-B587-42D9855D4326}" destId="{A51DA50A-6721-4E13-BA66-CE4C7EE81002}" srcOrd="0" destOrd="0" presId="urn:microsoft.com/office/officeart/2005/8/layout/orgChart1"/>
    <dgm:cxn modelId="{B93B1EE3-7438-484D-8A0C-A365CC0DAB80}" type="presParOf" srcId="{A51DA50A-6721-4E13-BA66-CE4C7EE81002}" destId="{88F9E741-5612-4AA0-9824-37E43FD7B475}" srcOrd="0" destOrd="0" presId="urn:microsoft.com/office/officeart/2005/8/layout/orgChart1"/>
    <dgm:cxn modelId="{1B1DDFD2-E3D5-4026-AD08-A8BFF1B2FB7F}" type="presParOf" srcId="{88F9E741-5612-4AA0-9824-37E43FD7B475}" destId="{DAD78C43-A39A-4260-A4C0-92B76BAC1479}" srcOrd="0" destOrd="0" presId="urn:microsoft.com/office/officeart/2005/8/layout/orgChart1"/>
    <dgm:cxn modelId="{C4CCF6B6-C9E2-458D-AAA5-A962F096821F}" type="presParOf" srcId="{DAD78C43-A39A-4260-A4C0-92B76BAC1479}" destId="{37ACA85A-2075-46A8-8911-3087012E6471}" srcOrd="0" destOrd="0" presId="urn:microsoft.com/office/officeart/2005/8/layout/orgChart1"/>
    <dgm:cxn modelId="{C4D9E55E-D0C9-426F-A786-3AA1829BC19C}" type="presParOf" srcId="{DAD78C43-A39A-4260-A4C0-92B76BAC1479}" destId="{43C9FEAC-4549-44DB-8357-C373006C9A05}" srcOrd="1" destOrd="0" presId="urn:microsoft.com/office/officeart/2005/8/layout/orgChart1"/>
    <dgm:cxn modelId="{01413B6A-7FA0-4A63-B259-48DA3310D9E2}" type="presParOf" srcId="{88F9E741-5612-4AA0-9824-37E43FD7B475}" destId="{F92330F1-123E-485D-880E-969D27265EBF}" srcOrd="1" destOrd="0" presId="urn:microsoft.com/office/officeart/2005/8/layout/orgChart1"/>
    <dgm:cxn modelId="{D10CABB9-9603-43E2-A823-4553FB083BAC}" type="presParOf" srcId="{F92330F1-123E-485D-880E-969D27265EBF}" destId="{3718670E-C640-4089-80BF-EBEADC6A5590}" srcOrd="0" destOrd="0" presId="urn:microsoft.com/office/officeart/2005/8/layout/orgChart1"/>
    <dgm:cxn modelId="{B7499E1D-DE4F-4F7B-8AEF-75666FE6A0DF}" type="presParOf" srcId="{F92330F1-123E-485D-880E-969D27265EBF}" destId="{CCB8FDAD-D322-4149-BA83-7C4F58A8F246}" srcOrd="1" destOrd="0" presId="urn:microsoft.com/office/officeart/2005/8/layout/orgChart1"/>
    <dgm:cxn modelId="{30152D5C-9E20-47F7-831A-5E6DB8D1DAA5}" type="presParOf" srcId="{CCB8FDAD-D322-4149-BA83-7C4F58A8F246}" destId="{69D744E8-E9D6-42F1-882D-EAEFC917641A}" srcOrd="0" destOrd="0" presId="urn:microsoft.com/office/officeart/2005/8/layout/orgChart1"/>
    <dgm:cxn modelId="{DB119AFF-A59C-4233-A7B8-FDD7E939E9DC}" type="presParOf" srcId="{69D744E8-E9D6-42F1-882D-EAEFC917641A}" destId="{8ECEB656-64BF-4EC9-8E94-351E72526D35}" srcOrd="0" destOrd="0" presId="urn:microsoft.com/office/officeart/2005/8/layout/orgChart1"/>
    <dgm:cxn modelId="{FE613898-1467-4F7C-B591-2115AEDBB12B}" type="presParOf" srcId="{69D744E8-E9D6-42F1-882D-EAEFC917641A}" destId="{43C86106-8EB0-4404-8E6C-2B40355EADC4}" srcOrd="1" destOrd="0" presId="urn:microsoft.com/office/officeart/2005/8/layout/orgChart1"/>
    <dgm:cxn modelId="{62DDE294-5A66-43F9-A7C5-C35AF85434B9}" type="presParOf" srcId="{CCB8FDAD-D322-4149-BA83-7C4F58A8F246}" destId="{8F036396-973E-4E10-86E7-EDC19EE90374}" srcOrd="1" destOrd="0" presId="urn:microsoft.com/office/officeart/2005/8/layout/orgChart1"/>
    <dgm:cxn modelId="{A0257ABA-8FF6-4580-9DE3-429290132E6B}" type="presParOf" srcId="{CCB8FDAD-D322-4149-BA83-7C4F58A8F246}" destId="{E817CDDA-1F36-42C4-B6AD-FED764E7D6D4}" srcOrd="2" destOrd="0" presId="urn:microsoft.com/office/officeart/2005/8/layout/orgChart1"/>
    <dgm:cxn modelId="{C378A761-837E-4FF2-8953-2A91D0C8E386}" type="presParOf" srcId="{F92330F1-123E-485D-880E-969D27265EBF}" destId="{DDE918A9-D8FF-4E4A-80CA-44F42B451D0F}" srcOrd="2" destOrd="0" presId="urn:microsoft.com/office/officeart/2005/8/layout/orgChart1"/>
    <dgm:cxn modelId="{39E5FFA7-7DF2-4098-9CAE-A416F5970EDF}" type="presParOf" srcId="{F92330F1-123E-485D-880E-969D27265EBF}" destId="{E0ACA7D9-A4D0-4BA8-86AC-4B06059A5EAB}" srcOrd="3" destOrd="0" presId="urn:microsoft.com/office/officeart/2005/8/layout/orgChart1"/>
    <dgm:cxn modelId="{09D5B36E-9BB5-4BFA-8113-BEA025071151}" type="presParOf" srcId="{E0ACA7D9-A4D0-4BA8-86AC-4B06059A5EAB}" destId="{80C4EEA1-25B4-471F-A32A-2EC9DABE1423}" srcOrd="0" destOrd="0" presId="urn:microsoft.com/office/officeart/2005/8/layout/orgChart1"/>
    <dgm:cxn modelId="{04D4A645-65B7-4EC6-A37A-6525FBB7760E}" type="presParOf" srcId="{80C4EEA1-25B4-471F-A32A-2EC9DABE1423}" destId="{242435D4-E0DF-4338-BF49-0E3C7A491845}" srcOrd="0" destOrd="0" presId="urn:microsoft.com/office/officeart/2005/8/layout/orgChart1"/>
    <dgm:cxn modelId="{7FDBB9A2-8FB8-4B89-BEA1-9A0CC5D604D5}" type="presParOf" srcId="{80C4EEA1-25B4-471F-A32A-2EC9DABE1423}" destId="{F28A6ABC-0AF3-4D73-A0ED-ED85D0FEE716}" srcOrd="1" destOrd="0" presId="urn:microsoft.com/office/officeart/2005/8/layout/orgChart1"/>
    <dgm:cxn modelId="{46EFCD78-9B49-47AF-81CD-11918BB14665}" type="presParOf" srcId="{E0ACA7D9-A4D0-4BA8-86AC-4B06059A5EAB}" destId="{6D73C2F0-59C0-4763-9B6C-6257A84E91D4}" srcOrd="1" destOrd="0" presId="urn:microsoft.com/office/officeart/2005/8/layout/orgChart1"/>
    <dgm:cxn modelId="{BCE50DC3-8732-4441-B774-A84E4D147972}" type="presParOf" srcId="{E0ACA7D9-A4D0-4BA8-86AC-4B06059A5EAB}" destId="{69036FCB-9377-4A2F-AB3A-887D131BCDFE}" srcOrd="2" destOrd="0" presId="urn:microsoft.com/office/officeart/2005/8/layout/orgChart1"/>
    <dgm:cxn modelId="{A8B17359-EC62-404E-BFCE-E229CE0AAC10}" type="presParOf" srcId="{F92330F1-123E-485D-880E-969D27265EBF}" destId="{B853FDEF-8FB6-4D13-B121-D039FB188B3D}" srcOrd="4" destOrd="0" presId="urn:microsoft.com/office/officeart/2005/8/layout/orgChart1"/>
    <dgm:cxn modelId="{77AD3198-7D73-4B5E-B46A-0B5DC2C188B6}" type="presParOf" srcId="{F92330F1-123E-485D-880E-969D27265EBF}" destId="{8B9144DD-2616-4C44-86CC-A3ED28C331A3}" srcOrd="5" destOrd="0" presId="urn:microsoft.com/office/officeart/2005/8/layout/orgChart1"/>
    <dgm:cxn modelId="{27D60793-5E85-46B9-AB87-916825AD686A}" type="presParOf" srcId="{8B9144DD-2616-4C44-86CC-A3ED28C331A3}" destId="{F9AE4804-F316-4617-B309-53F069D362B0}" srcOrd="0" destOrd="0" presId="urn:microsoft.com/office/officeart/2005/8/layout/orgChart1"/>
    <dgm:cxn modelId="{0BA0E9BF-2A4C-40C0-A288-49CFE7D19610}" type="presParOf" srcId="{F9AE4804-F316-4617-B309-53F069D362B0}" destId="{1E90FC08-202F-4CA6-AEEB-1835C18444B2}" srcOrd="0" destOrd="0" presId="urn:microsoft.com/office/officeart/2005/8/layout/orgChart1"/>
    <dgm:cxn modelId="{348F3B9C-25B3-4352-BCC5-DC9AC8B896D4}" type="presParOf" srcId="{F9AE4804-F316-4617-B309-53F069D362B0}" destId="{826D762E-C937-4B63-A0F5-C78A1DD81C87}" srcOrd="1" destOrd="0" presId="urn:microsoft.com/office/officeart/2005/8/layout/orgChart1"/>
    <dgm:cxn modelId="{4A24570B-CCE2-4C11-A6B6-CF5F45042F77}" type="presParOf" srcId="{8B9144DD-2616-4C44-86CC-A3ED28C331A3}" destId="{B8D2C4A2-CA5B-4DC4-9417-C3968C86E6D0}" srcOrd="1" destOrd="0" presId="urn:microsoft.com/office/officeart/2005/8/layout/orgChart1"/>
    <dgm:cxn modelId="{0BBC9250-EF9F-4E7D-A312-9AF75653AD05}" type="presParOf" srcId="{8B9144DD-2616-4C44-86CC-A3ED28C331A3}" destId="{4713C36A-BAAF-4C80-9942-F36F71245453}" srcOrd="2" destOrd="0" presId="urn:microsoft.com/office/officeart/2005/8/layout/orgChart1"/>
    <dgm:cxn modelId="{01E6EB33-C431-4B1C-AD5F-7C3BDB29FCC7}" type="presParOf" srcId="{88F9E741-5612-4AA0-9824-37E43FD7B475}" destId="{085F78AE-81E4-4EFD-83D9-6AE4E9CC47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871D81-C9D3-4968-86F7-B975BFB5EE98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FE224C-9899-4F7D-877D-8F6C70931EBA}">
      <dgm:prSet phldrT="[Текст]" custT="1"/>
      <dgm:spPr/>
      <dgm:t>
        <a:bodyPr/>
        <a:lstStyle/>
        <a:p>
          <a:r>
            <a:rPr lang="ru-RU" sz="2400" dirty="0" smtClean="0"/>
            <a:t>Исторический</a:t>
          </a:r>
          <a:endParaRPr lang="ru-RU" sz="2400" dirty="0"/>
        </a:p>
      </dgm:t>
    </dgm:pt>
    <dgm:pt modelId="{70676224-D5B3-4170-A5C3-DA964322C2A5}" type="parTrans" cxnId="{292C33DC-DF5C-4B68-BAEC-D482D6B9BADA}">
      <dgm:prSet/>
      <dgm:spPr/>
      <dgm:t>
        <a:bodyPr/>
        <a:lstStyle/>
        <a:p>
          <a:endParaRPr lang="ru-RU"/>
        </a:p>
      </dgm:t>
    </dgm:pt>
    <dgm:pt modelId="{53C775DA-7995-4837-84AD-E203F4CBFEE4}" type="sibTrans" cxnId="{292C33DC-DF5C-4B68-BAEC-D482D6B9BADA}">
      <dgm:prSet/>
      <dgm:spPr/>
      <dgm:t>
        <a:bodyPr/>
        <a:lstStyle/>
        <a:p>
          <a:endParaRPr lang="ru-RU"/>
        </a:p>
      </dgm:t>
    </dgm:pt>
    <dgm:pt modelId="{4612A896-3B8E-48F3-8E24-D68A0787AEFA}" type="asst">
      <dgm:prSet phldrT="[Текст]" custT="1"/>
      <dgm:spPr/>
      <dgm:t>
        <a:bodyPr/>
        <a:lstStyle/>
        <a:p>
          <a:r>
            <a:rPr lang="ru-RU" sz="2000" dirty="0" smtClean="0"/>
            <a:t>выявляет состояния и процессы во времени для объяснения и прогноза развития</a:t>
          </a:r>
          <a:endParaRPr lang="ru-RU" sz="2000" dirty="0"/>
        </a:p>
      </dgm:t>
    </dgm:pt>
    <dgm:pt modelId="{0EAE264C-354D-4C4D-9E58-B73E50E703A7}" type="parTrans" cxnId="{60660A12-0117-45C5-8D6A-58E234797C4E}">
      <dgm:prSet/>
      <dgm:spPr/>
      <dgm:t>
        <a:bodyPr/>
        <a:lstStyle/>
        <a:p>
          <a:endParaRPr lang="ru-RU"/>
        </a:p>
      </dgm:t>
    </dgm:pt>
    <dgm:pt modelId="{D853905B-7892-47EA-95F4-BD3E5181DF6E}" type="sibTrans" cxnId="{60660A12-0117-45C5-8D6A-58E234797C4E}">
      <dgm:prSet/>
      <dgm:spPr/>
      <dgm:t>
        <a:bodyPr/>
        <a:lstStyle/>
        <a:p>
          <a:endParaRPr lang="ru-RU"/>
        </a:p>
      </dgm:t>
    </dgm:pt>
    <dgm:pt modelId="{272156BE-1A55-4097-B231-3B43BBB08C5F}">
      <dgm:prSet phldrT="[Текст]"/>
      <dgm:spPr/>
      <dgm:t>
        <a:bodyPr/>
        <a:lstStyle/>
        <a:p>
          <a:r>
            <a:rPr lang="ru-RU" dirty="0" smtClean="0"/>
            <a:t>изучение прошлого состояния объекта в конкретной пространственно-временной обстановке</a:t>
          </a:r>
          <a:endParaRPr lang="ru-RU" dirty="0"/>
        </a:p>
      </dgm:t>
    </dgm:pt>
    <dgm:pt modelId="{E9F9C55C-FA23-4C23-B182-1AA0DD3F23DD}" type="parTrans" cxnId="{E4613ACA-D909-408F-9585-C69C03F1DD68}">
      <dgm:prSet/>
      <dgm:spPr/>
      <dgm:t>
        <a:bodyPr/>
        <a:lstStyle/>
        <a:p>
          <a:endParaRPr lang="ru-RU"/>
        </a:p>
      </dgm:t>
    </dgm:pt>
    <dgm:pt modelId="{7DCE2010-DF4F-4A93-802F-7E7647EF309B}" type="sibTrans" cxnId="{E4613ACA-D909-408F-9585-C69C03F1DD68}">
      <dgm:prSet/>
      <dgm:spPr/>
      <dgm:t>
        <a:bodyPr/>
        <a:lstStyle/>
        <a:p>
          <a:endParaRPr lang="ru-RU"/>
        </a:p>
      </dgm:t>
    </dgm:pt>
    <dgm:pt modelId="{C037EF9B-8F0A-4134-89DF-546489A52561}">
      <dgm:prSet phldrT="[Текст]"/>
      <dgm:spPr/>
      <dgm:t>
        <a:bodyPr/>
        <a:lstStyle/>
        <a:p>
          <a:r>
            <a:rPr lang="ru-RU" dirty="0" smtClean="0"/>
            <a:t>исследование на базе реконструкции настоящего состояния объекта как результата конкретного пространственно-временного развития</a:t>
          </a:r>
          <a:endParaRPr lang="ru-RU" dirty="0"/>
        </a:p>
      </dgm:t>
    </dgm:pt>
    <dgm:pt modelId="{14C3E49C-6309-491D-92E8-5074D04B5192}" type="parTrans" cxnId="{BCB91E92-5B18-46A4-9F52-60B248A6E0C7}">
      <dgm:prSet/>
      <dgm:spPr/>
      <dgm:t>
        <a:bodyPr/>
        <a:lstStyle/>
        <a:p>
          <a:endParaRPr lang="ru-RU"/>
        </a:p>
      </dgm:t>
    </dgm:pt>
    <dgm:pt modelId="{77DBECE8-7618-4603-98D6-E80826628B3C}" type="sibTrans" cxnId="{BCB91E92-5B18-46A4-9F52-60B248A6E0C7}">
      <dgm:prSet/>
      <dgm:spPr/>
      <dgm:t>
        <a:bodyPr/>
        <a:lstStyle/>
        <a:p>
          <a:endParaRPr lang="ru-RU"/>
        </a:p>
      </dgm:t>
    </dgm:pt>
    <dgm:pt modelId="{BF54CB43-7135-43D4-9539-A871B8735A36}">
      <dgm:prSet phldrT="[Текст]"/>
      <dgm:spPr/>
      <dgm:t>
        <a:bodyPr/>
        <a:lstStyle/>
        <a:p>
          <a:r>
            <a:rPr lang="ru-RU" dirty="0" smtClean="0"/>
            <a:t>прогнозирование будущих тенденций развития и состояния объекта на основе анализа их в прошлом и настоящем</a:t>
          </a:r>
          <a:endParaRPr lang="ru-RU" dirty="0"/>
        </a:p>
      </dgm:t>
    </dgm:pt>
    <dgm:pt modelId="{83EBFC66-6075-4CF8-8986-5C77B65C1777}" type="parTrans" cxnId="{7432FBC2-3E49-428C-9D2C-3010F1F4FA68}">
      <dgm:prSet/>
      <dgm:spPr/>
      <dgm:t>
        <a:bodyPr/>
        <a:lstStyle/>
        <a:p>
          <a:endParaRPr lang="ru-RU"/>
        </a:p>
      </dgm:t>
    </dgm:pt>
    <dgm:pt modelId="{4539F228-5A21-41AF-8BAD-7B6409545956}" type="sibTrans" cxnId="{7432FBC2-3E49-428C-9D2C-3010F1F4FA68}">
      <dgm:prSet/>
      <dgm:spPr/>
      <dgm:t>
        <a:bodyPr/>
        <a:lstStyle/>
        <a:p>
          <a:endParaRPr lang="ru-RU"/>
        </a:p>
      </dgm:t>
    </dgm:pt>
    <dgm:pt modelId="{95A695FA-981F-4767-8FB7-18C9BE2B004D}" type="pres">
      <dgm:prSet presAssocID="{A3871D81-C9D3-4968-86F7-B975BFB5EE9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11FD6AA-AC23-43A8-8DD2-D49F25D62AD3}" type="pres">
      <dgm:prSet presAssocID="{6EFE224C-9899-4F7D-877D-8F6C70931EBA}" presName="hierRoot1" presStyleCnt="0">
        <dgm:presLayoutVars>
          <dgm:hierBranch val="init"/>
        </dgm:presLayoutVars>
      </dgm:prSet>
      <dgm:spPr/>
    </dgm:pt>
    <dgm:pt modelId="{88675DF8-D36F-4A34-B6C1-6C4FC6C4EB7A}" type="pres">
      <dgm:prSet presAssocID="{6EFE224C-9899-4F7D-877D-8F6C70931EBA}" presName="rootComposite1" presStyleCnt="0"/>
      <dgm:spPr/>
    </dgm:pt>
    <dgm:pt modelId="{4E6ADFFD-33C2-46B0-877D-D9A68EB1114B}" type="pres">
      <dgm:prSet presAssocID="{6EFE224C-9899-4F7D-877D-8F6C70931EB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ED5A2A-7703-49A0-BD87-063F382BE486}" type="pres">
      <dgm:prSet presAssocID="{6EFE224C-9899-4F7D-877D-8F6C70931EB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F2AF6E8-68C7-434B-8973-0F283290F269}" type="pres">
      <dgm:prSet presAssocID="{6EFE224C-9899-4F7D-877D-8F6C70931EBA}" presName="hierChild2" presStyleCnt="0"/>
      <dgm:spPr/>
    </dgm:pt>
    <dgm:pt modelId="{CC2A5AA9-D242-4CA6-9C16-1E2AF01C60A5}" type="pres">
      <dgm:prSet presAssocID="{E9F9C55C-FA23-4C23-B182-1AA0DD3F23DD}" presName="Name64" presStyleLbl="parChTrans1D2" presStyleIdx="0" presStyleCnt="4"/>
      <dgm:spPr/>
      <dgm:t>
        <a:bodyPr/>
        <a:lstStyle/>
        <a:p>
          <a:endParaRPr lang="ru-RU"/>
        </a:p>
      </dgm:t>
    </dgm:pt>
    <dgm:pt modelId="{0C41E4E1-06B5-478B-B2AC-67FA96FC3066}" type="pres">
      <dgm:prSet presAssocID="{272156BE-1A55-4097-B231-3B43BBB08C5F}" presName="hierRoot2" presStyleCnt="0">
        <dgm:presLayoutVars>
          <dgm:hierBranch val="init"/>
        </dgm:presLayoutVars>
      </dgm:prSet>
      <dgm:spPr/>
    </dgm:pt>
    <dgm:pt modelId="{DAD2A756-001E-4E5E-B173-C79418F01C27}" type="pres">
      <dgm:prSet presAssocID="{272156BE-1A55-4097-B231-3B43BBB08C5F}" presName="rootComposite" presStyleCnt="0"/>
      <dgm:spPr/>
    </dgm:pt>
    <dgm:pt modelId="{03F54C2C-BB3E-4698-AD1A-CEC772191A2E}" type="pres">
      <dgm:prSet presAssocID="{272156BE-1A55-4097-B231-3B43BBB08C5F}" presName="rootText" presStyleLbl="node2" presStyleIdx="0" presStyleCnt="3" custScaleY="1602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B822AA-CDF4-4B68-8867-2F284297B95C}" type="pres">
      <dgm:prSet presAssocID="{272156BE-1A55-4097-B231-3B43BBB08C5F}" presName="rootConnector" presStyleLbl="node2" presStyleIdx="0" presStyleCnt="3"/>
      <dgm:spPr/>
      <dgm:t>
        <a:bodyPr/>
        <a:lstStyle/>
        <a:p>
          <a:endParaRPr lang="ru-RU"/>
        </a:p>
      </dgm:t>
    </dgm:pt>
    <dgm:pt modelId="{7CC1B96D-0529-4731-B2B8-4984E298409D}" type="pres">
      <dgm:prSet presAssocID="{272156BE-1A55-4097-B231-3B43BBB08C5F}" presName="hierChild4" presStyleCnt="0"/>
      <dgm:spPr/>
    </dgm:pt>
    <dgm:pt modelId="{5CBF5A24-51C9-4BFB-BC5F-2B21228C9423}" type="pres">
      <dgm:prSet presAssocID="{272156BE-1A55-4097-B231-3B43BBB08C5F}" presName="hierChild5" presStyleCnt="0"/>
      <dgm:spPr/>
    </dgm:pt>
    <dgm:pt modelId="{B55DBF2E-46ED-470E-9695-6D17A1AC2535}" type="pres">
      <dgm:prSet presAssocID="{14C3E49C-6309-491D-92E8-5074D04B5192}" presName="Name64" presStyleLbl="parChTrans1D2" presStyleIdx="1" presStyleCnt="4"/>
      <dgm:spPr/>
      <dgm:t>
        <a:bodyPr/>
        <a:lstStyle/>
        <a:p>
          <a:endParaRPr lang="ru-RU"/>
        </a:p>
      </dgm:t>
    </dgm:pt>
    <dgm:pt modelId="{4BF1B9E3-FB7A-45B0-959A-8F4BDF1DF056}" type="pres">
      <dgm:prSet presAssocID="{C037EF9B-8F0A-4134-89DF-546489A52561}" presName="hierRoot2" presStyleCnt="0">
        <dgm:presLayoutVars>
          <dgm:hierBranch val="init"/>
        </dgm:presLayoutVars>
      </dgm:prSet>
      <dgm:spPr/>
    </dgm:pt>
    <dgm:pt modelId="{97EFE437-1460-4EA8-B2AD-59F4DD9E208B}" type="pres">
      <dgm:prSet presAssocID="{C037EF9B-8F0A-4134-89DF-546489A52561}" presName="rootComposite" presStyleCnt="0"/>
      <dgm:spPr/>
    </dgm:pt>
    <dgm:pt modelId="{8C38D954-3DC1-4615-A643-E6C306CE7CC5}" type="pres">
      <dgm:prSet presAssocID="{C037EF9B-8F0A-4134-89DF-546489A52561}" presName="rootText" presStyleLbl="node2" presStyleIdx="1" presStyleCnt="3" custScaleY="1571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999FDA-9039-4634-935D-881430673FEA}" type="pres">
      <dgm:prSet presAssocID="{C037EF9B-8F0A-4134-89DF-546489A52561}" presName="rootConnector" presStyleLbl="node2" presStyleIdx="1" presStyleCnt="3"/>
      <dgm:spPr/>
      <dgm:t>
        <a:bodyPr/>
        <a:lstStyle/>
        <a:p>
          <a:endParaRPr lang="ru-RU"/>
        </a:p>
      </dgm:t>
    </dgm:pt>
    <dgm:pt modelId="{3FAC4B35-E0CD-4091-834E-FA6F34C8C8CE}" type="pres">
      <dgm:prSet presAssocID="{C037EF9B-8F0A-4134-89DF-546489A52561}" presName="hierChild4" presStyleCnt="0"/>
      <dgm:spPr/>
    </dgm:pt>
    <dgm:pt modelId="{636CBD0A-B8D9-4594-886C-CD12FB4EED9E}" type="pres">
      <dgm:prSet presAssocID="{C037EF9B-8F0A-4134-89DF-546489A52561}" presName="hierChild5" presStyleCnt="0"/>
      <dgm:spPr/>
    </dgm:pt>
    <dgm:pt modelId="{60A1B315-EAA8-41B4-89F3-D8DF4805F4F9}" type="pres">
      <dgm:prSet presAssocID="{83EBFC66-6075-4CF8-8986-5C77B65C1777}" presName="Name64" presStyleLbl="parChTrans1D2" presStyleIdx="2" presStyleCnt="4"/>
      <dgm:spPr/>
      <dgm:t>
        <a:bodyPr/>
        <a:lstStyle/>
        <a:p>
          <a:endParaRPr lang="ru-RU"/>
        </a:p>
      </dgm:t>
    </dgm:pt>
    <dgm:pt modelId="{04600330-B9F5-42CC-BFEC-BFEE3B71E9BC}" type="pres">
      <dgm:prSet presAssocID="{BF54CB43-7135-43D4-9539-A871B8735A36}" presName="hierRoot2" presStyleCnt="0">
        <dgm:presLayoutVars>
          <dgm:hierBranch val="init"/>
        </dgm:presLayoutVars>
      </dgm:prSet>
      <dgm:spPr/>
    </dgm:pt>
    <dgm:pt modelId="{06461BF1-F9B3-4DEE-A72F-BAE410F7A186}" type="pres">
      <dgm:prSet presAssocID="{BF54CB43-7135-43D4-9539-A871B8735A36}" presName="rootComposite" presStyleCnt="0"/>
      <dgm:spPr/>
    </dgm:pt>
    <dgm:pt modelId="{872A0023-8FBF-4365-B08D-16B64700F7E9}" type="pres">
      <dgm:prSet presAssocID="{BF54CB43-7135-43D4-9539-A871B8735A36}" presName="rootText" presStyleLbl="node2" presStyleIdx="2" presStyleCnt="3" custScaleY="1508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7C7893-8EDD-40D2-8540-0D4951B5C43F}" type="pres">
      <dgm:prSet presAssocID="{BF54CB43-7135-43D4-9539-A871B8735A36}" presName="rootConnector" presStyleLbl="node2" presStyleIdx="2" presStyleCnt="3"/>
      <dgm:spPr/>
      <dgm:t>
        <a:bodyPr/>
        <a:lstStyle/>
        <a:p>
          <a:endParaRPr lang="ru-RU"/>
        </a:p>
      </dgm:t>
    </dgm:pt>
    <dgm:pt modelId="{F93F88FE-29D2-4E45-B7DA-116FC2BC4525}" type="pres">
      <dgm:prSet presAssocID="{BF54CB43-7135-43D4-9539-A871B8735A36}" presName="hierChild4" presStyleCnt="0"/>
      <dgm:spPr/>
    </dgm:pt>
    <dgm:pt modelId="{479DC951-A9F9-4E9C-8B12-7A4D77521161}" type="pres">
      <dgm:prSet presAssocID="{BF54CB43-7135-43D4-9539-A871B8735A36}" presName="hierChild5" presStyleCnt="0"/>
      <dgm:spPr/>
    </dgm:pt>
    <dgm:pt modelId="{3151421F-DF9C-445E-B8AC-3698BD34DF26}" type="pres">
      <dgm:prSet presAssocID="{6EFE224C-9899-4F7D-877D-8F6C70931EBA}" presName="hierChild3" presStyleCnt="0"/>
      <dgm:spPr/>
    </dgm:pt>
    <dgm:pt modelId="{57A17BE5-DD1D-4D54-A828-F35BC1F349B2}" type="pres">
      <dgm:prSet presAssocID="{0EAE264C-354D-4C4D-9E58-B73E50E703A7}" presName="Name115" presStyleLbl="parChTrans1D2" presStyleIdx="3" presStyleCnt="4"/>
      <dgm:spPr/>
      <dgm:t>
        <a:bodyPr/>
        <a:lstStyle/>
        <a:p>
          <a:endParaRPr lang="ru-RU"/>
        </a:p>
      </dgm:t>
    </dgm:pt>
    <dgm:pt modelId="{750D6A9E-9E26-4A23-9C26-41EB7DBBEE15}" type="pres">
      <dgm:prSet presAssocID="{4612A896-3B8E-48F3-8E24-D68A0787AEFA}" presName="hierRoot3" presStyleCnt="0">
        <dgm:presLayoutVars>
          <dgm:hierBranch val="init"/>
        </dgm:presLayoutVars>
      </dgm:prSet>
      <dgm:spPr/>
    </dgm:pt>
    <dgm:pt modelId="{620B7341-EB92-4C46-B1BC-30E91C2FCC7B}" type="pres">
      <dgm:prSet presAssocID="{4612A896-3B8E-48F3-8E24-D68A0787AEFA}" presName="rootComposite3" presStyleCnt="0"/>
      <dgm:spPr/>
    </dgm:pt>
    <dgm:pt modelId="{81815C41-D78F-4C0E-A9D5-65EE9AA625F3}" type="pres">
      <dgm:prSet presAssocID="{4612A896-3B8E-48F3-8E24-D68A0787AEFA}" presName="rootText3" presStyleLbl="asst1" presStyleIdx="0" presStyleCnt="1" custScaleX="117960" custScaleY="1385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DE947F-6A74-4949-9C1B-06FBA8ED178A}" type="pres">
      <dgm:prSet presAssocID="{4612A896-3B8E-48F3-8E24-D68A0787AEFA}" presName="rootConnector3" presStyleLbl="asst1" presStyleIdx="0" presStyleCnt="1"/>
      <dgm:spPr/>
      <dgm:t>
        <a:bodyPr/>
        <a:lstStyle/>
        <a:p>
          <a:endParaRPr lang="ru-RU"/>
        </a:p>
      </dgm:t>
    </dgm:pt>
    <dgm:pt modelId="{40CCE56A-C269-491B-8357-E5D2FFA9A195}" type="pres">
      <dgm:prSet presAssocID="{4612A896-3B8E-48F3-8E24-D68A0787AEFA}" presName="hierChild6" presStyleCnt="0"/>
      <dgm:spPr/>
    </dgm:pt>
    <dgm:pt modelId="{B6E222FC-4EA2-4407-B1BC-18C76461D4BE}" type="pres">
      <dgm:prSet presAssocID="{4612A896-3B8E-48F3-8E24-D68A0787AEFA}" presName="hierChild7" presStyleCnt="0"/>
      <dgm:spPr/>
    </dgm:pt>
  </dgm:ptLst>
  <dgm:cxnLst>
    <dgm:cxn modelId="{A3487E23-8A0C-4177-BFE9-70D70F53979A}" type="presOf" srcId="{4612A896-3B8E-48F3-8E24-D68A0787AEFA}" destId="{FADE947F-6A74-4949-9C1B-06FBA8ED178A}" srcOrd="1" destOrd="0" presId="urn:microsoft.com/office/officeart/2009/3/layout/HorizontalOrganizationChart"/>
    <dgm:cxn modelId="{60660A12-0117-45C5-8D6A-58E234797C4E}" srcId="{6EFE224C-9899-4F7D-877D-8F6C70931EBA}" destId="{4612A896-3B8E-48F3-8E24-D68A0787AEFA}" srcOrd="0" destOrd="0" parTransId="{0EAE264C-354D-4C4D-9E58-B73E50E703A7}" sibTransId="{D853905B-7892-47EA-95F4-BD3E5181DF6E}"/>
    <dgm:cxn modelId="{FA0AD5F7-1973-44DF-B068-F002FEEF9A35}" type="presOf" srcId="{BF54CB43-7135-43D4-9539-A871B8735A36}" destId="{872A0023-8FBF-4365-B08D-16B64700F7E9}" srcOrd="0" destOrd="0" presId="urn:microsoft.com/office/officeart/2009/3/layout/HorizontalOrganizationChart"/>
    <dgm:cxn modelId="{BC3E700A-C925-4A5C-AE68-DAD0E2C8DF99}" type="presOf" srcId="{6EFE224C-9899-4F7D-877D-8F6C70931EBA}" destId="{21ED5A2A-7703-49A0-BD87-063F382BE486}" srcOrd="1" destOrd="0" presId="urn:microsoft.com/office/officeart/2009/3/layout/HorizontalOrganizationChart"/>
    <dgm:cxn modelId="{4D03C118-FD90-4433-944B-E4DF102B1017}" type="presOf" srcId="{272156BE-1A55-4097-B231-3B43BBB08C5F}" destId="{29B822AA-CDF4-4B68-8867-2F284297B95C}" srcOrd="1" destOrd="0" presId="urn:microsoft.com/office/officeart/2009/3/layout/HorizontalOrganizationChart"/>
    <dgm:cxn modelId="{E4613ACA-D909-408F-9585-C69C03F1DD68}" srcId="{6EFE224C-9899-4F7D-877D-8F6C70931EBA}" destId="{272156BE-1A55-4097-B231-3B43BBB08C5F}" srcOrd="1" destOrd="0" parTransId="{E9F9C55C-FA23-4C23-B182-1AA0DD3F23DD}" sibTransId="{7DCE2010-DF4F-4A93-802F-7E7647EF309B}"/>
    <dgm:cxn modelId="{292C33DC-DF5C-4B68-BAEC-D482D6B9BADA}" srcId="{A3871D81-C9D3-4968-86F7-B975BFB5EE98}" destId="{6EFE224C-9899-4F7D-877D-8F6C70931EBA}" srcOrd="0" destOrd="0" parTransId="{70676224-D5B3-4170-A5C3-DA964322C2A5}" sibTransId="{53C775DA-7995-4837-84AD-E203F4CBFEE4}"/>
    <dgm:cxn modelId="{03656F1D-046D-4F3E-BBB9-E81A02F971D6}" type="presOf" srcId="{272156BE-1A55-4097-B231-3B43BBB08C5F}" destId="{03F54C2C-BB3E-4698-AD1A-CEC772191A2E}" srcOrd="0" destOrd="0" presId="urn:microsoft.com/office/officeart/2009/3/layout/HorizontalOrganizationChart"/>
    <dgm:cxn modelId="{95962810-D004-402F-9916-F183F2526994}" type="presOf" srcId="{4612A896-3B8E-48F3-8E24-D68A0787AEFA}" destId="{81815C41-D78F-4C0E-A9D5-65EE9AA625F3}" srcOrd="0" destOrd="0" presId="urn:microsoft.com/office/officeart/2009/3/layout/HorizontalOrganizationChart"/>
    <dgm:cxn modelId="{DEAD53B8-F750-48D7-910E-4B05A361D7BA}" type="presOf" srcId="{C037EF9B-8F0A-4134-89DF-546489A52561}" destId="{8C38D954-3DC1-4615-A643-E6C306CE7CC5}" srcOrd="0" destOrd="0" presId="urn:microsoft.com/office/officeart/2009/3/layout/HorizontalOrganizationChart"/>
    <dgm:cxn modelId="{2A7483D7-635F-4BE2-AD3B-F2DACABE6D94}" type="presOf" srcId="{14C3E49C-6309-491D-92E8-5074D04B5192}" destId="{B55DBF2E-46ED-470E-9695-6D17A1AC2535}" srcOrd="0" destOrd="0" presId="urn:microsoft.com/office/officeart/2009/3/layout/HorizontalOrganizationChart"/>
    <dgm:cxn modelId="{21C4C781-1A38-4294-AEBD-6D676AAF57B5}" type="presOf" srcId="{A3871D81-C9D3-4968-86F7-B975BFB5EE98}" destId="{95A695FA-981F-4767-8FB7-18C9BE2B004D}" srcOrd="0" destOrd="0" presId="urn:microsoft.com/office/officeart/2009/3/layout/HorizontalOrganizationChart"/>
    <dgm:cxn modelId="{BCB91E92-5B18-46A4-9F52-60B248A6E0C7}" srcId="{6EFE224C-9899-4F7D-877D-8F6C70931EBA}" destId="{C037EF9B-8F0A-4134-89DF-546489A52561}" srcOrd="2" destOrd="0" parTransId="{14C3E49C-6309-491D-92E8-5074D04B5192}" sibTransId="{77DBECE8-7618-4603-98D6-E80826628B3C}"/>
    <dgm:cxn modelId="{7432FBC2-3E49-428C-9D2C-3010F1F4FA68}" srcId="{6EFE224C-9899-4F7D-877D-8F6C70931EBA}" destId="{BF54CB43-7135-43D4-9539-A871B8735A36}" srcOrd="3" destOrd="0" parTransId="{83EBFC66-6075-4CF8-8986-5C77B65C1777}" sibTransId="{4539F228-5A21-41AF-8BAD-7B6409545956}"/>
    <dgm:cxn modelId="{D0431B78-840D-4A5B-AA98-D329C414C19D}" type="presOf" srcId="{E9F9C55C-FA23-4C23-B182-1AA0DD3F23DD}" destId="{CC2A5AA9-D242-4CA6-9C16-1E2AF01C60A5}" srcOrd="0" destOrd="0" presId="urn:microsoft.com/office/officeart/2009/3/layout/HorizontalOrganizationChart"/>
    <dgm:cxn modelId="{27F49A61-627B-4B6E-9F9E-279EEF2D27E4}" type="presOf" srcId="{6EFE224C-9899-4F7D-877D-8F6C70931EBA}" destId="{4E6ADFFD-33C2-46B0-877D-D9A68EB1114B}" srcOrd="0" destOrd="0" presId="urn:microsoft.com/office/officeart/2009/3/layout/HorizontalOrganizationChart"/>
    <dgm:cxn modelId="{3606B966-EA4C-49C6-87B4-63ED1AB29813}" type="presOf" srcId="{83EBFC66-6075-4CF8-8986-5C77B65C1777}" destId="{60A1B315-EAA8-41B4-89F3-D8DF4805F4F9}" srcOrd="0" destOrd="0" presId="urn:microsoft.com/office/officeart/2009/3/layout/HorizontalOrganizationChart"/>
    <dgm:cxn modelId="{46D69DFB-29E6-48C8-9202-824C503B719C}" type="presOf" srcId="{BF54CB43-7135-43D4-9539-A871B8735A36}" destId="{687C7893-8EDD-40D2-8540-0D4951B5C43F}" srcOrd="1" destOrd="0" presId="urn:microsoft.com/office/officeart/2009/3/layout/HorizontalOrganizationChart"/>
    <dgm:cxn modelId="{F6AE22D6-6602-4249-959C-A23142E1DCAE}" type="presOf" srcId="{0EAE264C-354D-4C4D-9E58-B73E50E703A7}" destId="{57A17BE5-DD1D-4D54-A828-F35BC1F349B2}" srcOrd="0" destOrd="0" presId="urn:microsoft.com/office/officeart/2009/3/layout/HorizontalOrganizationChart"/>
    <dgm:cxn modelId="{88EB6653-00C1-449E-8E1F-9B5B3071B19E}" type="presOf" srcId="{C037EF9B-8F0A-4134-89DF-546489A52561}" destId="{F0999FDA-9039-4634-935D-881430673FEA}" srcOrd="1" destOrd="0" presId="urn:microsoft.com/office/officeart/2009/3/layout/HorizontalOrganizationChart"/>
    <dgm:cxn modelId="{7C903CCB-DB89-4F63-AD5C-E6ACBBF16D54}" type="presParOf" srcId="{95A695FA-981F-4767-8FB7-18C9BE2B004D}" destId="{411FD6AA-AC23-43A8-8DD2-D49F25D62AD3}" srcOrd="0" destOrd="0" presId="urn:microsoft.com/office/officeart/2009/3/layout/HorizontalOrganizationChart"/>
    <dgm:cxn modelId="{2F018400-AEA1-4408-AD03-240A0E01810C}" type="presParOf" srcId="{411FD6AA-AC23-43A8-8DD2-D49F25D62AD3}" destId="{88675DF8-D36F-4A34-B6C1-6C4FC6C4EB7A}" srcOrd="0" destOrd="0" presId="urn:microsoft.com/office/officeart/2009/3/layout/HorizontalOrganizationChart"/>
    <dgm:cxn modelId="{242FCECC-BD1A-492D-AA28-6542510736EB}" type="presParOf" srcId="{88675DF8-D36F-4A34-B6C1-6C4FC6C4EB7A}" destId="{4E6ADFFD-33C2-46B0-877D-D9A68EB1114B}" srcOrd="0" destOrd="0" presId="urn:microsoft.com/office/officeart/2009/3/layout/HorizontalOrganizationChart"/>
    <dgm:cxn modelId="{0951E9CA-ED83-4E92-85AE-D8EE8F278190}" type="presParOf" srcId="{88675DF8-D36F-4A34-B6C1-6C4FC6C4EB7A}" destId="{21ED5A2A-7703-49A0-BD87-063F382BE486}" srcOrd="1" destOrd="0" presId="urn:microsoft.com/office/officeart/2009/3/layout/HorizontalOrganizationChart"/>
    <dgm:cxn modelId="{E93B6FAB-2603-43D5-9EDE-3857EEF07090}" type="presParOf" srcId="{411FD6AA-AC23-43A8-8DD2-D49F25D62AD3}" destId="{CF2AF6E8-68C7-434B-8973-0F283290F269}" srcOrd="1" destOrd="0" presId="urn:microsoft.com/office/officeart/2009/3/layout/HorizontalOrganizationChart"/>
    <dgm:cxn modelId="{3576CA25-1EE1-411B-B59A-070B32216085}" type="presParOf" srcId="{CF2AF6E8-68C7-434B-8973-0F283290F269}" destId="{CC2A5AA9-D242-4CA6-9C16-1E2AF01C60A5}" srcOrd="0" destOrd="0" presId="urn:microsoft.com/office/officeart/2009/3/layout/HorizontalOrganizationChart"/>
    <dgm:cxn modelId="{ACC0C588-3360-4061-B2F7-C20AF5CB4CE5}" type="presParOf" srcId="{CF2AF6E8-68C7-434B-8973-0F283290F269}" destId="{0C41E4E1-06B5-478B-B2AC-67FA96FC3066}" srcOrd="1" destOrd="0" presId="urn:microsoft.com/office/officeart/2009/3/layout/HorizontalOrganizationChart"/>
    <dgm:cxn modelId="{7DAEB238-8478-4C85-9DEC-474C37D531FC}" type="presParOf" srcId="{0C41E4E1-06B5-478B-B2AC-67FA96FC3066}" destId="{DAD2A756-001E-4E5E-B173-C79418F01C27}" srcOrd="0" destOrd="0" presId="urn:microsoft.com/office/officeart/2009/3/layout/HorizontalOrganizationChart"/>
    <dgm:cxn modelId="{866AF070-3EE8-4BC9-9395-B156DC13A9BF}" type="presParOf" srcId="{DAD2A756-001E-4E5E-B173-C79418F01C27}" destId="{03F54C2C-BB3E-4698-AD1A-CEC772191A2E}" srcOrd="0" destOrd="0" presId="urn:microsoft.com/office/officeart/2009/3/layout/HorizontalOrganizationChart"/>
    <dgm:cxn modelId="{14EE224E-BD03-42F1-A30F-5C04B8A90092}" type="presParOf" srcId="{DAD2A756-001E-4E5E-B173-C79418F01C27}" destId="{29B822AA-CDF4-4B68-8867-2F284297B95C}" srcOrd="1" destOrd="0" presId="urn:microsoft.com/office/officeart/2009/3/layout/HorizontalOrganizationChart"/>
    <dgm:cxn modelId="{98F476CC-D6AA-43FC-A2A0-0644EA5F204F}" type="presParOf" srcId="{0C41E4E1-06B5-478B-B2AC-67FA96FC3066}" destId="{7CC1B96D-0529-4731-B2B8-4984E298409D}" srcOrd="1" destOrd="0" presId="urn:microsoft.com/office/officeart/2009/3/layout/HorizontalOrganizationChart"/>
    <dgm:cxn modelId="{9B5F2B2C-8329-44B3-BBDB-1AEA849FFB7F}" type="presParOf" srcId="{0C41E4E1-06B5-478B-B2AC-67FA96FC3066}" destId="{5CBF5A24-51C9-4BFB-BC5F-2B21228C9423}" srcOrd="2" destOrd="0" presId="urn:microsoft.com/office/officeart/2009/3/layout/HorizontalOrganizationChart"/>
    <dgm:cxn modelId="{8E6C99AC-9EA6-4A3D-BC40-00D2F3DEBD40}" type="presParOf" srcId="{CF2AF6E8-68C7-434B-8973-0F283290F269}" destId="{B55DBF2E-46ED-470E-9695-6D17A1AC2535}" srcOrd="2" destOrd="0" presId="urn:microsoft.com/office/officeart/2009/3/layout/HorizontalOrganizationChart"/>
    <dgm:cxn modelId="{561DE1DA-6C1F-42BD-A06F-68CD8DB84549}" type="presParOf" srcId="{CF2AF6E8-68C7-434B-8973-0F283290F269}" destId="{4BF1B9E3-FB7A-45B0-959A-8F4BDF1DF056}" srcOrd="3" destOrd="0" presId="urn:microsoft.com/office/officeart/2009/3/layout/HorizontalOrganizationChart"/>
    <dgm:cxn modelId="{93DBCADD-D28B-4314-A7DE-BA0CD7CFE6C9}" type="presParOf" srcId="{4BF1B9E3-FB7A-45B0-959A-8F4BDF1DF056}" destId="{97EFE437-1460-4EA8-B2AD-59F4DD9E208B}" srcOrd="0" destOrd="0" presId="urn:microsoft.com/office/officeart/2009/3/layout/HorizontalOrganizationChart"/>
    <dgm:cxn modelId="{9D325A6F-E138-43B4-BB42-4E809B088E2C}" type="presParOf" srcId="{97EFE437-1460-4EA8-B2AD-59F4DD9E208B}" destId="{8C38D954-3DC1-4615-A643-E6C306CE7CC5}" srcOrd="0" destOrd="0" presId="urn:microsoft.com/office/officeart/2009/3/layout/HorizontalOrganizationChart"/>
    <dgm:cxn modelId="{DB03257F-C02C-4DFA-93A3-6FB8871F7F08}" type="presParOf" srcId="{97EFE437-1460-4EA8-B2AD-59F4DD9E208B}" destId="{F0999FDA-9039-4634-935D-881430673FEA}" srcOrd="1" destOrd="0" presId="urn:microsoft.com/office/officeart/2009/3/layout/HorizontalOrganizationChart"/>
    <dgm:cxn modelId="{2AE3D452-E7E7-4C25-A29D-477D209174D2}" type="presParOf" srcId="{4BF1B9E3-FB7A-45B0-959A-8F4BDF1DF056}" destId="{3FAC4B35-E0CD-4091-834E-FA6F34C8C8CE}" srcOrd="1" destOrd="0" presId="urn:microsoft.com/office/officeart/2009/3/layout/HorizontalOrganizationChart"/>
    <dgm:cxn modelId="{33396B4A-B4B3-4826-ADB6-056DA06F31CB}" type="presParOf" srcId="{4BF1B9E3-FB7A-45B0-959A-8F4BDF1DF056}" destId="{636CBD0A-B8D9-4594-886C-CD12FB4EED9E}" srcOrd="2" destOrd="0" presId="urn:microsoft.com/office/officeart/2009/3/layout/HorizontalOrganizationChart"/>
    <dgm:cxn modelId="{AE1ECC98-25B1-4D44-A7DB-45221BF5938A}" type="presParOf" srcId="{CF2AF6E8-68C7-434B-8973-0F283290F269}" destId="{60A1B315-EAA8-41B4-89F3-D8DF4805F4F9}" srcOrd="4" destOrd="0" presId="urn:microsoft.com/office/officeart/2009/3/layout/HorizontalOrganizationChart"/>
    <dgm:cxn modelId="{3EF179F3-87A5-47E2-8A6D-AB24DB5FCFA2}" type="presParOf" srcId="{CF2AF6E8-68C7-434B-8973-0F283290F269}" destId="{04600330-B9F5-42CC-BFEC-BFEE3B71E9BC}" srcOrd="5" destOrd="0" presId="urn:microsoft.com/office/officeart/2009/3/layout/HorizontalOrganizationChart"/>
    <dgm:cxn modelId="{173FA21E-A296-4389-9186-5FD5D0548872}" type="presParOf" srcId="{04600330-B9F5-42CC-BFEC-BFEE3B71E9BC}" destId="{06461BF1-F9B3-4DEE-A72F-BAE410F7A186}" srcOrd="0" destOrd="0" presId="urn:microsoft.com/office/officeart/2009/3/layout/HorizontalOrganizationChart"/>
    <dgm:cxn modelId="{19CFB0DF-4FCD-4808-BEA6-95B150D3A543}" type="presParOf" srcId="{06461BF1-F9B3-4DEE-A72F-BAE410F7A186}" destId="{872A0023-8FBF-4365-B08D-16B64700F7E9}" srcOrd="0" destOrd="0" presId="urn:microsoft.com/office/officeart/2009/3/layout/HorizontalOrganizationChart"/>
    <dgm:cxn modelId="{45C81267-7432-4CC1-B268-B6E2ADAF546C}" type="presParOf" srcId="{06461BF1-F9B3-4DEE-A72F-BAE410F7A186}" destId="{687C7893-8EDD-40D2-8540-0D4951B5C43F}" srcOrd="1" destOrd="0" presId="urn:microsoft.com/office/officeart/2009/3/layout/HorizontalOrganizationChart"/>
    <dgm:cxn modelId="{88E6AA20-08B4-45D7-A4A6-12DA858F1943}" type="presParOf" srcId="{04600330-B9F5-42CC-BFEC-BFEE3B71E9BC}" destId="{F93F88FE-29D2-4E45-B7DA-116FC2BC4525}" srcOrd="1" destOrd="0" presId="urn:microsoft.com/office/officeart/2009/3/layout/HorizontalOrganizationChart"/>
    <dgm:cxn modelId="{7D93AC2D-215B-4D35-A598-29B48AC75E07}" type="presParOf" srcId="{04600330-B9F5-42CC-BFEC-BFEE3B71E9BC}" destId="{479DC951-A9F9-4E9C-8B12-7A4D77521161}" srcOrd="2" destOrd="0" presId="urn:microsoft.com/office/officeart/2009/3/layout/HorizontalOrganizationChart"/>
    <dgm:cxn modelId="{95A2DF3F-3DED-40B2-A8EB-058AEFDCE394}" type="presParOf" srcId="{411FD6AA-AC23-43A8-8DD2-D49F25D62AD3}" destId="{3151421F-DF9C-445E-B8AC-3698BD34DF26}" srcOrd="2" destOrd="0" presId="urn:microsoft.com/office/officeart/2009/3/layout/HorizontalOrganizationChart"/>
    <dgm:cxn modelId="{0E90A86C-917D-4891-90C4-A3A305D75D09}" type="presParOf" srcId="{3151421F-DF9C-445E-B8AC-3698BD34DF26}" destId="{57A17BE5-DD1D-4D54-A828-F35BC1F349B2}" srcOrd="0" destOrd="0" presId="urn:microsoft.com/office/officeart/2009/3/layout/HorizontalOrganizationChart"/>
    <dgm:cxn modelId="{D45F311B-EB4B-42BE-B7A2-969146FEDDCC}" type="presParOf" srcId="{3151421F-DF9C-445E-B8AC-3698BD34DF26}" destId="{750D6A9E-9E26-4A23-9C26-41EB7DBBEE15}" srcOrd="1" destOrd="0" presId="urn:microsoft.com/office/officeart/2009/3/layout/HorizontalOrganizationChart"/>
    <dgm:cxn modelId="{4F76D887-65B3-4243-AA25-3FD32866BA5A}" type="presParOf" srcId="{750D6A9E-9E26-4A23-9C26-41EB7DBBEE15}" destId="{620B7341-EB92-4C46-B1BC-30E91C2FCC7B}" srcOrd="0" destOrd="0" presId="urn:microsoft.com/office/officeart/2009/3/layout/HorizontalOrganizationChart"/>
    <dgm:cxn modelId="{ADCF13E1-5A16-4AF8-814E-69F652B38DA5}" type="presParOf" srcId="{620B7341-EB92-4C46-B1BC-30E91C2FCC7B}" destId="{81815C41-D78F-4C0E-A9D5-65EE9AA625F3}" srcOrd="0" destOrd="0" presId="urn:microsoft.com/office/officeart/2009/3/layout/HorizontalOrganizationChart"/>
    <dgm:cxn modelId="{C9F04000-AF3C-4495-ADBA-2D781CE82938}" type="presParOf" srcId="{620B7341-EB92-4C46-B1BC-30E91C2FCC7B}" destId="{FADE947F-6A74-4949-9C1B-06FBA8ED178A}" srcOrd="1" destOrd="0" presId="urn:microsoft.com/office/officeart/2009/3/layout/HorizontalOrganizationChart"/>
    <dgm:cxn modelId="{3CB87DDB-8825-4EA4-B850-5CC8CE75B949}" type="presParOf" srcId="{750D6A9E-9E26-4A23-9C26-41EB7DBBEE15}" destId="{40CCE56A-C269-491B-8357-E5D2FFA9A195}" srcOrd="1" destOrd="0" presId="urn:microsoft.com/office/officeart/2009/3/layout/HorizontalOrganizationChart"/>
    <dgm:cxn modelId="{D6364653-BB3D-4CAB-8E9C-D30F588CA1B3}" type="presParOf" srcId="{750D6A9E-9E26-4A23-9C26-41EB7DBBEE15}" destId="{B6E222FC-4EA2-4407-B1BC-18C76461D4BE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/>
      <dgm:spPr/>
      <dgm:t>
        <a:bodyPr/>
        <a:lstStyle/>
        <a:p>
          <a:r>
            <a:rPr lang="ru-RU" b="0" dirty="0" smtClean="0"/>
            <a:t>Системный метод </a:t>
          </a:r>
          <a:endParaRPr lang="ru-RU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географический объект рассматривается как сложная динамическая система, где отслеживается её целостность, структурность, взаимозависимость системы и среды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3D4AEC55-7EC4-4048-B298-4556CBC0E174}">
      <dgm:prSet phldrT="[Текст]"/>
      <dgm:spPr/>
      <dgm:t>
        <a:bodyPr/>
        <a:lstStyle/>
        <a:p>
          <a:r>
            <a:rPr lang="ru-RU" b="1" dirty="0" smtClean="0"/>
            <a:t>Метод системного анализа</a:t>
          </a:r>
          <a:r>
            <a:rPr lang="ru-RU" dirty="0" smtClean="0"/>
            <a:t> </a:t>
          </a:r>
          <a:endParaRPr lang="ru-RU" dirty="0"/>
        </a:p>
      </dgm:t>
    </dgm:pt>
    <dgm:pt modelId="{B11C3C77-35E1-4BBB-B364-F19F4EF6A63D}" type="parTrans" cxnId="{364EB63E-C6F4-4EA0-B527-CAEEF185E7F7}">
      <dgm:prSet/>
      <dgm:spPr/>
      <dgm:t>
        <a:bodyPr/>
        <a:lstStyle/>
        <a:p>
          <a:endParaRPr lang="ru-RU"/>
        </a:p>
      </dgm:t>
    </dgm:pt>
    <dgm:pt modelId="{51EBBC9A-CD9F-444F-BDE0-A24469E92D5F}" type="sibTrans" cxnId="{364EB63E-C6F4-4EA0-B527-CAEEF185E7F7}">
      <dgm:prSet/>
      <dgm:spPr/>
      <dgm:t>
        <a:bodyPr/>
        <a:lstStyle/>
        <a:p>
          <a:endParaRPr lang="ru-RU"/>
        </a:p>
      </dgm:t>
    </dgm:pt>
    <dgm:pt modelId="{8B00AAF2-5B5A-4E5F-87CB-29A745C0A3F1}">
      <dgm:prSet phldrT="[Текст]" custT="1"/>
      <dgm:spPr/>
      <dgm:t>
        <a:bodyPr/>
        <a:lstStyle/>
        <a:p>
          <a:r>
            <a:rPr lang="ru-RU" sz="2400" dirty="0" smtClean="0"/>
            <a:t>включает всестороннее изучение каждой из территориальных систем, ее внешние и внутренние связи, рассматривает целостность системы хозяйственного комплекса страны, что особенно важно в условиях рыночных отношений</a:t>
          </a:r>
          <a:endParaRPr lang="ru-RU" sz="2400" dirty="0"/>
        </a:p>
      </dgm:t>
    </dgm:pt>
    <dgm:pt modelId="{263C10D3-3779-4A99-BF10-CC3AA7B03A82}" type="parTrans" cxnId="{9266C597-EFF7-4B56-B7A0-746BD3774F5C}">
      <dgm:prSet/>
      <dgm:spPr/>
      <dgm:t>
        <a:bodyPr/>
        <a:lstStyle/>
        <a:p>
          <a:endParaRPr lang="ru-RU"/>
        </a:p>
      </dgm:t>
    </dgm:pt>
    <dgm:pt modelId="{D7F6968A-50F8-4F06-ADBC-496C8229B905}" type="sibTrans" cxnId="{9266C597-EFF7-4B56-B7A0-746BD3774F5C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F8C6B-FF62-4127-94B6-B570B67182D7}" type="pres">
      <dgm:prSet presAssocID="{3D4AEC55-7EC4-4048-B298-4556CBC0E17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48BF-91EA-49B1-8A58-A8F51B7BD54C}" type="pres">
      <dgm:prSet presAssocID="{3D4AEC55-7EC4-4048-B298-4556CBC0E17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B82531-AA4F-4A0F-A724-649135843F7F}" type="presOf" srcId="{3D4AEC55-7EC4-4048-B298-4556CBC0E174}" destId="{95CF8C6B-FF62-4127-94B6-B570B67182D7}" srcOrd="0" destOrd="0" presId="urn:microsoft.com/office/officeart/2005/8/layout/vList2"/>
    <dgm:cxn modelId="{364EB63E-C6F4-4EA0-B527-CAEEF185E7F7}" srcId="{22E8856A-784E-4356-9B5A-42693F551FB3}" destId="{3D4AEC55-7EC4-4048-B298-4556CBC0E174}" srcOrd="1" destOrd="0" parTransId="{B11C3C77-35E1-4BBB-B364-F19F4EF6A63D}" sibTransId="{51EBBC9A-CD9F-444F-BDE0-A24469E92D5F}"/>
    <dgm:cxn modelId="{C13C2F84-D002-4738-A85B-F6155C5FAEA1}" type="presOf" srcId="{22E8856A-784E-4356-9B5A-42693F551FB3}" destId="{E7579B58-1F37-4E10-8C58-F9BB1FB502E2}" srcOrd="0" destOrd="0" presId="urn:microsoft.com/office/officeart/2005/8/layout/vList2"/>
    <dgm:cxn modelId="{F3911BDB-CB9D-4846-9C9B-89B0756D5AAE}" type="presOf" srcId="{7A401C48-E464-4D3C-A7B2-EF7331F922CE}" destId="{96A00DCB-1B88-4590-833A-69CCFAEA16BA}" srcOrd="0" destOrd="0" presId="urn:microsoft.com/office/officeart/2005/8/layout/vList2"/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383A8884-A90E-4EE5-AB6B-27F4CB0C87C2}" type="presOf" srcId="{8B00AAF2-5B5A-4E5F-87CB-29A745C0A3F1}" destId="{0C6148BF-91EA-49B1-8A58-A8F51B7BD54C}" srcOrd="0" destOrd="0" presId="urn:microsoft.com/office/officeart/2005/8/layout/vList2"/>
    <dgm:cxn modelId="{63EBF69B-9543-401C-8AF6-02FACEE20623}" type="presOf" srcId="{A03E28D4-F83A-479C-9314-586E555B9047}" destId="{A3354815-FBE1-43E3-9F05-F7DAFCD1523B}" srcOrd="0" destOrd="0" presId="urn:microsoft.com/office/officeart/2005/8/layout/vList2"/>
    <dgm:cxn modelId="{9266C597-EFF7-4B56-B7A0-746BD3774F5C}" srcId="{3D4AEC55-7EC4-4048-B298-4556CBC0E174}" destId="{8B00AAF2-5B5A-4E5F-87CB-29A745C0A3F1}" srcOrd="0" destOrd="0" parTransId="{263C10D3-3779-4A99-BF10-CC3AA7B03A82}" sibTransId="{D7F6968A-50F8-4F06-ADBC-496C8229B905}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3F15B17B-72CC-4A2F-A5C0-5FFF73E116EB}" type="presParOf" srcId="{E7579B58-1F37-4E10-8C58-F9BB1FB502E2}" destId="{96A00DCB-1B88-4590-833A-69CCFAEA16BA}" srcOrd="0" destOrd="0" presId="urn:microsoft.com/office/officeart/2005/8/layout/vList2"/>
    <dgm:cxn modelId="{8AB53CD0-F111-4756-94B9-012D209A3CF3}" type="presParOf" srcId="{E7579B58-1F37-4E10-8C58-F9BB1FB502E2}" destId="{A3354815-FBE1-43E3-9F05-F7DAFCD1523B}" srcOrd="1" destOrd="0" presId="urn:microsoft.com/office/officeart/2005/8/layout/vList2"/>
    <dgm:cxn modelId="{1A588090-63BE-4CFF-AFAD-96CD3F15559F}" type="presParOf" srcId="{E7579B58-1F37-4E10-8C58-F9BB1FB502E2}" destId="{95CF8C6B-FF62-4127-94B6-B570B67182D7}" srcOrd="2" destOrd="0" presId="urn:microsoft.com/office/officeart/2005/8/layout/vList2"/>
    <dgm:cxn modelId="{703190D7-D036-4B9C-A9C6-F08C34338CAB}" type="presParOf" srcId="{E7579B58-1F37-4E10-8C58-F9BB1FB502E2}" destId="{0C6148BF-91EA-49B1-8A58-A8F51B7BD5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/>
      <dgm:spPr/>
      <dgm:t>
        <a:bodyPr/>
        <a:lstStyle/>
        <a:p>
          <a:r>
            <a:rPr lang="ru-RU" b="0" dirty="0" smtClean="0"/>
            <a:t>Программно-целевой метод </a:t>
          </a:r>
          <a:endParaRPr lang="ru-RU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разработка комплексных программ по отраслям и территориям, охватывающим все этапы работы от сбора фактических данных, оценки свойств территориальных систем, установления закономерности их функционирования, прогноза развития до экспертизы проектов, связанных с изменением территориальных систем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3D4AEC55-7EC4-4048-B298-4556CBC0E174}">
      <dgm:prSet phldrT="[Текст]"/>
      <dgm:spPr/>
      <dgm:t>
        <a:bodyPr/>
        <a:lstStyle/>
        <a:p>
          <a:r>
            <a:rPr lang="ru-RU" b="0" dirty="0" smtClean="0"/>
            <a:t>Балансовый метод </a:t>
          </a:r>
          <a:endParaRPr lang="ru-RU" b="0" dirty="0"/>
        </a:p>
      </dgm:t>
    </dgm:pt>
    <dgm:pt modelId="{B11C3C77-35E1-4BBB-B364-F19F4EF6A63D}" type="parTrans" cxnId="{364EB63E-C6F4-4EA0-B527-CAEEF185E7F7}">
      <dgm:prSet/>
      <dgm:spPr/>
      <dgm:t>
        <a:bodyPr/>
        <a:lstStyle/>
        <a:p>
          <a:endParaRPr lang="ru-RU"/>
        </a:p>
      </dgm:t>
    </dgm:pt>
    <dgm:pt modelId="{51EBBC9A-CD9F-444F-BDE0-A24469E92D5F}" type="sibTrans" cxnId="{364EB63E-C6F4-4EA0-B527-CAEEF185E7F7}">
      <dgm:prSet/>
      <dgm:spPr/>
      <dgm:t>
        <a:bodyPr/>
        <a:lstStyle/>
        <a:p>
          <a:endParaRPr lang="ru-RU"/>
        </a:p>
      </dgm:t>
    </dgm:pt>
    <dgm:pt modelId="{8B00AAF2-5B5A-4E5F-87CB-29A745C0A3F1}">
      <dgm:prSet phldrT="[Текст]" custT="1"/>
      <dgm:spPr/>
      <dgm:t>
        <a:bodyPr/>
        <a:lstStyle/>
        <a:p>
          <a:r>
            <a:rPr lang="ru-RU" sz="2400" dirty="0" smtClean="0"/>
            <a:t>позволяет увязать объемы производства с различными видами ресурсов региона и установить необходимые пропорции</a:t>
          </a:r>
          <a:endParaRPr lang="ru-RU" sz="2400" dirty="0"/>
        </a:p>
      </dgm:t>
    </dgm:pt>
    <dgm:pt modelId="{263C10D3-3779-4A99-BF10-CC3AA7B03A82}" type="parTrans" cxnId="{9266C597-EFF7-4B56-B7A0-746BD3774F5C}">
      <dgm:prSet/>
      <dgm:spPr/>
      <dgm:t>
        <a:bodyPr/>
        <a:lstStyle/>
        <a:p>
          <a:endParaRPr lang="ru-RU"/>
        </a:p>
      </dgm:t>
    </dgm:pt>
    <dgm:pt modelId="{D7F6968A-50F8-4F06-ADBC-496C8229B905}" type="sibTrans" cxnId="{9266C597-EFF7-4B56-B7A0-746BD3774F5C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F8C6B-FF62-4127-94B6-B570B67182D7}" type="pres">
      <dgm:prSet presAssocID="{3D4AEC55-7EC4-4048-B298-4556CBC0E17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48BF-91EA-49B1-8A58-A8F51B7BD54C}" type="pres">
      <dgm:prSet presAssocID="{3D4AEC55-7EC4-4048-B298-4556CBC0E17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896739-3D68-4BA9-AB3E-C7035AE5E089}" type="presOf" srcId="{3D4AEC55-7EC4-4048-B298-4556CBC0E174}" destId="{95CF8C6B-FF62-4127-94B6-B570B67182D7}" srcOrd="0" destOrd="0" presId="urn:microsoft.com/office/officeart/2005/8/layout/vList2"/>
    <dgm:cxn modelId="{4477B17A-529E-42DC-A779-18C82B15B1A2}" type="presOf" srcId="{22E8856A-784E-4356-9B5A-42693F551FB3}" destId="{E7579B58-1F37-4E10-8C58-F9BB1FB502E2}" srcOrd="0" destOrd="0" presId="urn:microsoft.com/office/officeart/2005/8/layout/vList2"/>
    <dgm:cxn modelId="{364EB63E-C6F4-4EA0-B527-CAEEF185E7F7}" srcId="{22E8856A-784E-4356-9B5A-42693F551FB3}" destId="{3D4AEC55-7EC4-4048-B298-4556CBC0E174}" srcOrd="1" destOrd="0" parTransId="{B11C3C77-35E1-4BBB-B364-F19F4EF6A63D}" sibTransId="{51EBBC9A-CD9F-444F-BDE0-A24469E92D5F}"/>
    <dgm:cxn modelId="{3430C79A-D30C-4CFA-BE94-98B13F65FD25}" type="presOf" srcId="{A03E28D4-F83A-479C-9314-586E555B9047}" destId="{A3354815-FBE1-43E3-9F05-F7DAFCD1523B}" srcOrd="0" destOrd="0" presId="urn:microsoft.com/office/officeart/2005/8/layout/vList2"/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4B5B17DC-07DE-428A-94F5-E99F7ED31440}" type="presOf" srcId="{8B00AAF2-5B5A-4E5F-87CB-29A745C0A3F1}" destId="{0C6148BF-91EA-49B1-8A58-A8F51B7BD54C}" srcOrd="0" destOrd="0" presId="urn:microsoft.com/office/officeart/2005/8/layout/vList2"/>
    <dgm:cxn modelId="{01DA1413-75FB-4E03-B4E4-8D9CD93BDCAB}" type="presOf" srcId="{7A401C48-E464-4D3C-A7B2-EF7331F922CE}" destId="{96A00DCB-1B88-4590-833A-69CCFAEA16BA}" srcOrd="0" destOrd="0" presId="urn:microsoft.com/office/officeart/2005/8/layout/vList2"/>
    <dgm:cxn modelId="{9266C597-EFF7-4B56-B7A0-746BD3774F5C}" srcId="{3D4AEC55-7EC4-4048-B298-4556CBC0E174}" destId="{8B00AAF2-5B5A-4E5F-87CB-29A745C0A3F1}" srcOrd="0" destOrd="0" parTransId="{263C10D3-3779-4A99-BF10-CC3AA7B03A82}" sibTransId="{D7F6968A-50F8-4F06-ADBC-496C8229B905}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27E02E91-92A2-493B-9ED2-08B80D0D57BE}" type="presParOf" srcId="{E7579B58-1F37-4E10-8C58-F9BB1FB502E2}" destId="{96A00DCB-1B88-4590-833A-69CCFAEA16BA}" srcOrd="0" destOrd="0" presId="urn:microsoft.com/office/officeart/2005/8/layout/vList2"/>
    <dgm:cxn modelId="{912D2A61-DFAE-4B8B-8DAA-E3BD6B60B6B9}" type="presParOf" srcId="{E7579B58-1F37-4E10-8C58-F9BB1FB502E2}" destId="{A3354815-FBE1-43E3-9F05-F7DAFCD1523B}" srcOrd="1" destOrd="0" presId="urn:microsoft.com/office/officeart/2005/8/layout/vList2"/>
    <dgm:cxn modelId="{9F4CC119-D7E4-4121-A23E-08D94D2EDB38}" type="presParOf" srcId="{E7579B58-1F37-4E10-8C58-F9BB1FB502E2}" destId="{95CF8C6B-FF62-4127-94B6-B570B67182D7}" srcOrd="2" destOrd="0" presId="urn:microsoft.com/office/officeart/2005/8/layout/vList2"/>
    <dgm:cxn modelId="{A790C78C-8D2D-46E6-B2C3-D0936389527E}" type="presParOf" srcId="{E7579B58-1F37-4E10-8C58-F9BB1FB502E2}" destId="{0C6148BF-91EA-49B1-8A58-A8F51B7BD5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/>
      <dgm:spPr/>
      <dgm:t>
        <a:bodyPr/>
        <a:lstStyle/>
        <a:p>
          <a:r>
            <a:rPr lang="ru-RU" b="0" dirty="0" smtClean="0"/>
            <a:t>Статистические методы </a:t>
          </a:r>
          <a:endParaRPr lang="ru-RU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служат для обработки и анализа многообразной количественной информации, характеризующей территориальные аспекты социально-экономических явлений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3D4AEC55-7EC4-4048-B298-4556CBC0E174}">
      <dgm:prSet phldrT="[Текст]"/>
      <dgm:spPr/>
      <dgm:t>
        <a:bodyPr/>
        <a:lstStyle/>
        <a:p>
          <a:r>
            <a:rPr lang="ru-RU" b="0" dirty="0" smtClean="0"/>
            <a:t>Метод экономико-математического моделирования </a:t>
          </a:r>
          <a:endParaRPr lang="ru-RU" b="0" dirty="0"/>
        </a:p>
      </dgm:t>
    </dgm:pt>
    <dgm:pt modelId="{B11C3C77-35E1-4BBB-B364-F19F4EF6A63D}" type="parTrans" cxnId="{364EB63E-C6F4-4EA0-B527-CAEEF185E7F7}">
      <dgm:prSet/>
      <dgm:spPr/>
      <dgm:t>
        <a:bodyPr/>
        <a:lstStyle/>
        <a:p>
          <a:endParaRPr lang="ru-RU"/>
        </a:p>
      </dgm:t>
    </dgm:pt>
    <dgm:pt modelId="{51EBBC9A-CD9F-444F-BDE0-A24469E92D5F}" type="sibTrans" cxnId="{364EB63E-C6F4-4EA0-B527-CAEEF185E7F7}">
      <dgm:prSet/>
      <dgm:spPr/>
      <dgm:t>
        <a:bodyPr/>
        <a:lstStyle/>
        <a:p>
          <a:endParaRPr lang="ru-RU"/>
        </a:p>
      </dgm:t>
    </dgm:pt>
    <dgm:pt modelId="{8B00AAF2-5B5A-4E5F-87CB-29A745C0A3F1}">
      <dgm:prSet phldrT="[Текст]" custT="1"/>
      <dgm:spPr/>
      <dgm:t>
        <a:bodyPr/>
        <a:lstStyle/>
        <a:p>
          <a:r>
            <a:rPr lang="ru-RU" sz="2400" dirty="0" smtClean="0"/>
            <a:t>позволяет рассчитывать варианты поведения систем при различных данных и выбрать оптимальный (минимум затрат при максимуме производства)</a:t>
          </a:r>
          <a:endParaRPr lang="ru-RU" sz="2400" dirty="0"/>
        </a:p>
      </dgm:t>
    </dgm:pt>
    <dgm:pt modelId="{263C10D3-3779-4A99-BF10-CC3AA7B03A82}" type="parTrans" cxnId="{9266C597-EFF7-4B56-B7A0-746BD3774F5C}">
      <dgm:prSet/>
      <dgm:spPr/>
      <dgm:t>
        <a:bodyPr/>
        <a:lstStyle/>
        <a:p>
          <a:endParaRPr lang="ru-RU"/>
        </a:p>
      </dgm:t>
    </dgm:pt>
    <dgm:pt modelId="{D7F6968A-50F8-4F06-ADBC-496C8229B905}" type="sibTrans" cxnId="{9266C597-EFF7-4B56-B7A0-746BD3774F5C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F8C6B-FF62-4127-94B6-B570B67182D7}" type="pres">
      <dgm:prSet presAssocID="{3D4AEC55-7EC4-4048-B298-4556CBC0E17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48BF-91EA-49B1-8A58-A8F51B7BD54C}" type="pres">
      <dgm:prSet presAssocID="{3D4AEC55-7EC4-4048-B298-4556CBC0E17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4EB63E-C6F4-4EA0-B527-CAEEF185E7F7}" srcId="{22E8856A-784E-4356-9B5A-42693F551FB3}" destId="{3D4AEC55-7EC4-4048-B298-4556CBC0E174}" srcOrd="1" destOrd="0" parTransId="{B11C3C77-35E1-4BBB-B364-F19F4EF6A63D}" sibTransId="{51EBBC9A-CD9F-444F-BDE0-A24469E92D5F}"/>
    <dgm:cxn modelId="{315188ED-1201-4D12-81ED-7DCE9FF5B478}" type="presOf" srcId="{A03E28D4-F83A-479C-9314-586E555B9047}" destId="{A3354815-FBE1-43E3-9F05-F7DAFCD1523B}" srcOrd="0" destOrd="0" presId="urn:microsoft.com/office/officeart/2005/8/layout/vList2"/>
    <dgm:cxn modelId="{6D9FD80C-E140-4063-9093-AB9BA3D70C1D}" type="presOf" srcId="{7A401C48-E464-4D3C-A7B2-EF7331F922CE}" destId="{96A00DCB-1B88-4590-833A-69CCFAEA16BA}" srcOrd="0" destOrd="0" presId="urn:microsoft.com/office/officeart/2005/8/layout/vList2"/>
    <dgm:cxn modelId="{41C9C57E-3759-4B2D-9A72-4B47DE2543C7}" type="presOf" srcId="{8B00AAF2-5B5A-4E5F-87CB-29A745C0A3F1}" destId="{0C6148BF-91EA-49B1-8A58-A8F51B7BD54C}" srcOrd="0" destOrd="0" presId="urn:microsoft.com/office/officeart/2005/8/layout/vList2"/>
    <dgm:cxn modelId="{C02EE385-5C5E-4206-BD4A-FB67C9189783}" type="presOf" srcId="{3D4AEC55-7EC4-4048-B298-4556CBC0E174}" destId="{95CF8C6B-FF62-4127-94B6-B570B67182D7}" srcOrd="0" destOrd="0" presId="urn:microsoft.com/office/officeart/2005/8/layout/vList2"/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43E2D892-5691-4A75-82A5-11E7EE77CAF1}" type="presOf" srcId="{22E8856A-784E-4356-9B5A-42693F551FB3}" destId="{E7579B58-1F37-4E10-8C58-F9BB1FB502E2}" srcOrd="0" destOrd="0" presId="urn:microsoft.com/office/officeart/2005/8/layout/vList2"/>
    <dgm:cxn modelId="{9266C597-EFF7-4B56-B7A0-746BD3774F5C}" srcId="{3D4AEC55-7EC4-4048-B298-4556CBC0E174}" destId="{8B00AAF2-5B5A-4E5F-87CB-29A745C0A3F1}" srcOrd="0" destOrd="0" parTransId="{263C10D3-3779-4A99-BF10-CC3AA7B03A82}" sibTransId="{D7F6968A-50F8-4F06-ADBC-496C8229B905}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82C70C89-F5B6-43CB-81EE-85BBDECA28DE}" type="presParOf" srcId="{E7579B58-1F37-4E10-8C58-F9BB1FB502E2}" destId="{96A00DCB-1B88-4590-833A-69CCFAEA16BA}" srcOrd="0" destOrd="0" presId="urn:microsoft.com/office/officeart/2005/8/layout/vList2"/>
    <dgm:cxn modelId="{28BD97F2-7BCB-4FE6-8612-453FADD1399F}" type="presParOf" srcId="{E7579B58-1F37-4E10-8C58-F9BB1FB502E2}" destId="{A3354815-FBE1-43E3-9F05-F7DAFCD1523B}" srcOrd="1" destOrd="0" presId="urn:microsoft.com/office/officeart/2005/8/layout/vList2"/>
    <dgm:cxn modelId="{0F724CD6-3E20-44D1-9741-1EC7936D9E41}" type="presParOf" srcId="{E7579B58-1F37-4E10-8C58-F9BB1FB502E2}" destId="{95CF8C6B-FF62-4127-94B6-B570B67182D7}" srcOrd="2" destOrd="0" presId="urn:microsoft.com/office/officeart/2005/8/layout/vList2"/>
    <dgm:cxn modelId="{DF542091-3CE4-4288-B44B-2949F834E369}" type="presParOf" srcId="{E7579B58-1F37-4E10-8C58-F9BB1FB502E2}" destId="{0C6148BF-91EA-49B1-8A58-A8F51B7BD5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/>
      <dgm:spPr/>
      <dgm:t>
        <a:bodyPr/>
        <a:lstStyle/>
        <a:p>
          <a:r>
            <a:rPr lang="ru-RU" b="0" dirty="0" smtClean="0"/>
            <a:t>Сравнительно-географический метод </a:t>
          </a:r>
          <a:endParaRPr lang="ru-RU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дает возможность сопоставить ряд территориальных единиц с помощью математических приемов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3D4AEC55-7EC4-4048-B298-4556CBC0E174}">
      <dgm:prSet phldrT="[Текст]"/>
      <dgm:spPr/>
      <dgm:t>
        <a:bodyPr/>
        <a:lstStyle/>
        <a:p>
          <a:r>
            <a:rPr lang="ru-RU" b="0" dirty="0" smtClean="0"/>
            <a:t>Дистанционные методы  </a:t>
          </a:r>
          <a:endParaRPr lang="ru-RU" b="0" dirty="0"/>
        </a:p>
      </dgm:t>
    </dgm:pt>
    <dgm:pt modelId="{B11C3C77-35E1-4BBB-B364-F19F4EF6A63D}" type="parTrans" cxnId="{364EB63E-C6F4-4EA0-B527-CAEEF185E7F7}">
      <dgm:prSet/>
      <dgm:spPr/>
      <dgm:t>
        <a:bodyPr/>
        <a:lstStyle/>
        <a:p>
          <a:endParaRPr lang="ru-RU"/>
        </a:p>
      </dgm:t>
    </dgm:pt>
    <dgm:pt modelId="{51EBBC9A-CD9F-444F-BDE0-A24469E92D5F}" type="sibTrans" cxnId="{364EB63E-C6F4-4EA0-B527-CAEEF185E7F7}">
      <dgm:prSet/>
      <dgm:spPr/>
      <dgm:t>
        <a:bodyPr/>
        <a:lstStyle/>
        <a:p>
          <a:endParaRPr lang="ru-RU"/>
        </a:p>
      </dgm:t>
    </dgm:pt>
    <dgm:pt modelId="{8B00AAF2-5B5A-4E5F-87CB-29A745C0A3F1}">
      <dgm:prSet phldrT="[Текст]" custT="1"/>
      <dgm:spPr/>
      <dgm:t>
        <a:bodyPr/>
        <a:lstStyle/>
        <a:p>
          <a:r>
            <a:rPr lang="ru-RU" sz="2400" dirty="0" smtClean="0"/>
            <a:t>общее название методов изучения Земли с летательных аппаратов – воздушных или космических. В состав этих методов входят аэросъемка, космическая съемка, дешифрирование снимков, а также визуальные наблюдения (осмотр территории с борта летательного аппарата)</a:t>
          </a:r>
          <a:endParaRPr lang="ru-RU" sz="2400" dirty="0"/>
        </a:p>
      </dgm:t>
    </dgm:pt>
    <dgm:pt modelId="{263C10D3-3779-4A99-BF10-CC3AA7B03A82}" type="parTrans" cxnId="{9266C597-EFF7-4B56-B7A0-746BD3774F5C}">
      <dgm:prSet/>
      <dgm:spPr/>
      <dgm:t>
        <a:bodyPr/>
        <a:lstStyle/>
        <a:p>
          <a:endParaRPr lang="ru-RU"/>
        </a:p>
      </dgm:t>
    </dgm:pt>
    <dgm:pt modelId="{D7F6968A-50F8-4F06-ADBC-496C8229B905}" type="sibTrans" cxnId="{9266C597-EFF7-4B56-B7A0-746BD3774F5C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F8C6B-FF62-4127-94B6-B570B67182D7}" type="pres">
      <dgm:prSet presAssocID="{3D4AEC55-7EC4-4048-B298-4556CBC0E17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48BF-91EA-49B1-8A58-A8F51B7BD54C}" type="pres">
      <dgm:prSet presAssocID="{3D4AEC55-7EC4-4048-B298-4556CBC0E17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41E874-B63C-4BF7-885E-97E34A38FC42}" type="presOf" srcId="{8B00AAF2-5B5A-4E5F-87CB-29A745C0A3F1}" destId="{0C6148BF-91EA-49B1-8A58-A8F51B7BD54C}" srcOrd="0" destOrd="0" presId="urn:microsoft.com/office/officeart/2005/8/layout/vList2"/>
    <dgm:cxn modelId="{C1716B91-1110-4D0F-A883-EF46E0B17B27}" type="presOf" srcId="{3D4AEC55-7EC4-4048-B298-4556CBC0E174}" destId="{95CF8C6B-FF62-4127-94B6-B570B67182D7}" srcOrd="0" destOrd="0" presId="urn:microsoft.com/office/officeart/2005/8/layout/vList2"/>
    <dgm:cxn modelId="{364EB63E-C6F4-4EA0-B527-CAEEF185E7F7}" srcId="{22E8856A-784E-4356-9B5A-42693F551FB3}" destId="{3D4AEC55-7EC4-4048-B298-4556CBC0E174}" srcOrd="1" destOrd="0" parTransId="{B11C3C77-35E1-4BBB-B364-F19F4EF6A63D}" sibTransId="{51EBBC9A-CD9F-444F-BDE0-A24469E92D5F}"/>
    <dgm:cxn modelId="{D16A81AD-D1C1-450B-B07D-CD135DBEB939}" type="presOf" srcId="{22E8856A-784E-4356-9B5A-42693F551FB3}" destId="{E7579B58-1F37-4E10-8C58-F9BB1FB502E2}" srcOrd="0" destOrd="0" presId="urn:microsoft.com/office/officeart/2005/8/layout/vList2"/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62AA3206-8510-433C-A806-D88F22468BC4}" type="presOf" srcId="{A03E28D4-F83A-479C-9314-586E555B9047}" destId="{A3354815-FBE1-43E3-9F05-F7DAFCD1523B}" srcOrd="0" destOrd="0" presId="urn:microsoft.com/office/officeart/2005/8/layout/vList2"/>
    <dgm:cxn modelId="{9266C597-EFF7-4B56-B7A0-746BD3774F5C}" srcId="{3D4AEC55-7EC4-4048-B298-4556CBC0E174}" destId="{8B00AAF2-5B5A-4E5F-87CB-29A745C0A3F1}" srcOrd="0" destOrd="0" parTransId="{263C10D3-3779-4A99-BF10-CC3AA7B03A82}" sibTransId="{D7F6968A-50F8-4F06-ADBC-496C8229B905}"/>
    <dgm:cxn modelId="{B40DEF8A-2BDC-447F-A011-6D6DA6F304BC}" type="presOf" srcId="{7A401C48-E464-4D3C-A7B2-EF7331F922CE}" destId="{96A00DCB-1B88-4590-833A-69CCFAEA16BA}" srcOrd="0" destOrd="0" presId="urn:microsoft.com/office/officeart/2005/8/layout/vList2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0F3A48EB-9A9A-47B6-8521-AAF53CE28902}" type="presParOf" srcId="{E7579B58-1F37-4E10-8C58-F9BB1FB502E2}" destId="{96A00DCB-1B88-4590-833A-69CCFAEA16BA}" srcOrd="0" destOrd="0" presId="urn:microsoft.com/office/officeart/2005/8/layout/vList2"/>
    <dgm:cxn modelId="{40DEFDB8-454F-4313-ACEE-9FC1FC13741C}" type="presParOf" srcId="{E7579B58-1F37-4E10-8C58-F9BB1FB502E2}" destId="{A3354815-FBE1-43E3-9F05-F7DAFCD1523B}" srcOrd="1" destOrd="0" presId="urn:microsoft.com/office/officeart/2005/8/layout/vList2"/>
    <dgm:cxn modelId="{9C673ADD-3ABF-4D15-AFA1-E80065BB9BA3}" type="presParOf" srcId="{E7579B58-1F37-4E10-8C58-F9BB1FB502E2}" destId="{95CF8C6B-FF62-4127-94B6-B570B67182D7}" srcOrd="2" destOrd="0" presId="urn:microsoft.com/office/officeart/2005/8/layout/vList2"/>
    <dgm:cxn modelId="{23BF4E32-BFBF-45CE-8853-681926D32772}" type="presParOf" srcId="{E7579B58-1F37-4E10-8C58-F9BB1FB502E2}" destId="{0C6148BF-91EA-49B1-8A58-A8F51B7BD5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/>
      <dgm:spPr/>
      <dgm:t>
        <a:bodyPr/>
        <a:lstStyle/>
        <a:p>
          <a:r>
            <a:rPr lang="ru-RU" b="0" dirty="0" smtClean="0"/>
            <a:t>Метод районирования</a:t>
          </a:r>
          <a:endParaRPr lang="ru-RU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используется для анализа географически разнообразного экономического пространства страны путём его разбиения на относительно однородные участки — районы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3D4AEC55-7EC4-4048-B298-4556CBC0E174}">
      <dgm:prSet phldrT="[Текст]"/>
      <dgm:spPr/>
      <dgm:t>
        <a:bodyPr/>
        <a:lstStyle/>
        <a:p>
          <a:r>
            <a:rPr lang="ru-RU" b="0" dirty="0" smtClean="0"/>
            <a:t>Сравнительно-описательный метод  </a:t>
          </a:r>
          <a:endParaRPr lang="ru-RU" b="0" dirty="0"/>
        </a:p>
      </dgm:t>
    </dgm:pt>
    <dgm:pt modelId="{B11C3C77-35E1-4BBB-B364-F19F4EF6A63D}" type="parTrans" cxnId="{364EB63E-C6F4-4EA0-B527-CAEEF185E7F7}">
      <dgm:prSet/>
      <dgm:spPr/>
      <dgm:t>
        <a:bodyPr/>
        <a:lstStyle/>
        <a:p>
          <a:endParaRPr lang="ru-RU"/>
        </a:p>
      </dgm:t>
    </dgm:pt>
    <dgm:pt modelId="{51EBBC9A-CD9F-444F-BDE0-A24469E92D5F}" type="sibTrans" cxnId="{364EB63E-C6F4-4EA0-B527-CAEEF185E7F7}">
      <dgm:prSet/>
      <dgm:spPr/>
      <dgm:t>
        <a:bodyPr/>
        <a:lstStyle/>
        <a:p>
          <a:endParaRPr lang="ru-RU"/>
        </a:p>
      </dgm:t>
    </dgm:pt>
    <dgm:pt modelId="{8B00AAF2-5B5A-4E5F-87CB-29A745C0A3F1}">
      <dgm:prSet phldrT="[Текст]" custT="1"/>
      <dgm:spPr/>
      <dgm:t>
        <a:bodyPr/>
        <a:lstStyle/>
        <a:p>
          <a:r>
            <a:rPr lang="ru-RU" sz="2400" dirty="0" smtClean="0"/>
            <a:t>Позволяет выявить своеобразие каждой территории (страны, региона), их специфику, отличие от других подобных территорий или сходство с ними.</a:t>
          </a:r>
          <a:endParaRPr lang="ru-RU" sz="2400" dirty="0"/>
        </a:p>
      </dgm:t>
    </dgm:pt>
    <dgm:pt modelId="{263C10D3-3779-4A99-BF10-CC3AA7B03A82}" type="parTrans" cxnId="{9266C597-EFF7-4B56-B7A0-746BD3774F5C}">
      <dgm:prSet/>
      <dgm:spPr/>
      <dgm:t>
        <a:bodyPr/>
        <a:lstStyle/>
        <a:p>
          <a:endParaRPr lang="ru-RU"/>
        </a:p>
      </dgm:t>
    </dgm:pt>
    <dgm:pt modelId="{D7F6968A-50F8-4F06-ADBC-496C8229B905}" type="sibTrans" cxnId="{9266C597-EFF7-4B56-B7A0-746BD3774F5C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F8C6B-FF62-4127-94B6-B570B67182D7}" type="pres">
      <dgm:prSet presAssocID="{3D4AEC55-7EC4-4048-B298-4556CBC0E17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48BF-91EA-49B1-8A58-A8F51B7BD54C}" type="pres">
      <dgm:prSet presAssocID="{3D4AEC55-7EC4-4048-B298-4556CBC0E17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4EB63E-C6F4-4EA0-B527-CAEEF185E7F7}" srcId="{22E8856A-784E-4356-9B5A-42693F551FB3}" destId="{3D4AEC55-7EC4-4048-B298-4556CBC0E174}" srcOrd="1" destOrd="0" parTransId="{B11C3C77-35E1-4BBB-B364-F19F4EF6A63D}" sibTransId="{51EBBC9A-CD9F-444F-BDE0-A24469E92D5F}"/>
    <dgm:cxn modelId="{6D1D5F66-F87C-4E33-9C02-7C603F8A84FA}" type="presOf" srcId="{22E8856A-784E-4356-9B5A-42693F551FB3}" destId="{E7579B58-1F37-4E10-8C58-F9BB1FB502E2}" srcOrd="0" destOrd="0" presId="urn:microsoft.com/office/officeart/2005/8/layout/vList2"/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43B4853F-6F9E-4F13-9652-FEDD16BB6C9E}" type="presOf" srcId="{8B00AAF2-5B5A-4E5F-87CB-29A745C0A3F1}" destId="{0C6148BF-91EA-49B1-8A58-A8F51B7BD54C}" srcOrd="0" destOrd="0" presId="urn:microsoft.com/office/officeart/2005/8/layout/vList2"/>
    <dgm:cxn modelId="{8749EDDA-B354-4A45-AE01-58BE19615850}" type="presOf" srcId="{A03E28D4-F83A-479C-9314-586E555B9047}" destId="{A3354815-FBE1-43E3-9F05-F7DAFCD1523B}" srcOrd="0" destOrd="0" presId="urn:microsoft.com/office/officeart/2005/8/layout/vList2"/>
    <dgm:cxn modelId="{A4A34C98-D546-433F-9026-184DE4736F18}" type="presOf" srcId="{3D4AEC55-7EC4-4048-B298-4556CBC0E174}" destId="{95CF8C6B-FF62-4127-94B6-B570B67182D7}" srcOrd="0" destOrd="0" presId="urn:microsoft.com/office/officeart/2005/8/layout/vList2"/>
    <dgm:cxn modelId="{92337DFD-E036-4741-AC21-706BBAA6C022}" type="presOf" srcId="{7A401C48-E464-4D3C-A7B2-EF7331F922CE}" destId="{96A00DCB-1B88-4590-833A-69CCFAEA16BA}" srcOrd="0" destOrd="0" presId="urn:microsoft.com/office/officeart/2005/8/layout/vList2"/>
    <dgm:cxn modelId="{9266C597-EFF7-4B56-B7A0-746BD3774F5C}" srcId="{3D4AEC55-7EC4-4048-B298-4556CBC0E174}" destId="{8B00AAF2-5B5A-4E5F-87CB-29A745C0A3F1}" srcOrd="0" destOrd="0" parTransId="{263C10D3-3779-4A99-BF10-CC3AA7B03A82}" sibTransId="{D7F6968A-50F8-4F06-ADBC-496C8229B905}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F06F7988-2876-42F1-96D6-93D6FEBF527E}" type="presParOf" srcId="{E7579B58-1F37-4E10-8C58-F9BB1FB502E2}" destId="{96A00DCB-1B88-4590-833A-69CCFAEA16BA}" srcOrd="0" destOrd="0" presId="urn:microsoft.com/office/officeart/2005/8/layout/vList2"/>
    <dgm:cxn modelId="{ABA39615-8588-474C-9C41-897AEC66026B}" type="presParOf" srcId="{E7579B58-1F37-4E10-8C58-F9BB1FB502E2}" destId="{A3354815-FBE1-43E3-9F05-F7DAFCD1523B}" srcOrd="1" destOrd="0" presId="urn:microsoft.com/office/officeart/2005/8/layout/vList2"/>
    <dgm:cxn modelId="{395D4F7C-2B8E-4B4D-9CC7-7683765CD157}" type="presParOf" srcId="{E7579B58-1F37-4E10-8C58-F9BB1FB502E2}" destId="{95CF8C6B-FF62-4127-94B6-B570B67182D7}" srcOrd="2" destOrd="0" presId="urn:microsoft.com/office/officeart/2005/8/layout/vList2"/>
    <dgm:cxn modelId="{DAB59348-6D55-466A-800E-2A1C1895792F}" type="presParOf" srcId="{E7579B58-1F37-4E10-8C58-F9BB1FB502E2}" destId="{0C6148BF-91EA-49B1-8A58-A8F51B7BD5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/>
      <dgm:spPr/>
      <dgm:t>
        <a:bodyPr/>
        <a:lstStyle/>
        <a:p>
          <a:r>
            <a:rPr lang="ru-RU" b="0" dirty="0" smtClean="0"/>
            <a:t>Экспертно-оценочный метод</a:t>
          </a:r>
          <a:endParaRPr lang="ru-RU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использует оценочные суждения квалифицированных экспертов, опирающиеся на небольшое количество данных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3D4AEC55-7EC4-4048-B298-4556CBC0E174}">
      <dgm:prSet phldrT="[Текст]"/>
      <dgm:spPr/>
      <dgm:t>
        <a:bodyPr/>
        <a:lstStyle/>
        <a:p>
          <a:r>
            <a:rPr lang="ru-RU" b="0" dirty="0" smtClean="0"/>
            <a:t>Полевой (экспедиционный) метод</a:t>
          </a:r>
          <a:endParaRPr lang="ru-RU" b="0" dirty="0"/>
        </a:p>
      </dgm:t>
    </dgm:pt>
    <dgm:pt modelId="{B11C3C77-35E1-4BBB-B364-F19F4EF6A63D}" type="parTrans" cxnId="{364EB63E-C6F4-4EA0-B527-CAEEF185E7F7}">
      <dgm:prSet/>
      <dgm:spPr/>
      <dgm:t>
        <a:bodyPr/>
        <a:lstStyle/>
        <a:p>
          <a:endParaRPr lang="ru-RU"/>
        </a:p>
      </dgm:t>
    </dgm:pt>
    <dgm:pt modelId="{51EBBC9A-CD9F-444F-BDE0-A24469E92D5F}" type="sibTrans" cxnId="{364EB63E-C6F4-4EA0-B527-CAEEF185E7F7}">
      <dgm:prSet/>
      <dgm:spPr/>
      <dgm:t>
        <a:bodyPr/>
        <a:lstStyle/>
        <a:p>
          <a:endParaRPr lang="ru-RU"/>
        </a:p>
      </dgm:t>
    </dgm:pt>
    <dgm:pt modelId="{8B00AAF2-5B5A-4E5F-87CB-29A745C0A3F1}">
      <dgm:prSet phldrT="[Текст]" custT="1"/>
      <dgm:spPr/>
      <dgm:t>
        <a:bodyPr/>
        <a:lstStyle/>
        <a:p>
          <a:r>
            <a:rPr lang="ru-RU" sz="2400" dirty="0" smtClean="0"/>
            <a:t>Предназначен для ознакомления на местности с объектами будущих исследований и связан со сбором первичных низовых данных, предназначенных для дальнейшей обработки в стационарных условиях.</a:t>
          </a:r>
          <a:endParaRPr lang="ru-RU" sz="2400" dirty="0"/>
        </a:p>
      </dgm:t>
    </dgm:pt>
    <dgm:pt modelId="{263C10D3-3779-4A99-BF10-CC3AA7B03A82}" type="parTrans" cxnId="{9266C597-EFF7-4B56-B7A0-746BD3774F5C}">
      <dgm:prSet/>
      <dgm:spPr/>
      <dgm:t>
        <a:bodyPr/>
        <a:lstStyle/>
        <a:p>
          <a:endParaRPr lang="ru-RU"/>
        </a:p>
      </dgm:t>
    </dgm:pt>
    <dgm:pt modelId="{D7F6968A-50F8-4F06-ADBC-496C8229B905}" type="sibTrans" cxnId="{9266C597-EFF7-4B56-B7A0-746BD3774F5C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F8C6B-FF62-4127-94B6-B570B67182D7}" type="pres">
      <dgm:prSet presAssocID="{3D4AEC55-7EC4-4048-B298-4556CBC0E17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48BF-91EA-49B1-8A58-A8F51B7BD54C}" type="pres">
      <dgm:prSet presAssocID="{3D4AEC55-7EC4-4048-B298-4556CBC0E17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B09D9E-D3D7-4B28-98D6-2B6F93654113}" type="presOf" srcId="{3D4AEC55-7EC4-4048-B298-4556CBC0E174}" destId="{95CF8C6B-FF62-4127-94B6-B570B67182D7}" srcOrd="0" destOrd="0" presId="urn:microsoft.com/office/officeart/2005/8/layout/vList2"/>
    <dgm:cxn modelId="{42F74EEC-C6B2-4C83-9036-45DD319CFB17}" type="presOf" srcId="{22E8856A-784E-4356-9B5A-42693F551FB3}" destId="{E7579B58-1F37-4E10-8C58-F9BB1FB502E2}" srcOrd="0" destOrd="0" presId="urn:microsoft.com/office/officeart/2005/8/layout/vList2"/>
    <dgm:cxn modelId="{364EB63E-C6F4-4EA0-B527-CAEEF185E7F7}" srcId="{22E8856A-784E-4356-9B5A-42693F551FB3}" destId="{3D4AEC55-7EC4-4048-B298-4556CBC0E174}" srcOrd="1" destOrd="0" parTransId="{B11C3C77-35E1-4BBB-B364-F19F4EF6A63D}" sibTransId="{51EBBC9A-CD9F-444F-BDE0-A24469E92D5F}"/>
    <dgm:cxn modelId="{47261562-DB55-4890-8247-480D6CC7DDA8}" type="presOf" srcId="{8B00AAF2-5B5A-4E5F-87CB-29A745C0A3F1}" destId="{0C6148BF-91EA-49B1-8A58-A8F51B7BD54C}" srcOrd="0" destOrd="0" presId="urn:microsoft.com/office/officeart/2005/8/layout/vList2"/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F7E734D4-BD5C-4E31-94D6-B7E164969FE1}" type="presOf" srcId="{7A401C48-E464-4D3C-A7B2-EF7331F922CE}" destId="{96A00DCB-1B88-4590-833A-69CCFAEA16BA}" srcOrd="0" destOrd="0" presId="urn:microsoft.com/office/officeart/2005/8/layout/vList2"/>
    <dgm:cxn modelId="{9266C597-EFF7-4B56-B7A0-746BD3774F5C}" srcId="{3D4AEC55-7EC4-4048-B298-4556CBC0E174}" destId="{8B00AAF2-5B5A-4E5F-87CB-29A745C0A3F1}" srcOrd="0" destOrd="0" parTransId="{263C10D3-3779-4A99-BF10-CC3AA7B03A82}" sibTransId="{D7F6968A-50F8-4F06-ADBC-496C8229B905}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21F3655B-3550-4280-B2C8-C9CC8DCB272F}" type="presOf" srcId="{A03E28D4-F83A-479C-9314-586E555B9047}" destId="{A3354815-FBE1-43E3-9F05-F7DAFCD1523B}" srcOrd="0" destOrd="0" presId="urn:microsoft.com/office/officeart/2005/8/layout/vList2"/>
    <dgm:cxn modelId="{3825E235-7447-45D5-82A8-88A93EB2AB57}" type="presParOf" srcId="{E7579B58-1F37-4E10-8C58-F9BB1FB502E2}" destId="{96A00DCB-1B88-4590-833A-69CCFAEA16BA}" srcOrd="0" destOrd="0" presId="urn:microsoft.com/office/officeart/2005/8/layout/vList2"/>
    <dgm:cxn modelId="{F65B652A-A4D6-46B0-91C2-E3B1F409A45E}" type="presParOf" srcId="{E7579B58-1F37-4E10-8C58-F9BB1FB502E2}" destId="{A3354815-FBE1-43E3-9F05-F7DAFCD1523B}" srcOrd="1" destOrd="0" presId="urn:microsoft.com/office/officeart/2005/8/layout/vList2"/>
    <dgm:cxn modelId="{D47A2D2E-4E77-41CE-8ABD-837442F96422}" type="presParOf" srcId="{E7579B58-1F37-4E10-8C58-F9BB1FB502E2}" destId="{95CF8C6B-FF62-4127-94B6-B570B67182D7}" srcOrd="2" destOrd="0" presId="urn:microsoft.com/office/officeart/2005/8/layout/vList2"/>
    <dgm:cxn modelId="{5168B5FC-4497-431E-AD38-60398292EF4F}" type="presParOf" srcId="{E7579B58-1F37-4E10-8C58-F9BB1FB502E2}" destId="{0C6148BF-91EA-49B1-8A58-A8F51B7BD5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2E8856A-784E-4356-9B5A-42693F551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401C48-E464-4D3C-A7B2-EF7331F922CE}">
      <dgm:prSet phldrT="[Текст]" custT="1"/>
      <dgm:spPr/>
      <dgm:t>
        <a:bodyPr/>
        <a:lstStyle/>
        <a:p>
          <a:r>
            <a:rPr lang="ru-RU" sz="4000" b="0" dirty="0" smtClean="0"/>
            <a:t>Количественные методы</a:t>
          </a:r>
          <a:endParaRPr lang="ru-RU" sz="4000" b="0" dirty="0"/>
        </a:p>
      </dgm:t>
    </dgm:pt>
    <dgm:pt modelId="{79356B54-2158-4588-9AB4-6D841BB9189D}" type="parTrans" cxnId="{1586CAA8-8C7A-4FF8-835C-0097BBE83A73}">
      <dgm:prSet/>
      <dgm:spPr/>
      <dgm:t>
        <a:bodyPr/>
        <a:lstStyle/>
        <a:p>
          <a:endParaRPr lang="ru-RU"/>
        </a:p>
      </dgm:t>
    </dgm:pt>
    <dgm:pt modelId="{430A0CA0-50F1-4B1F-B3E4-58E622B46722}" type="sibTrans" cxnId="{1586CAA8-8C7A-4FF8-835C-0097BBE83A73}">
      <dgm:prSet/>
      <dgm:spPr/>
      <dgm:t>
        <a:bodyPr/>
        <a:lstStyle/>
        <a:p>
          <a:endParaRPr lang="ru-RU"/>
        </a:p>
      </dgm:t>
    </dgm:pt>
    <dgm:pt modelId="{A03E28D4-F83A-479C-9314-586E555B9047}">
      <dgm:prSet phldrT="[Текст]" custT="1"/>
      <dgm:spPr/>
      <dgm:t>
        <a:bodyPr/>
        <a:lstStyle/>
        <a:p>
          <a:r>
            <a:rPr lang="ru-RU" sz="2400" dirty="0" smtClean="0"/>
            <a:t>Статистический и математический анализ, экономико-математическое моделирование используются для выявления и сравнения географических регионов между собой, для анализа процессов их развития и оптимизации их структуры, для изучения распространения новых объектов по территории и для решения других задач</a:t>
          </a:r>
          <a:endParaRPr lang="ru-RU" sz="2400" dirty="0"/>
        </a:p>
      </dgm:t>
    </dgm:pt>
    <dgm:pt modelId="{EE1ABBDF-39FF-4767-B8B7-55487017C923}" type="parTrans" cxnId="{91C771BC-A31C-4D01-B22B-E55BC5A2C355}">
      <dgm:prSet/>
      <dgm:spPr/>
      <dgm:t>
        <a:bodyPr/>
        <a:lstStyle/>
        <a:p>
          <a:endParaRPr lang="ru-RU"/>
        </a:p>
      </dgm:t>
    </dgm:pt>
    <dgm:pt modelId="{A4C00F06-B198-4D4D-A284-C86A0D7A72FD}" type="sibTrans" cxnId="{91C771BC-A31C-4D01-B22B-E55BC5A2C355}">
      <dgm:prSet/>
      <dgm:spPr/>
      <dgm:t>
        <a:bodyPr/>
        <a:lstStyle/>
        <a:p>
          <a:endParaRPr lang="ru-RU"/>
        </a:p>
      </dgm:t>
    </dgm:pt>
    <dgm:pt modelId="{E7579B58-1F37-4E10-8C58-F9BB1FB502E2}" type="pres">
      <dgm:prSet presAssocID="{22E8856A-784E-4356-9B5A-42693F551F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00DCB-1B88-4590-833A-69CCFAEA16BA}" type="pres">
      <dgm:prSet presAssocID="{7A401C48-E464-4D3C-A7B2-EF7331F922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54815-FBE1-43E3-9F05-F7DAFCD1523B}" type="pres">
      <dgm:prSet presAssocID="{7A401C48-E464-4D3C-A7B2-EF7331F922C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C771BC-A31C-4D01-B22B-E55BC5A2C355}" srcId="{7A401C48-E464-4D3C-A7B2-EF7331F922CE}" destId="{A03E28D4-F83A-479C-9314-586E555B9047}" srcOrd="0" destOrd="0" parTransId="{EE1ABBDF-39FF-4767-B8B7-55487017C923}" sibTransId="{A4C00F06-B198-4D4D-A284-C86A0D7A72FD}"/>
    <dgm:cxn modelId="{0EC978EB-5402-4CEB-9D78-A22EB35582EE}" type="presOf" srcId="{A03E28D4-F83A-479C-9314-586E555B9047}" destId="{A3354815-FBE1-43E3-9F05-F7DAFCD1523B}" srcOrd="0" destOrd="0" presId="urn:microsoft.com/office/officeart/2005/8/layout/vList2"/>
    <dgm:cxn modelId="{1586CAA8-8C7A-4FF8-835C-0097BBE83A73}" srcId="{22E8856A-784E-4356-9B5A-42693F551FB3}" destId="{7A401C48-E464-4D3C-A7B2-EF7331F922CE}" srcOrd="0" destOrd="0" parTransId="{79356B54-2158-4588-9AB4-6D841BB9189D}" sibTransId="{430A0CA0-50F1-4B1F-B3E4-58E622B46722}"/>
    <dgm:cxn modelId="{29329BBE-36F0-4362-B6C5-47684395FEC1}" type="presOf" srcId="{7A401C48-E464-4D3C-A7B2-EF7331F922CE}" destId="{96A00DCB-1B88-4590-833A-69CCFAEA16BA}" srcOrd="0" destOrd="0" presId="urn:microsoft.com/office/officeart/2005/8/layout/vList2"/>
    <dgm:cxn modelId="{28DE399B-947E-4622-AD2D-D86ED08E59A8}" type="presOf" srcId="{22E8856A-784E-4356-9B5A-42693F551FB3}" destId="{E7579B58-1F37-4E10-8C58-F9BB1FB502E2}" srcOrd="0" destOrd="0" presId="urn:microsoft.com/office/officeart/2005/8/layout/vList2"/>
    <dgm:cxn modelId="{0A5021CF-C53C-474E-A336-F541A59762AD}" type="presParOf" srcId="{E7579B58-1F37-4E10-8C58-F9BB1FB502E2}" destId="{96A00DCB-1B88-4590-833A-69CCFAEA16BA}" srcOrd="0" destOrd="0" presId="urn:microsoft.com/office/officeart/2005/8/layout/vList2"/>
    <dgm:cxn modelId="{A88132F1-3267-4DBE-BFFA-FA71B092B133}" type="presParOf" srcId="{E7579B58-1F37-4E10-8C58-F9BB1FB502E2}" destId="{A3354815-FBE1-43E3-9F05-F7DAFCD1523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96065-952C-4522-BDE2-B511C0AB5115}">
      <dsp:nvSpPr>
        <dsp:cNvPr id="0" name=""/>
        <dsp:cNvSpPr/>
      </dsp:nvSpPr>
      <dsp:spPr>
        <a:xfrm>
          <a:off x="0" y="113396"/>
          <a:ext cx="9495693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Уровень страны</a:t>
          </a:r>
        </a:p>
      </dsp:txBody>
      <dsp:txXfrm>
        <a:off x="59399" y="172795"/>
        <a:ext cx="9376895" cy="1098002"/>
      </dsp:txXfrm>
    </dsp:sp>
    <dsp:sp modelId="{4FE780BE-B5EA-4228-B5F3-2D187D4A0DF4}">
      <dsp:nvSpPr>
        <dsp:cNvPr id="0" name=""/>
        <dsp:cNvSpPr/>
      </dsp:nvSpPr>
      <dsp:spPr>
        <a:xfrm>
          <a:off x="0" y="1330196"/>
          <a:ext cx="9495693" cy="137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48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/>
            <a:t>важно выявить характер размещения отраслей экономики, особенности их функционирования и образования территориально-производственных комплексов, определить пропорции в социально-экономическом развитии областей, краев и республик, экономических районов России и зарубежных стран </a:t>
          </a:r>
        </a:p>
      </dsp:txBody>
      <dsp:txXfrm>
        <a:off x="0" y="1330196"/>
        <a:ext cx="9495693" cy="1379137"/>
      </dsp:txXfrm>
    </dsp:sp>
    <dsp:sp modelId="{99625D1F-8FBE-445F-94E0-8F5467C35E09}">
      <dsp:nvSpPr>
        <dsp:cNvPr id="0" name=""/>
        <dsp:cNvSpPr/>
      </dsp:nvSpPr>
      <dsp:spPr>
        <a:xfrm>
          <a:off x="0" y="2709333"/>
          <a:ext cx="9495693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Глобальный уровень</a:t>
          </a:r>
        </a:p>
      </dsp:txBody>
      <dsp:txXfrm>
        <a:off x="59399" y="2768732"/>
        <a:ext cx="9376895" cy="1098002"/>
      </dsp:txXfrm>
    </dsp:sp>
    <dsp:sp modelId="{929EE377-8D58-47BC-91A2-31C7C63E5C84}">
      <dsp:nvSpPr>
        <dsp:cNvPr id="0" name=""/>
        <dsp:cNvSpPr/>
      </dsp:nvSpPr>
      <dsp:spPr>
        <a:xfrm>
          <a:off x="0" y="3926133"/>
          <a:ext cx="9495693" cy="137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48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/>
            <a:t>общественно-географические исследования позволяют выявить тенденции развития мировой экономики, ее основных отраслей, роль транснациональных корпораций в структурной трансформации хозяйства отдельных стран и регионов, причины образования и взаимодействия экономических и политических группировок и союзов</a:t>
          </a: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.</a:t>
          </a:r>
        </a:p>
      </dsp:txBody>
      <dsp:txXfrm>
        <a:off x="0" y="3926133"/>
        <a:ext cx="9495693" cy="1379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96065-952C-4522-BDE2-B511C0AB5115}">
      <dsp:nvSpPr>
        <dsp:cNvPr id="0" name=""/>
        <dsp:cNvSpPr/>
      </dsp:nvSpPr>
      <dsp:spPr>
        <a:xfrm>
          <a:off x="0" y="0"/>
          <a:ext cx="9495693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/>
            <a:t>Метод</a:t>
          </a:r>
          <a:endParaRPr lang="ru-RU" sz="3200" kern="1200" dirty="0"/>
        </a:p>
      </dsp:txBody>
      <dsp:txXfrm>
        <a:off x="59399" y="59399"/>
        <a:ext cx="9376895" cy="1098002"/>
      </dsp:txXfrm>
    </dsp:sp>
    <dsp:sp modelId="{4FE780BE-B5EA-4228-B5F3-2D187D4A0DF4}">
      <dsp:nvSpPr>
        <dsp:cNvPr id="0" name=""/>
        <dsp:cNvSpPr/>
      </dsp:nvSpPr>
      <dsp:spPr>
        <a:xfrm>
          <a:off x="0" y="1278913"/>
          <a:ext cx="9495693" cy="2051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48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/>
            <a:t>(от греч. </a:t>
          </a:r>
          <a:r>
            <a:rPr lang="ru-RU" sz="2400" kern="1200" dirty="0" err="1"/>
            <a:t>μέθοδος</a:t>
          </a:r>
          <a:r>
            <a:rPr lang="ru-RU" sz="2400" kern="1200" dirty="0"/>
            <a:t> — путь исследования, познания, теория, учение) — в широком смысле сознательный способ достижения какого-либо результата, осуществления определённой деятельности, решения некоторых задач. 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/>
            <a:t>предполагает определённую последовательность действий на основе чётко осознанного плана. </a:t>
          </a:r>
        </a:p>
      </dsp:txBody>
      <dsp:txXfrm>
        <a:off x="0" y="1278913"/>
        <a:ext cx="9495693" cy="20518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96065-952C-4522-BDE2-B511C0AB5115}">
      <dsp:nvSpPr>
        <dsp:cNvPr id="0" name=""/>
        <dsp:cNvSpPr/>
      </dsp:nvSpPr>
      <dsp:spPr>
        <a:xfrm>
          <a:off x="0" y="0"/>
          <a:ext cx="9495693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/>
            <a:t>Основные черты науки Нового времени</a:t>
          </a:r>
          <a:endParaRPr lang="ru-RU" sz="3200" kern="1200" dirty="0"/>
        </a:p>
      </dsp:txBody>
      <dsp:txXfrm>
        <a:off x="59399" y="59399"/>
        <a:ext cx="9376895" cy="1098002"/>
      </dsp:txXfrm>
    </dsp:sp>
    <dsp:sp modelId="{4FE780BE-B5EA-4228-B5F3-2D187D4A0DF4}">
      <dsp:nvSpPr>
        <dsp:cNvPr id="0" name=""/>
        <dsp:cNvSpPr/>
      </dsp:nvSpPr>
      <dsp:spPr>
        <a:xfrm>
          <a:off x="0" y="1531194"/>
          <a:ext cx="9495693" cy="1547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48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0" kern="1200" dirty="0"/>
            <a:t>Базирование на опыте и эксперименте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0" kern="1200" dirty="0"/>
            <a:t>Связь с математикой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b="0" kern="1200" dirty="0"/>
            <a:t>Ориентированность на практическую пользу</a:t>
          </a:r>
        </a:p>
      </dsp:txBody>
      <dsp:txXfrm>
        <a:off x="0" y="1531194"/>
        <a:ext cx="9495693" cy="15473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95A48-E45C-432B-9419-6F2B1EEBF885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A6650-27AF-4D7D-AFE0-78FFA8DD80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15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7ADBF-CBB3-4D83-A971-731C7B1EDBD1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969CB-9917-465B-A91C-137E4689F213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2F31-00A9-4043-A0E3-C06AEF464629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D5CD4-963B-4922-BD92-A32E01EB3FE8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9B1A-621D-40BE-8065-8F5278D0FB8B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6D93-BBEA-4B7B-B88E-625A12112547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44E2-5B7B-4589-8F81-AC4703A0FE2C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A82-4D3A-4B2B-951C-AB246D4F8A56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972C2-4261-431C-B3F9-F0899A1BAE31}" type="datetime1">
              <a:rPr lang="en-US" smtClean="0"/>
              <a:t>2/20/2026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C9C5-86FB-4FAD-9771-F06157F8B4A6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5270-5DC7-474E-8479-C8BD60932B39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FA36-66BE-435C-94E9-9886F0030D83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1B96-0B52-469A-B0DD-356C66BBDE65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EF7-F179-435A-8315-0930A09824F3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B3FC-AF00-41AE-865D-146EDC6C2A65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A1F9-F507-45E5-9736-54C957E6818C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4C91C-54B3-409A-BEA0-A4E237139243}" type="datetime1">
              <a:rPr lang="en-US" smtClean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8087D7F-7AEA-271A-2401-75BC8EC1C71C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AE74D9-714E-E3C5-7496-98C6EADD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4065563" y="1758462"/>
            <a:ext cx="1548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ТЕМА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6B34530-4627-89EB-248C-E6EBC0676527}"/>
              </a:ext>
            </a:extLst>
          </p:cNvPr>
          <p:cNvSpPr txBox="1"/>
          <p:nvPr/>
        </p:nvSpPr>
        <p:spPr>
          <a:xfrm>
            <a:off x="944992" y="2343237"/>
            <a:ext cx="82237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Методология и методы изучения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экономической и социальной географии.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Географическая среда.</a:t>
            </a:r>
          </a:p>
        </p:txBody>
      </p:sp>
    </p:spTree>
    <p:extLst>
      <p:ext uri="{BB962C8B-B14F-4D97-AF65-F5344CB8AC3E}">
        <p14:creationId xmlns:p14="http://schemas.microsoft.com/office/powerpoint/2010/main" val="35554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96FF65A-2962-3FD7-1C09-366E7D566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62904AB-7DC1-1F72-E613-D88890D45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3441DF7-293F-40EC-25B5-E0E63A8CDABB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2B319A8-0570-57F5-B4F3-3AE35DE8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1BDF543-04F9-DD62-8688-F82E6797E399}"/>
              </a:ext>
            </a:extLst>
          </p:cNvPr>
          <p:cNvSpPr txBox="1"/>
          <p:nvPr/>
        </p:nvSpPr>
        <p:spPr>
          <a:xfrm>
            <a:off x="3251135" y="1112109"/>
            <a:ext cx="3964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Пространственный подход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9F83E2FD-2B24-914F-25A3-84D895FC29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938679"/>
              </p:ext>
            </p:extLst>
          </p:nvPr>
        </p:nvGraphicFramePr>
        <p:xfrm>
          <a:off x="1308295" y="134294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FFA7298-BFE0-7935-03F4-22155237F2E2}"/>
              </a:ext>
            </a:extLst>
          </p:cNvPr>
          <p:cNvSpPr txBox="1"/>
          <p:nvPr/>
        </p:nvSpPr>
        <p:spPr>
          <a:xfrm>
            <a:off x="2362297" y="-11866"/>
            <a:ext cx="63049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Теоретические подходы к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изучению закономерностей СЭ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Г </a:t>
            </a:r>
          </a:p>
        </p:txBody>
      </p:sp>
    </p:spTree>
    <p:extLst>
      <p:ext uri="{BB962C8B-B14F-4D97-AF65-F5344CB8AC3E}">
        <p14:creationId xmlns:p14="http://schemas.microsoft.com/office/powerpoint/2010/main" val="350168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1581B2-EF9B-84FF-A5F1-D7CA30CB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D748A4-A8CC-1305-5CF9-6E0A55E3C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54AA434-3827-8721-895A-37D45350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3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13A042F-3A0D-ECEF-9357-252F8BBB8E43}"/>
              </a:ext>
            </a:extLst>
          </p:cNvPr>
          <p:cNvSpPr txBox="1"/>
          <p:nvPr/>
        </p:nvSpPr>
        <p:spPr>
          <a:xfrm>
            <a:off x="2362297" y="-11866"/>
            <a:ext cx="63049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Теоретические подходы к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изучению закономерностей СЭГ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61B98B2-4313-0C2E-87C1-D8450BB84064}"/>
              </a:ext>
            </a:extLst>
          </p:cNvPr>
          <p:cNvSpPr txBox="1"/>
          <p:nvPr/>
        </p:nvSpPr>
        <p:spPr>
          <a:xfrm>
            <a:off x="3213360" y="961157"/>
            <a:ext cx="3964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Пространственный подход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AA25A8AC-92D5-14D7-26A4-BBC70D4866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4264516"/>
              </p:ext>
            </p:extLst>
          </p:nvPr>
        </p:nvGraphicFramePr>
        <p:xfrm>
          <a:off x="598103" y="1396672"/>
          <a:ext cx="94956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333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1B97EC0-518C-BCED-C313-0C6190403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E1703F3-673D-1D66-5C34-DA0450144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509FB0B-BC53-519A-C19C-ACC71502A6D7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26FEF0E-B147-52F1-887A-F1950B78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4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94448CC-BD38-A6D9-DA6F-A2F8AA8BE7CA}"/>
              </a:ext>
            </a:extLst>
          </p:cNvPr>
          <p:cNvSpPr txBox="1"/>
          <p:nvPr/>
        </p:nvSpPr>
        <p:spPr>
          <a:xfrm>
            <a:off x="2362297" y="-11866"/>
            <a:ext cx="63049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Теоретические подходы к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изучению закономерностей СЭГ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D84EB5E-70D5-2B26-9377-ABF79F43DF18}"/>
              </a:ext>
            </a:extLst>
          </p:cNvPr>
          <p:cNvSpPr txBox="1"/>
          <p:nvPr/>
        </p:nvSpPr>
        <p:spPr>
          <a:xfrm>
            <a:off x="4478129" y="961157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Подходы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E6E1E7EE-8B28-0C4A-44A1-0E2E7C642F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472518"/>
              </p:ext>
            </p:extLst>
          </p:nvPr>
        </p:nvGraphicFramePr>
        <p:xfrm>
          <a:off x="598103" y="1396672"/>
          <a:ext cx="94956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16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52E6457-D824-543D-4656-D52CB5D60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88C0659-1511-BF34-4BA0-9B7565DC2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39472FE-F037-6945-07DF-0DEF978B7BB6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595217-7B1F-5EE3-39D7-2760C882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5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2ED5294-C332-F3B4-78D3-1F9FDC56F1B4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07CB9C48-6892-76B2-F289-4B9F8E650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4287103"/>
              </p:ext>
            </p:extLst>
          </p:nvPr>
        </p:nvGraphicFramePr>
        <p:xfrm>
          <a:off x="598103" y="1396672"/>
          <a:ext cx="94956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842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56124E5-100C-82C0-39EF-F0CEE14A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E5C6DAA-2733-07BF-ECF1-98DEFFE24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26E2560-33C9-2DCB-A955-53A2FC519472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409468-ED1C-135F-19CA-0FD10325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6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610BF4C-A060-784D-F8EC-F50596AA119A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55C494A1-491D-EEDC-3F93-8E75A87833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711986"/>
              </p:ext>
            </p:extLst>
          </p:nvPr>
        </p:nvGraphicFramePr>
        <p:xfrm>
          <a:off x="598103" y="1396672"/>
          <a:ext cx="94956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22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BA89FB0-8BC0-0899-FCAA-4BC7A8D47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4978AA4-D973-2FA6-D6C1-ACDC8D849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9ED1277-BBF6-B664-71D6-8931E0A00B1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48A0FE9-3DBA-BDD9-BC06-3D2FCE27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7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912DC2-E0C7-B4C0-C7C0-4117576B1979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39E8D425-C743-E51E-45D2-1FBA0468F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70" y="1654539"/>
            <a:ext cx="3231432" cy="430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D631E03-5604-C1E4-1150-FD20520BD4DA}"/>
              </a:ext>
            </a:extLst>
          </p:cNvPr>
          <p:cNvSpPr txBox="1"/>
          <p:nvPr/>
        </p:nvSpPr>
        <p:spPr>
          <a:xfrm>
            <a:off x="1069144" y="1073491"/>
            <a:ext cx="3013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Фрэнсис Бэкон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60B6378-ECF6-F84D-2840-1ABC391490EF}"/>
              </a:ext>
            </a:extLst>
          </p:cNvPr>
          <p:cNvSpPr txBox="1"/>
          <p:nvPr/>
        </p:nvSpPr>
        <p:spPr>
          <a:xfrm>
            <a:off x="447310" y="6113067"/>
            <a:ext cx="4344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22 января 1561 г. - 9 апреля 1626 г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0522A217-DC2E-0657-114A-C4090B9EB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769" y="1981377"/>
            <a:ext cx="4762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8048E88-0614-CD36-8CC1-A586405B5FA2}"/>
              </a:ext>
            </a:extLst>
          </p:cNvPr>
          <p:cNvSpPr txBox="1"/>
          <p:nvPr/>
        </p:nvSpPr>
        <p:spPr>
          <a:xfrm>
            <a:off x="5606940" y="1073491"/>
            <a:ext cx="2560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Рене Декарт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028F06F-5D22-4801-C9D1-F1F27EFDA358}"/>
              </a:ext>
            </a:extLst>
          </p:cNvPr>
          <p:cNvSpPr txBox="1"/>
          <p:nvPr/>
        </p:nvSpPr>
        <p:spPr>
          <a:xfrm>
            <a:off x="4848719" y="6113067"/>
            <a:ext cx="4530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31 марта 1596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г. - 11 февраля 1650 г</a:t>
            </a:r>
          </a:p>
        </p:txBody>
      </p:sp>
    </p:spTree>
    <p:extLst>
      <p:ext uri="{BB962C8B-B14F-4D97-AF65-F5344CB8AC3E}">
        <p14:creationId xmlns:p14="http://schemas.microsoft.com/office/powerpoint/2010/main" val="27201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03D33B7-6D60-90FB-9DA0-3E26086E3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0CADDB7-D7B1-E080-F74A-7E9261E30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E360109-04F7-D164-002B-CB0466FE29A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AAF733-4CB8-60D8-697C-063C5CF0A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8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9BC37521-DBE9-7705-23EA-6B6C22F16F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5970289"/>
              </p:ext>
            </p:extLst>
          </p:nvPr>
        </p:nvGraphicFramePr>
        <p:xfrm>
          <a:off x="443031" y="1006442"/>
          <a:ext cx="1093773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77A133-F5DF-BC46-5800-1982EBB5A3A9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1C0E304-1F1D-B410-F219-C63E1C0EAB4C}"/>
              </a:ext>
            </a:extLst>
          </p:cNvPr>
          <p:cNvSpPr txBox="1"/>
          <p:nvPr/>
        </p:nvSpPr>
        <p:spPr>
          <a:xfrm>
            <a:off x="4368044" y="4107767"/>
            <a:ext cx="3087705" cy="493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dirty="0">
                <a:solidFill>
                  <a:prstClr val="white"/>
                </a:solidFill>
                <a:latin typeface="Trebuchet MS" panose="020B0603020202020204"/>
              </a:rPr>
              <a:t>метафизический</a:t>
            </a:r>
          </a:p>
        </p:txBody>
      </p:sp>
    </p:spTree>
    <p:extLst>
      <p:ext uri="{BB962C8B-B14F-4D97-AF65-F5344CB8AC3E}">
        <p14:creationId xmlns:p14="http://schemas.microsoft.com/office/powerpoint/2010/main" val="36901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197760-A368-8766-4823-7B0EDA997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11D840C-A8F0-869B-1C14-11302A6CD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745D776-0BA5-E74E-B57B-ED6AEB1409A7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34DDD8-BBD5-7D67-83BF-CA70C1890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9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5EB60B5-CBB5-6217-747C-8C589CF2A952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62873450-7A69-F3A7-393B-6978E4A2A5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2411647"/>
              </p:ext>
            </p:extLst>
          </p:nvPr>
        </p:nvGraphicFramePr>
        <p:xfrm>
          <a:off x="598103" y="1396672"/>
          <a:ext cx="94956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887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25768E7-01D4-1E5B-F083-EAE02665F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14F63-A1F7-4524-E047-A7BD02C7A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04E9768-BF63-2899-339E-468BD0DB18C7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1F62AB1-C3B5-3107-CB4E-36717687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10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EE9CD3E-FAC6-1AC5-4D2E-D342BC45CFC2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18BB3853-5376-70ED-FBF4-698CBBA825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3927037"/>
              </p:ext>
            </p:extLst>
          </p:nvPr>
        </p:nvGraphicFramePr>
        <p:xfrm>
          <a:off x="598103" y="1396672"/>
          <a:ext cx="94956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870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73552F6-ECEC-BE54-4692-DDEC58118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95CC4C7-C2D7-70FA-42BC-566402C46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AD96C3E-83F9-2681-D66A-62BC6ACB3434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682D4F7-BF30-DF2D-2C59-8AB96EDC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11</a:t>
            </a:fld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0C59152-E681-2EC4-334A-45B6DC11BF44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2ED849E-6638-0378-020C-DBB2EBCF9C5D}"/>
              </a:ext>
            </a:extLst>
          </p:cNvPr>
          <p:cNvSpPr txBox="1"/>
          <p:nvPr/>
        </p:nvSpPr>
        <p:spPr>
          <a:xfrm>
            <a:off x="3810442" y="1615506"/>
            <a:ext cx="6772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Вениамин Петрович Семёнов-Тян-Шанский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8321EF0-8B32-D76E-75CD-7DA8A44D7097}"/>
              </a:ext>
            </a:extLst>
          </p:cNvPr>
          <p:cNvSpPr txBox="1"/>
          <p:nvPr/>
        </p:nvSpPr>
        <p:spPr>
          <a:xfrm>
            <a:off x="447310" y="6113067"/>
            <a:ext cx="9353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27 марта [8 апреля] 1870, Санкт-Петербург — 10 февраля 1942, Ленинград)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23B1F796-A9C0-BB43-02B0-AA5FD934C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92" y="1615506"/>
            <a:ext cx="302895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07CD398-1E6F-0DA6-0EEF-6E766116F084}"/>
              </a:ext>
            </a:extLst>
          </p:cNvPr>
          <p:cNvSpPr txBox="1"/>
          <p:nvPr/>
        </p:nvSpPr>
        <p:spPr>
          <a:xfrm>
            <a:off x="3810442" y="3310289"/>
            <a:ext cx="6772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русский и советский статистик и географ, автор фундаментальных работ по районированию, городскому и сельскому расселению</a:t>
            </a:r>
          </a:p>
        </p:txBody>
      </p:sp>
    </p:spTree>
    <p:extLst>
      <p:ext uri="{BB962C8B-B14F-4D97-AF65-F5344CB8AC3E}">
        <p14:creationId xmlns:p14="http://schemas.microsoft.com/office/powerpoint/2010/main" val="127778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0EE9C9E-589D-7868-2168-367714B7F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83DFA07-A5F8-3202-C818-28081D5DC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16A24CE-6545-A325-2269-11C62C0B9FE8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115496-5670-0743-794E-178DB198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12</a:t>
            </a:fld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="" xmlns:a16="http://schemas.microsoft.com/office/drawing/2014/main" id="{CED7BA45-CFCB-4F93-531C-2FDD67DE1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44" y="1273001"/>
            <a:ext cx="3152775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9D0764B-4E01-1038-99D3-5ADC0E5A4B64}"/>
              </a:ext>
            </a:extLst>
          </p:cNvPr>
          <p:cNvSpPr txBox="1"/>
          <p:nvPr/>
        </p:nvSpPr>
        <p:spPr>
          <a:xfrm>
            <a:off x="1403397" y="0"/>
            <a:ext cx="85603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Методы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экономико-географический исследований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C2DA9F3-B79C-91CF-1692-B666DE07D053}"/>
              </a:ext>
            </a:extLst>
          </p:cNvPr>
          <p:cNvSpPr txBox="1"/>
          <p:nvPr/>
        </p:nvSpPr>
        <p:spPr>
          <a:xfrm>
            <a:off x="4350267" y="1273001"/>
            <a:ext cx="6772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Николай Николаевич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Баранский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C1E75F7-2FBF-E4B5-7368-4F68D568F338}"/>
              </a:ext>
            </a:extLst>
          </p:cNvPr>
          <p:cNvSpPr txBox="1"/>
          <p:nvPr/>
        </p:nvSpPr>
        <p:spPr>
          <a:xfrm>
            <a:off x="4303511" y="2644170"/>
            <a:ext cx="6772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географ-экономист, картограф. Основоположник районного направления в советской экономической географии.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1415E5C-EDC5-0DFA-99F8-5605C1FFD387}"/>
              </a:ext>
            </a:extLst>
          </p:cNvPr>
          <p:cNvSpPr txBox="1"/>
          <p:nvPr/>
        </p:nvSpPr>
        <p:spPr>
          <a:xfrm>
            <a:off x="447310" y="6113067"/>
            <a:ext cx="5791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 (15(27).07.1881, Томск — 29.11.1963, Москва)</a:t>
            </a:r>
          </a:p>
        </p:txBody>
      </p:sp>
    </p:spTree>
    <p:extLst>
      <p:ext uri="{BB962C8B-B14F-4D97-AF65-F5344CB8AC3E}">
        <p14:creationId xmlns:p14="http://schemas.microsoft.com/office/powerpoint/2010/main" val="422304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A8D218C-3DC7-4ADA-AE72-355721167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C5E1B71-045F-5D3C-9754-6F129BBCF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126FFA1-A801-1C90-8D09-873149562EE0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BC3B57A-0A07-D7A3-2903-4A19EA68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13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96746054"/>
              </p:ext>
            </p:extLst>
          </p:nvPr>
        </p:nvGraphicFramePr>
        <p:xfrm>
          <a:off x="1416364" y="69303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D7FCBCF-16A0-2FEC-B556-60192C31C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08992C4-9822-7E69-35C3-2CDC284C8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BD9383F-1ECA-D79D-BD6A-D969F6C583A2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A1FBA9A-8AB6-8CF5-1677-7D78FD27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14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13983968"/>
              </p:ext>
            </p:extLst>
          </p:nvPr>
        </p:nvGraphicFramePr>
        <p:xfrm>
          <a:off x="1343936" y="76553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7227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15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895224"/>
              </p:ext>
            </p:extLst>
          </p:nvPr>
        </p:nvGraphicFramePr>
        <p:xfrm>
          <a:off x="1298669" y="88717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5763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16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48491899"/>
              </p:ext>
            </p:extLst>
          </p:nvPr>
        </p:nvGraphicFramePr>
        <p:xfrm>
          <a:off x="646818" y="726799"/>
          <a:ext cx="888647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084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D7FCBCF-16A0-2FEC-B556-60192C31C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08992C4-9822-7E69-35C3-2CDC284C8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BD9383F-1ECA-D79D-BD6A-D969F6C583A2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A1FBA9A-8AB6-8CF5-1677-7D78FD27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17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43810805"/>
              </p:ext>
            </p:extLst>
          </p:nvPr>
        </p:nvGraphicFramePr>
        <p:xfrm>
          <a:off x="1271508" y="87559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84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18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77259227"/>
              </p:ext>
            </p:extLst>
          </p:nvPr>
        </p:nvGraphicFramePr>
        <p:xfrm>
          <a:off x="646818" y="726799"/>
          <a:ext cx="888647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20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19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72909576"/>
              </p:ext>
            </p:extLst>
          </p:nvPr>
        </p:nvGraphicFramePr>
        <p:xfrm>
          <a:off x="411430" y="1058159"/>
          <a:ext cx="99095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715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20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61185257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906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21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030767460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381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22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054736948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145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23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13025892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031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24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70349519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826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25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229653851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85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BCBEEF-50C2-78DC-D827-204EA67C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8DCC829-9F23-EBE0-8193-84953D03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DD711E-F98E-C38E-9598-C2156978106E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5D5D4D-93E0-64D5-F625-814E678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630" y="611170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2800" smtClean="0">
                <a:solidFill>
                  <a:schemeClr val="bg1"/>
                </a:solidFill>
              </a:rPr>
              <a:pPr/>
              <a:t>26</a:t>
            </a:fld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242723334"/>
              </p:ext>
            </p:extLst>
          </p:nvPr>
        </p:nvGraphicFramePr>
        <p:xfrm>
          <a:off x="1488792" y="7920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932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61319d04daa5a2f96d4581c4635c38ed5fd8e2"/>
</p:tagLst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878</TotalTime>
  <Words>971</Words>
  <Application>Microsoft Office PowerPoint</Application>
  <PresentationFormat>Широкоэкранный</PresentationFormat>
  <Paragraphs>175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Trebuchet MS</vt:lpstr>
      <vt:lpstr>Wingdings 3</vt:lpstr>
      <vt:lpstr>YS Text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 Гриванов</dc:creator>
  <cp:lastModifiedBy>Гриванов Игорь</cp:lastModifiedBy>
  <cp:revision>17</cp:revision>
  <dcterms:created xsi:type="dcterms:W3CDTF">2025-02-18T06:26:11Z</dcterms:created>
  <dcterms:modified xsi:type="dcterms:W3CDTF">2026-02-20T05:03:49Z</dcterms:modified>
</cp:coreProperties>
</file>