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00000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87E7E-FFF8-4D4A-B58E-4D30F44807DC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B5A7268-E9C1-4021-8240-69FCFDFB7483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Стратегическое </a:t>
          </a:r>
        </a:p>
        <a:p>
          <a:pPr>
            <a:lnSpc>
              <a:spcPct val="100000"/>
            </a:lnSpc>
          </a:pPr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планирование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3172CA06-7A2D-437E-93A5-FEB18E9184BE}" type="parTrans" cxnId="{2A9DB9D4-E0FB-42F6-8BFF-8545AE3FC476}">
      <dgm:prSet/>
      <dgm:spPr/>
      <dgm:t>
        <a:bodyPr/>
        <a:lstStyle/>
        <a:p>
          <a:endParaRPr lang="ru-RU"/>
        </a:p>
      </dgm:t>
    </dgm:pt>
    <dgm:pt modelId="{78C10E0C-3A82-4C4D-B88B-DB90E19D85AE}" type="sibTrans" cxnId="{2A9DB9D4-E0FB-42F6-8BFF-8545AE3FC476}">
      <dgm:prSet/>
      <dgm:spPr/>
      <dgm:t>
        <a:bodyPr/>
        <a:lstStyle/>
        <a:p>
          <a:endParaRPr lang="ru-RU"/>
        </a:p>
      </dgm:t>
    </dgm:pt>
    <dgm:pt modelId="{3909D2B4-068E-4DB4-9FDA-C5115FD46261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Федеральный уровень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7BE3EDA2-968F-4105-A7B3-0FA01E1F1CBF}" type="parTrans" cxnId="{537DADBA-17EC-4A2F-B151-6C280492121B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B3A61998-E84E-4697-847F-D2D35392FA24}" type="sibTrans" cxnId="{537DADBA-17EC-4A2F-B151-6C280492121B}">
      <dgm:prSet/>
      <dgm:spPr/>
      <dgm:t>
        <a:bodyPr/>
        <a:lstStyle/>
        <a:p>
          <a:endParaRPr lang="ru-RU"/>
        </a:p>
      </dgm:t>
    </dgm:pt>
    <dgm:pt modelId="{B4F49612-2C14-4E91-8C7E-14093808141E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Региональный уровень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82117E8F-6DEB-44A7-A8E7-9ED73E0B73BC}" type="parTrans" cxnId="{68345724-1B8C-4C74-9337-F9D12559327A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DCE5201A-293A-453A-B25E-D366559FC837}" type="sibTrans" cxnId="{68345724-1B8C-4C74-9337-F9D12559327A}">
      <dgm:prSet/>
      <dgm:spPr/>
      <dgm:t>
        <a:bodyPr/>
        <a:lstStyle/>
        <a:p>
          <a:endParaRPr lang="ru-RU"/>
        </a:p>
      </dgm:t>
    </dgm:pt>
    <dgm:pt modelId="{72D1753A-EF35-4BC0-9D9C-5FC43AB87102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Муниципальный уровень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D0F9E4E8-AC85-4717-B1EE-DD3CB7A76F0A}" type="parTrans" cxnId="{73B3C0DF-3109-4C9D-9ECA-2EBB69E536BD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52EDD128-6B95-4306-9144-C6AD42414E57}" type="sibTrans" cxnId="{73B3C0DF-3109-4C9D-9ECA-2EBB69E536BD}">
      <dgm:prSet/>
      <dgm:spPr/>
      <dgm:t>
        <a:bodyPr/>
        <a:lstStyle/>
        <a:p>
          <a:endParaRPr lang="ru-RU"/>
        </a:p>
      </dgm:t>
    </dgm:pt>
    <dgm:pt modelId="{22DFE299-7D89-4FEF-B987-72F7A4A3A704}" type="pres">
      <dgm:prSet presAssocID="{8D987E7E-FFF8-4D4A-B58E-4D30F44807D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751EFE-3F2F-41F5-B85C-13E580437CAF}" type="pres">
      <dgm:prSet presAssocID="{5B5A7268-E9C1-4021-8240-69FCFDFB7483}" presName="root1" presStyleCnt="0"/>
      <dgm:spPr/>
    </dgm:pt>
    <dgm:pt modelId="{807FBC0A-A2F8-4ABF-A936-5861EF759812}" type="pres">
      <dgm:prSet presAssocID="{5B5A7268-E9C1-4021-8240-69FCFDFB7483}" presName="LevelOneTextNode" presStyleLbl="node0" presStyleIdx="0" presStyleCnt="1" custAng="5400000" custScaleX="135967" custScaleY="55553" custLinFactX="-10725" custLinFactNeighborX="-100000" custLinFactNeighborY="-12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83508-5F85-4C8B-ABEC-8978FBEC324B}" type="pres">
      <dgm:prSet presAssocID="{5B5A7268-E9C1-4021-8240-69FCFDFB7483}" presName="level2hierChild" presStyleCnt="0"/>
      <dgm:spPr/>
    </dgm:pt>
    <dgm:pt modelId="{C17B63D0-C57E-45C0-92FA-1F40FA426EB1}" type="pres">
      <dgm:prSet presAssocID="{7BE3EDA2-968F-4105-A7B3-0FA01E1F1CB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DD4FA027-7F9A-44CE-AE37-6B3B730F6BFA}" type="pres">
      <dgm:prSet presAssocID="{7BE3EDA2-968F-4105-A7B3-0FA01E1F1CB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2AD85BD-1AEF-4FBB-97C4-E7E1226F1715}" type="pres">
      <dgm:prSet presAssocID="{3909D2B4-068E-4DB4-9FDA-C5115FD46261}" presName="root2" presStyleCnt="0"/>
      <dgm:spPr/>
    </dgm:pt>
    <dgm:pt modelId="{D3D6EFF5-1E9F-4E41-B461-B408FB8B4095}" type="pres">
      <dgm:prSet presAssocID="{3909D2B4-068E-4DB4-9FDA-C5115FD46261}" presName="LevelTwoTextNode" presStyleLbl="node2" presStyleIdx="0" presStyleCnt="3" custScaleX="88723" custLinFactNeighborX="9507" custLinFactNeighborY="-71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FA8475-09A3-43C9-9FF9-EAC07C7CDFA6}" type="pres">
      <dgm:prSet presAssocID="{3909D2B4-068E-4DB4-9FDA-C5115FD46261}" presName="level3hierChild" presStyleCnt="0"/>
      <dgm:spPr/>
    </dgm:pt>
    <dgm:pt modelId="{90B0F3B4-23AD-4A99-B982-E26D1DDB34A9}" type="pres">
      <dgm:prSet presAssocID="{82117E8F-6DEB-44A7-A8E7-9ED73E0B73B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2BF02692-26A3-4DE2-B5D4-02FC9184C578}" type="pres">
      <dgm:prSet presAssocID="{82117E8F-6DEB-44A7-A8E7-9ED73E0B73B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B944CB96-0448-4E54-B538-1786E9F501F1}" type="pres">
      <dgm:prSet presAssocID="{B4F49612-2C14-4E91-8C7E-14093808141E}" presName="root2" presStyleCnt="0"/>
      <dgm:spPr/>
    </dgm:pt>
    <dgm:pt modelId="{B3E7B37D-4954-430C-8798-2AC3829CC794}" type="pres">
      <dgm:prSet presAssocID="{B4F49612-2C14-4E91-8C7E-14093808141E}" presName="LevelTwoTextNode" presStyleLbl="node2" presStyleIdx="1" presStyleCnt="3" custScaleX="88723" custLinFactNeighborX="9507" custLinFactNeighborY="-5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89FADB-7E7C-4166-A832-ECB5A5D910CB}" type="pres">
      <dgm:prSet presAssocID="{B4F49612-2C14-4E91-8C7E-14093808141E}" presName="level3hierChild" presStyleCnt="0"/>
      <dgm:spPr/>
    </dgm:pt>
    <dgm:pt modelId="{B7003CAB-270F-4CA6-ABAB-2CA877755AC5}" type="pres">
      <dgm:prSet presAssocID="{D0F9E4E8-AC85-4717-B1EE-DD3CB7A76F0A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0BC99253-9AC8-4AA7-A9F6-1F4C42021357}" type="pres">
      <dgm:prSet presAssocID="{D0F9E4E8-AC85-4717-B1EE-DD3CB7A76F0A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5A1A521-CFF6-451D-8491-F03176B8CA67}" type="pres">
      <dgm:prSet presAssocID="{72D1753A-EF35-4BC0-9D9C-5FC43AB87102}" presName="root2" presStyleCnt="0"/>
      <dgm:spPr/>
    </dgm:pt>
    <dgm:pt modelId="{DC1ED87F-3E82-48CE-AAFF-D76CB70BE468}" type="pres">
      <dgm:prSet presAssocID="{72D1753A-EF35-4BC0-9D9C-5FC43AB87102}" presName="LevelTwoTextNode" presStyleLbl="node2" presStyleIdx="2" presStyleCnt="3" custScaleX="88723" custLinFactNeighborX="9507" custLinFactNeighborY="-87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01591F-8C80-469A-8DA0-643B64E7CABE}" type="pres">
      <dgm:prSet presAssocID="{72D1753A-EF35-4BC0-9D9C-5FC43AB87102}" presName="level3hierChild" presStyleCnt="0"/>
      <dgm:spPr/>
    </dgm:pt>
  </dgm:ptLst>
  <dgm:cxnLst>
    <dgm:cxn modelId="{7241BBA6-D301-46FA-B486-02DDABA11257}" type="presOf" srcId="{7BE3EDA2-968F-4105-A7B3-0FA01E1F1CBF}" destId="{DD4FA027-7F9A-44CE-AE37-6B3B730F6BFA}" srcOrd="1" destOrd="0" presId="urn:microsoft.com/office/officeart/2008/layout/HorizontalMultiLevelHierarchy"/>
    <dgm:cxn modelId="{F53147E8-6473-4CA4-981B-7A15317A0156}" type="presOf" srcId="{D0F9E4E8-AC85-4717-B1EE-DD3CB7A76F0A}" destId="{B7003CAB-270F-4CA6-ABAB-2CA877755AC5}" srcOrd="0" destOrd="0" presId="urn:microsoft.com/office/officeart/2008/layout/HorizontalMultiLevelHierarchy"/>
    <dgm:cxn modelId="{2A9DB9D4-E0FB-42F6-8BFF-8545AE3FC476}" srcId="{8D987E7E-FFF8-4D4A-B58E-4D30F44807DC}" destId="{5B5A7268-E9C1-4021-8240-69FCFDFB7483}" srcOrd="0" destOrd="0" parTransId="{3172CA06-7A2D-437E-93A5-FEB18E9184BE}" sibTransId="{78C10E0C-3A82-4C4D-B88B-DB90E19D85AE}"/>
    <dgm:cxn modelId="{E494A7C9-5E97-47FF-AF2A-0988406583C5}" type="presOf" srcId="{5B5A7268-E9C1-4021-8240-69FCFDFB7483}" destId="{807FBC0A-A2F8-4ABF-A936-5861EF759812}" srcOrd="0" destOrd="0" presId="urn:microsoft.com/office/officeart/2008/layout/HorizontalMultiLevelHierarchy"/>
    <dgm:cxn modelId="{68345724-1B8C-4C74-9337-F9D12559327A}" srcId="{5B5A7268-E9C1-4021-8240-69FCFDFB7483}" destId="{B4F49612-2C14-4E91-8C7E-14093808141E}" srcOrd="1" destOrd="0" parTransId="{82117E8F-6DEB-44A7-A8E7-9ED73E0B73BC}" sibTransId="{DCE5201A-293A-453A-B25E-D366559FC837}"/>
    <dgm:cxn modelId="{D16544D7-864B-4D67-9DD5-C1FA50FF20AF}" type="presOf" srcId="{82117E8F-6DEB-44A7-A8E7-9ED73E0B73BC}" destId="{90B0F3B4-23AD-4A99-B982-E26D1DDB34A9}" srcOrd="0" destOrd="0" presId="urn:microsoft.com/office/officeart/2008/layout/HorizontalMultiLevelHierarchy"/>
    <dgm:cxn modelId="{72D44789-E3DF-4000-9065-A7941BB39692}" type="presOf" srcId="{3909D2B4-068E-4DB4-9FDA-C5115FD46261}" destId="{D3D6EFF5-1E9F-4E41-B461-B408FB8B4095}" srcOrd="0" destOrd="0" presId="urn:microsoft.com/office/officeart/2008/layout/HorizontalMultiLevelHierarchy"/>
    <dgm:cxn modelId="{7B0BEBB5-4848-4070-A862-37055AF3C407}" type="presOf" srcId="{D0F9E4E8-AC85-4717-B1EE-DD3CB7A76F0A}" destId="{0BC99253-9AC8-4AA7-A9F6-1F4C42021357}" srcOrd="1" destOrd="0" presId="urn:microsoft.com/office/officeart/2008/layout/HorizontalMultiLevelHierarchy"/>
    <dgm:cxn modelId="{AB4302DB-9FDF-4B61-BC48-9FF40D7F434F}" type="presOf" srcId="{8D987E7E-FFF8-4D4A-B58E-4D30F44807DC}" destId="{22DFE299-7D89-4FEF-B987-72F7A4A3A704}" srcOrd="0" destOrd="0" presId="urn:microsoft.com/office/officeart/2008/layout/HorizontalMultiLevelHierarchy"/>
    <dgm:cxn modelId="{537DADBA-17EC-4A2F-B151-6C280492121B}" srcId="{5B5A7268-E9C1-4021-8240-69FCFDFB7483}" destId="{3909D2B4-068E-4DB4-9FDA-C5115FD46261}" srcOrd="0" destOrd="0" parTransId="{7BE3EDA2-968F-4105-A7B3-0FA01E1F1CBF}" sibTransId="{B3A61998-E84E-4697-847F-D2D35392FA24}"/>
    <dgm:cxn modelId="{73B3C0DF-3109-4C9D-9ECA-2EBB69E536BD}" srcId="{5B5A7268-E9C1-4021-8240-69FCFDFB7483}" destId="{72D1753A-EF35-4BC0-9D9C-5FC43AB87102}" srcOrd="2" destOrd="0" parTransId="{D0F9E4E8-AC85-4717-B1EE-DD3CB7A76F0A}" sibTransId="{52EDD128-6B95-4306-9144-C6AD42414E57}"/>
    <dgm:cxn modelId="{3C6BA84E-2DF6-4B39-939D-237E424C03B4}" type="presOf" srcId="{72D1753A-EF35-4BC0-9D9C-5FC43AB87102}" destId="{DC1ED87F-3E82-48CE-AAFF-D76CB70BE468}" srcOrd="0" destOrd="0" presId="urn:microsoft.com/office/officeart/2008/layout/HorizontalMultiLevelHierarchy"/>
    <dgm:cxn modelId="{B1EB3B72-1A3B-4593-BE29-214B175A4368}" type="presOf" srcId="{82117E8F-6DEB-44A7-A8E7-9ED73E0B73BC}" destId="{2BF02692-26A3-4DE2-B5D4-02FC9184C578}" srcOrd="1" destOrd="0" presId="urn:microsoft.com/office/officeart/2008/layout/HorizontalMultiLevelHierarchy"/>
    <dgm:cxn modelId="{B90BEB09-2B58-4E4A-83C8-23DA7973A82F}" type="presOf" srcId="{B4F49612-2C14-4E91-8C7E-14093808141E}" destId="{B3E7B37D-4954-430C-8798-2AC3829CC794}" srcOrd="0" destOrd="0" presId="urn:microsoft.com/office/officeart/2008/layout/HorizontalMultiLevelHierarchy"/>
    <dgm:cxn modelId="{D78E745C-C025-458B-B7BA-C805E8DBB4EE}" type="presOf" srcId="{7BE3EDA2-968F-4105-A7B3-0FA01E1F1CBF}" destId="{C17B63D0-C57E-45C0-92FA-1F40FA426EB1}" srcOrd="0" destOrd="0" presId="urn:microsoft.com/office/officeart/2008/layout/HorizontalMultiLevelHierarchy"/>
    <dgm:cxn modelId="{A50AE9D8-75F8-48DD-85A3-1FD1CB5E3708}" type="presParOf" srcId="{22DFE299-7D89-4FEF-B987-72F7A4A3A704}" destId="{8D751EFE-3F2F-41F5-B85C-13E580437CAF}" srcOrd="0" destOrd="0" presId="urn:microsoft.com/office/officeart/2008/layout/HorizontalMultiLevelHierarchy"/>
    <dgm:cxn modelId="{2691979F-BDBB-4649-A4B0-DF0ED58D836B}" type="presParOf" srcId="{8D751EFE-3F2F-41F5-B85C-13E580437CAF}" destId="{807FBC0A-A2F8-4ABF-A936-5861EF759812}" srcOrd="0" destOrd="0" presId="urn:microsoft.com/office/officeart/2008/layout/HorizontalMultiLevelHierarchy"/>
    <dgm:cxn modelId="{95AC58ED-F01F-4BEF-8DDB-76703B9F203C}" type="presParOf" srcId="{8D751EFE-3F2F-41F5-B85C-13E580437CAF}" destId="{50983508-5F85-4C8B-ABEC-8978FBEC324B}" srcOrd="1" destOrd="0" presId="urn:microsoft.com/office/officeart/2008/layout/HorizontalMultiLevelHierarchy"/>
    <dgm:cxn modelId="{C2DDF337-D3A3-4AB2-A66E-9B7AFCAE3CF9}" type="presParOf" srcId="{50983508-5F85-4C8B-ABEC-8978FBEC324B}" destId="{C17B63D0-C57E-45C0-92FA-1F40FA426EB1}" srcOrd="0" destOrd="0" presId="urn:microsoft.com/office/officeart/2008/layout/HorizontalMultiLevelHierarchy"/>
    <dgm:cxn modelId="{015B6835-108C-4FC2-8C42-34B4B76A09CE}" type="presParOf" srcId="{C17B63D0-C57E-45C0-92FA-1F40FA426EB1}" destId="{DD4FA027-7F9A-44CE-AE37-6B3B730F6BFA}" srcOrd="0" destOrd="0" presId="urn:microsoft.com/office/officeart/2008/layout/HorizontalMultiLevelHierarchy"/>
    <dgm:cxn modelId="{0432A801-F792-4E01-B4BB-050FFB65A656}" type="presParOf" srcId="{50983508-5F85-4C8B-ABEC-8978FBEC324B}" destId="{F2AD85BD-1AEF-4FBB-97C4-E7E1226F1715}" srcOrd="1" destOrd="0" presId="urn:microsoft.com/office/officeart/2008/layout/HorizontalMultiLevelHierarchy"/>
    <dgm:cxn modelId="{2F47C6D4-38FA-48DB-BA24-861EBDDFBC05}" type="presParOf" srcId="{F2AD85BD-1AEF-4FBB-97C4-E7E1226F1715}" destId="{D3D6EFF5-1E9F-4E41-B461-B408FB8B4095}" srcOrd="0" destOrd="0" presId="urn:microsoft.com/office/officeart/2008/layout/HorizontalMultiLevelHierarchy"/>
    <dgm:cxn modelId="{61ECA755-93F9-4444-A686-55B0D603F8E9}" type="presParOf" srcId="{F2AD85BD-1AEF-4FBB-97C4-E7E1226F1715}" destId="{7EFA8475-09A3-43C9-9FF9-EAC07C7CDFA6}" srcOrd="1" destOrd="0" presId="urn:microsoft.com/office/officeart/2008/layout/HorizontalMultiLevelHierarchy"/>
    <dgm:cxn modelId="{E90A50F6-3445-4583-A696-28E6A9682045}" type="presParOf" srcId="{50983508-5F85-4C8B-ABEC-8978FBEC324B}" destId="{90B0F3B4-23AD-4A99-B982-E26D1DDB34A9}" srcOrd="2" destOrd="0" presId="urn:microsoft.com/office/officeart/2008/layout/HorizontalMultiLevelHierarchy"/>
    <dgm:cxn modelId="{4C90F4DF-BE43-4A0F-9E86-C4EB7D1AE533}" type="presParOf" srcId="{90B0F3B4-23AD-4A99-B982-E26D1DDB34A9}" destId="{2BF02692-26A3-4DE2-B5D4-02FC9184C578}" srcOrd="0" destOrd="0" presId="urn:microsoft.com/office/officeart/2008/layout/HorizontalMultiLevelHierarchy"/>
    <dgm:cxn modelId="{DCA73613-7AAE-47C6-A0E6-711392FF822B}" type="presParOf" srcId="{50983508-5F85-4C8B-ABEC-8978FBEC324B}" destId="{B944CB96-0448-4E54-B538-1786E9F501F1}" srcOrd="3" destOrd="0" presId="urn:microsoft.com/office/officeart/2008/layout/HorizontalMultiLevelHierarchy"/>
    <dgm:cxn modelId="{D0F177D9-60FC-4D28-8881-177052804F1E}" type="presParOf" srcId="{B944CB96-0448-4E54-B538-1786E9F501F1}" destId="{B3E7B37D-4954-430C-8798-2AC3829CC794}" srcOrd="0" destOrd="0" presId="urn:microsoft.com/office/officeart/2008/layout/HorizontalMultiLevelHierarchy"/>
    <dgm:cxn modelId="{D66D14D1-AE45-49B7-8BB5-D26EEBC73F72}" type="presParOf" srcId="{B944CB96-0448-4E54-B538-1786E9F501F1}" destId="{0C89FADB-7E7C-4166-A832-ECB5A5D910CB}" srcOrd="1" destOrd="0" presId="urn:microsoft.com/office/officeart/2008/layout/HorizontalMultiLevelHierarchy"/>
    <dgm:cxn modelId="{3B574CDE-86E3-485C-81E3-03D957C58E59}" type="presParOf" srcId="{50983508-5F85-4C8B-ABEC-8978FBEC324B}" destId="{B7003CAB-270F-4CA6-ABAB-2CA877755AC5}" srcOrd="4" destOrd="0" presId="urn:microsoft.com/office/officeart/2008/layout/HorizontalMultiLevelHierarchy"/>
    <dgm:cxn modelId="{556F1353-B64A-44B7-B946-C48D9272AC59}" type="presParOf" srcId="{B7003CAB-270F-4CA6-ABAB-2CA877755AC5}" destId="{0BC99253-9AC8-4AA7-A9F6-1F4C42021357}" srcOrd="0" destOrd="0" presId="urn:microsoft.com/office/officeart/2008/layout/HorizontalMultiLevelHierarchy"/>
    <dgm:cxn modelId="{DDA39B05-1D4D-442B-B38D-F4AFF4297DE9}" type="presParOf" srcId="{50983508-5F85-4C8B-ABEC-8978FBEC324B}" destId="{E5A1A521-CFF6-451D-8491-F03176B8CA67}" srcOrd="5" destOrd="0" presId="urn:microsoft.com/office/officeart/2008/layout/HorizontalMultiLevelHierarchy"/>
    <dgm:cxn modelId="{411DDEC8-7557-488D-8F47-FD21E6BCC7B9}" type="presParOf" srcId="{E5A1A521-CFF6-451D-8491-F03176B8CA67}" destId="{DC1ED87F-3E82-48CE-AAFF-D76CB70BE468}" srcOrd="0" destOrd="0" presId="urn:microsoft.com/office/officeart/2008/layout/HorizontalMultiLevelHierarchy"/>
    <dgm:cxn modelId="{94E7E212-D75B-4903-A270-DF1CDC141855}" type="presParOf" srcId="{E5A1A521-CFF6-451D-8491-F03176B8CA67}" destId="{BA01591F-8C80-469A-8DA0-643B64E7CAB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87E7E-FFF8-4D4A-B58E-4D30F44807DC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B5A7268-E9C1-4021-8240-69FCFDFB7483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Инструменты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3172CA06-7A2D-437E-93A5-FEB18E9184BE}" type="parTrans" cxnId="{2A9DB9D4-E0FB-42F6-8BFF-8545AE3FC476}">
      <dgm:prSet/>
      <dgm:spPr/>
      <dgm:t>
        <a:bodyPr/>
        <a:lstStyle/>
        <a:p>
          <a:endParaRPr lang="ru-RU"/>
        </a:p>
      </dgm:t>
    </dgm:pt>
    <dgm:pt modelId="{78C10E0C-3A82-4C4D-B88B-DB90E19D85AE}" type="sibTrans" cxnId="{2A9DB9D4-E0FB-42F6-8BFF-8545AE3FC476}">
      <dgm:prSet/>
      <dgm:spPr/>
      <dgm:t>
        <a:bodyPr/>
        <a:lstStyle/>
        <a:p>
          <a:endParaRPr lang="ru-RU"/>
        </a:p>
      </dgm:t>
    </dgm:pt>
    <dgm:pt modelId="{3909D2B4-068E-4DB4-9FDA-C5115FD46261}">
      <dgm:prSet phldrT="[Текст]" custT="1"/>
      <dgm:spPr>
        <a:solidFill>
          <a:srgbClr val="600000"/>
        </a:solidFill>
      </dgm:spPr>
      <dgm:t>
        <a:bodyPr/>
        <a:lstStyle/>
        <a:p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ЦЕЛЕВЫЕ ПРОГРАММЫ</a:t>
          </a:r>
          <a:endParaRPr lang="ru-RU" sz="2400" dirty="0">
            <a:solidFill>
              <a:srgbClr val="FFFFFF"/>
            </a:solidFill>
            <a:latin typeface="Arial Black" pitchFamily="34" charset="0"/>
          </a:endParaRPr>
        </a:p>
      </dgm:t>
    </dgm:pt>
    <dgm:pt modelId="{7BE3EDA2-968F-4105-A7B3-0FA01E1F1CBF}" type="parTrans" cxnId="{537DADBA-17EC-4A2F-B151-6C280492121B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B3A61998-E84E-4697-847F-D2D35392FA24}" type="sibTrans" cxnId="{537DADBA-17EC-4A2F-B151-6C280492121B}">
      <dgm:prSet/>
      <dgm:spPr/>
      <dgm:t>
        <a:bodyPr/>
        <a:lstStyle/>
        <a:p>
          <a:endParaRPr lang="ru-RU"/>
        </a:p>
      </dgm:t>
    </dgm:pt>
    <dgm:pt modelId="{B4F49612-2C14-4E91-8C7E-14093808141E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rPr>
            <a:t>программы развития региональных кластеров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gm:t>
    </dgm:pt>
    <dgm:pt modelId="{82117E8F-6DEB-44A7-A8E7-9ED73E0B73BC}" type="parTrans" cxnId="{68345724-1B8C-4C74-9337-F9D12559327A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DCE5201A-293A-453A-B25E-D366559FC837}" type="sibTrans" cxnId="{68345724-1B8C-4C74-9337-F9D12559327A}">
      <dgm:prSet/>
      <dgm:spPr/>
      <dgm:t>
        <a:bodyPr/>
        <a:lstStyle/>
        <a:p>
          <a:endParaRPr lang="ru-RU"/>
        </a:p>
      </dgm:t>
    </dgm:pt>
    <dgm:pt modelId="{72D1753A-EF35-4BC0-9D9C-5FC43AB87102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rPr>
            <a:t>программы развития ГЧП</a:t>
          </a:r>
          <a:endParaRPr lang="ru-RU" sz="2400" dirty="0">
            <a:solidFill>
              <a:schemeClr val="accent4">
                <a:lumMod val="20000"/>
                <a:lumOff val="80000"/>
              </a:schemeClr>
            </a:solidFill>
            <a:effectLst/>
            <a:latin typeface="Arial Black" pitchFamily="34" charset="0"/>
          </a:endParaRPr>
        </a:p>
      </dgm:t>
    </dgm:pt>
    <dgm:pt modelId="{D0F9E4E8-AC85-4717-B1EE-DD3CB7A76F0A}" type="parTrans" cxnId="{73B3C0DF-3109-4C9D-9ECA-2EBB69E536BD}">
      <dgm:prSet/>
      <dgm:spPr/>
      <dgm:t>
        <a:bodyPr/>
        <a:lstStyle/>
        <a:p>
          <a:endParaRPr lang="ru-RU">
            <a:solidFill>
              <a:schemeClr val="accent4">
                <a:lumMod val="20000"/>
                <a:lumOff val="80000"/>
              </a:schemeClr>
            </a:solidFill>
          </a:endParaRPr>
        </a:p>
      </dgm:t>
    </dgm:pt>
    <dgm:pt modelId="{52EDD128-6B95-4306-9144-C6AD42414E57}" type="sibTrans" cxnId="{73B3C0DF-3109-4C9D-9ECA-2EBB69E536BD}">
      <dgm:prSet/>
      <dgm:spPr/>
      <dgm:t>
        <a:bodyPr/>
        <a:lstStyle/>
        <a:p>
          <a:endParaRPr lang="ru-RU"/>
        </a:p>
      </dgm:t>
    </dgm:pt>
    <dgm:pt modelId="{22DFE299-7D89-4FEF-B987-72F7A4A3A704}" type="pres">
      <dgm:prSet presAssocID="{8D987E7E-FFF8-4D4A-B58E-4D30F44807D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751EFE-3F2F-41F5-B85C-13E580437CAF}" type="pres">
      <dgm:prSet presAssocID="{5B5A7268-E9C1-4021-8240-69FCFDFB7483}" presName="root1" presStyleCnt="0"/>
      <dgm:spPr/>
    </dgm:pt>
    <dgm:pt modelId="{807FBC0A-A2F8-4ABF-A936-5861EF759812}" type="pres">
      <dgm:prSet presAssocID="{5B5A7268-E9C1-4021-8240-69FCFDFB7483}" presName="LevelOneTextNode" presStyleLbl="node0" presStyleIdx="0" presStyleCnt="1" custAng="5400000" custScaleX="135967" custScaleY="55553" custLinFactX="-11576" custLinFactNeighborX="-100000" custLinFactNeighborY="-6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83508-5F85-4C8B-ABEC-8978FBEC324B}" type="pres">
      <dgm:prSet presAssocID="{5B5A7268-E9C1-4021-8240-69FCFDFB7483}" presName="level2hierChild" presStyleCnt="0"/>
      <dgm:spPr/>
    </dgm:pt>
    <dgm:pt modelId="{C17B63D0-C57E-45C0-92FA-1F40FA426EB1}" type="pres">
      <dgm:prSet presAssocID="{7BE3EDA2-968F-4105-A7B3-0FA01E1F1CB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DD4FA027-7F9A-44CE-AE37-6B3B730F6BFA}" type="pres">
      <dgm:prSet presAssocID="{7BE3EDA2-968F-4105-A7B3-0FA01E1F1CB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2AD85BD-1AEF-4FBB-97C4-E7E1226F1715}" type="pres">
      <dgm:prSet presAssocID="{3909D2B4-068E-4DB4-9FDA-C5115FD46261}" presName="root2" presStyleCnt="0"/>
      <dgm:spPr/>
    </dgm:pt>
    <dgm:pt modelId="{D3D6EFF5-1E9F-4E41-B461-B408FB8B4095}" type="pres">
      <dgm:prSet presAssocID="{3909D2B4-068E-4DB4-9FDA-C5115FD46261}" presName="LevelTwoTextNode" presStyleLbl="node2" presStyleIdx="0" presStyleCnt="3" custScaleX="88723" custLinFactNeighborX="9507" custLinFactNeighborY="-338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FA8475-09A3-43C9-9FF9-EAC07C7CDFA6}" type="pres">
      <dgm:prSet presAssocID="{3909D2B4-068E-4DB4-9FDA-C5115FD46261}" presName="level3hierChild" presStyleCnt="0"/>
      <dgm:spPr/>
    </dgm:pt>
    <dgm:pt modelId="{90B0F3B4-23AD-4A99-B982-E26D1DDB34A9}" type="pres">
      <dgm:prSet presAssocID="{82117E8F-6DEB-44A7-A8E7-9ED73E0B73B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2BF02692-26A3-4DE2-B5D4-02FC9184C578}" type="pres">
      <dgm:prSet presAssocID="{82117E8F-6DEB-44A7-A8E7-9ED73E0B73B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B944CB96-0448-4E54-B538-1786E9F501F1}" type="pres">
      <dgm:prSet presAssocID="{B4F49612-2C14-4E91-8C7E-14093808141E}" presName="root2" presStyleCnt="0"/>
      <dgm:spPr/>
    </dgm:pt>
    <dgm:pt modelId="{B3E7B37D-4954-430C-8798-2AC3829CC794}" type="pres">
      <dgm:prSet presAssocID="{B4F49612-2C14-4E91-8C7E-14093808141E}" presName="LevelTwoTextNode" presStyleLbl="node2" presStyleIdx="1" presStyleCnt="3" custScaleX="88723" custScaleY="169002" custLinFactNeighborX="9507" custLinFactNeighborY="-311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89FADB-7E7C-4166-A832-ECB5A5D910CB}" type="pres">
      <dgm:prSet presAssocID="{B4F49612-2C14-4E91-8C7E-14093808141E}" presName="level3hierChild" presStyleCnt="0"/>
      <dgm:spPr/>
    </dgm:pt>
    <dgm:pt modelId="{B7003CAB-270F-4CA6-ABAB-2CA877755AC5}" type="pres">
      <dgm:prSet presAssocID="{D0F9E4E8-AC85-4717-B1EE-DD3CB7A76F0A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0BC99253-9AC8-4AA7-A9F6-1F4C42021357}" type="pres">
      <dgm:prSet presAssocID="{D0F9E4E8-AC85-4717-B1EE-DD3CB7A76F0A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5A1A521-CFF6-451D-8491-F03176B8CA67}" type="pres">
      <dgm:prSet presAssocID="{72D1753A-EF35-4BC0-9D9C-5FC43AB87102}" presName="root2" presStyleCnt="0"/>
      <dgm:spPr/>
    </dgm:pt>
    <dgm:pt modelId="{DC1ED87F-3E82-48CE-AAFF-D76CB70BE468}" type="pres">
      <dgm:prSet presAssocID="{72D1753A-EF35-4BC0-9D9C-5FC43AB87102}" presName="LevelTwoTextNode" presStyleLbl="node2" presStyleIdx="2" presStyleCnt="3" custScaleX="88723" custLinFactNeighborX="9507" custLinFactNeighborY="-216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01591F-8C80-469A-8DA0-643B64E7CABE}" type="pres">
      <dgm:prSet presAssocID="{72D1753A-EF35-4BC0-9D9C-5FC43AB87102}" presName="level3hierChild" presStyleCnt="0"/>
      <dgm:spPr/>
    </dgm:pt>
  </dgm:ptLst>
  <dgm:cxnLst>
    <dgm:cxn modelId="{1347875F-8D7D-45BD-AB90-9502E2788FC8}" type="presOf" srcId="{8D987E7E-FFF8-4D4A-B58E-4D30F44807DC}" destId="{22DFE299-7D89-4FEF-B987-72F7A4A3A704}" srcOrd="0" destOrd="0" presId="urn:microsoft.com/office/officeart/2008/layout/HorizontalMultiLevelHierarchy"/>
    <dgm:cxn modelId="{FDA06451-8E5D-4A13-A7E8-AE63C24BF918}" type="presOf" srcId="{82117E8F-6DEB-44A7-A8E7-9ED73E0B73BC}" destId="{2BF02692-26A3-4DE2-B5D4-02FC9184C578}" srcOrd="1" destOrd="0" presId="urn:microsoft.com/office/officeart/2008/layout/HorizontalMultiLevelHierarchy"/>
    <dgm:cxn modelId="{118BAEBE-524D-4541-943A-92C00FF2AC40}" type="presOf" srcId="{7BE3EDA2-968F-4105-A7B3-0FA01E1F1CBF}" destId="{DD4FA027-7F9A-44CE-AE37-6B3B730F6BFA}" srcOrd="1" destOrd="0" presId="urn:microsoft.com/office/officeart/2008/layout/HorizontalMultiLevelHierarchy"/>
    <dgm:cxn modelId="{060C77F2-7D3F-4A09-B6E6-8259B49E64D2}" type="presOf" srcId="{7BE3EDA2-968F-4105-A7B3-0FA01E1F1CBF}" destId="{C17B63D0-C57E-45C0-92FA-1F40FA426EB1}" srcOrd="0" destOrd="0" presId="urn:microsoft.com/office/officeart/2008/layout/HorizontalMultiLevelHierarchy"/>
    <dgm:cxn modelId="{2A9DB9D4-E0FB-42F6-8BFF-8545AE3FC476}" srcId="{8D987E7E-FFF8-4D4A-B58E-4D30F44807DC}" destId="{5B5A7268-E9C1-4021-8240-69FCFDFB7483}" srcOrd="0" destOrd="0" parTransId="{3172CA06-7A2D-437E-93A5-FEB18E9184BE}" sibTransId="{78C10E0C-3A82-4C4D-B88B-DB90E19D85AE}"/>
    <dgm:cxn modelId="{68345724-1B8C-4C74-9337-F9D12559327A}" srcId="{5B5A7268-E9C1-4021-8240-69FCFDFB7483}" destId="{B4F49612-2C14-4E91-8C7E-14093808141E}" srcOrd="1" destOrd="0" parTransId="{82117E8F-6DEB-44A7-A8E7-9ED73E0B73BC}" sibTransId="{DCE5201A-293A-453A-B25E-D366559FC837}"/>
    <dgm:cxn modelId="{BED7C77D-5179-420B-B612-ADA610F1C72F}" type="presOf" srcId="{B4F49612-2C14-4E91-8C7E-14093808141E}" destId="{B3E7B37D-4954-430C-8798-2AC3829CC794}" srcOrd="0" destOrd="0" presId="urn:microsoft.com/office/officeart/2008/layout/HorizontalMultiLevelHierarchy"/>
    <dgm:cxn modelId="{E5E46715-8F19-41EA-970A-4AE23219A22A}" type="presOf" srcId="{72D1753A-EF35-4BC0-9D9C-5FC43AB87102}" destId="{DC1ED87F-3E82-48CE-AAFF-D76CB70BE468}" srcOrd="0" destOrd="0" presId="urn:microsoft.com/office/officeart/2008/layout/HorizontalMultiLevelHierarchy"/>
    <dgm:cxn modelId="{A7A7C07A-5AC6-47DD-B5AA-39A52C4E8CA6}" type="presOf" srcId="{D0F9E4E8-AC85-4717-B1EE-DD3CB7A76F0A}" destId="{0BC99253-9AC8-4AA7-A9F6-1F4C42021357}" srcOrd="1" destOrd="0" presId="urn:microsoft.com/office/officeart/2008/layout/HorizontalMultiLevelHierarchy"/>
    <dgm:cxn modelId="{537DADBA-17EC-4A2F-B151-6C280492121B}" srcId="{5B5A7268-E9C1-4021-8240-69FCFDFB7483}" destId="{3909D2B4-068E-4DB4-9FDA-C5115FD46261}" srcOrd="0" destOrd="0" parTransId="{7BE3EDA2-968F-4105-A7B3-0FA01E1F1CBF}" sibTransId="{B3A61998-E84E-4697-847F-D2D35392FA24}"/>
    <dgm:cxn modelId="{73B3C0DF-3109-4C9D-9ECA-2EBB69E536BD}" srcId="{5B5A7268-E9C1-4021-8240-69FCFDFB7483}" destId="{72D1753A-EF35-4BC0-9D9C-5FC43AB87102}" srcOrd="2" destOrd="0" parTransId="{D0F9E4E8-AC85-4717-B1EE-DD3CB7A76F0A}" sibTransId="{52EDD128-6B95-4306-9144-C6AD42414E57}"/>
    <dgm:cxn modelId="{8C81F0F9-0420-41A7-BE19-E742E70018A9}" type="presOf" srcId="{5B5A7268-E9C1-4021-8240-69FCFDFB7483}" destId="{807FBC0A-A2F8-4ABF-A936-5861EF759812}" srcOrd="0" destOrd="0" presId="urn:microsoft.com/office/officeart/2008/layout/HorizontalMultiLevelHierarchy"/>
    <dgm:cxn modelId="{38A3A66F-F735-4A74-B775-F2209413DE2E}" type="presOf" srcId="{82117E8F-6DEB-44A7-A8E7-9ED73E0B73BC}" destId="{90B0F3B4-23AD-4A99-B982-E26D1DDB34A9}" srcOrd="0" destOrd="0" presId="urn:microsoft.com/office/officeart/2008/layout/HorizontalMultiLevelHierarchy"/>
    <dgm:cxn modelId="{DD79C446-B337-4DCD-801C-98D85A780277}" type="presOf" srcId="{3909D2B4-068E-4DB4-9FDA-C5115FD46261}" destId="{D3D6EFF5-1E9F-4E41-B461-B408FB8B4095}" srcOrd="0" destOrd="0" presId="urn:microsoft.com/office/officeart/2008/layout/HorizontalMultiLevelHierarchy"/>
    <dgm:cxn modelId="{D1058CD0-D645-4200-AFD4-56670698F91E}" type="presOf" srcId="{D0F9E4E8-AC85-4717-B1EE-DD3CB7A76F0A}" destId="{B7003CAB-270F-4CA6-ABAB-2CA877755AC5}" srcOrd="0" destOrd="0" presId="urn:microsoft.com/office/officeart/2008/layout/HorizontalMultiLevelHierarchy"/>
    <dgm:cxn modelId="{C4FE53E5-A213-429C-8668-91AB573B2922}" type="presParOf" srcId="{22DFE299-7D89-4FEF-B987-72F7A4A3A704}" destId="{8D751EFE-3F2F-41F5-B85C-13E580437CAF}" srcOrd="0" destOrd="0" presId="urn:microsoft.com/office/officeart/2008/layout/HorizontalMultiLevelHierarchy"/>
    <dgm:cxn modelId="{53898465-3FF0-42CF-9E65-6C7AA6B0E853}" type="presParOf" srcId="{8D751EFE-3F2F-41F5-B85C-13E580437CAF}" destId="{807FBC0A-A2F8-4ABF-A936-5861EF759812}" srcOrd="0" destOrd="0" presId="urn:microsoft.com/office/officeart/2008/layout/HorizontalMultiLevelHierarchy"/>
    <dgm:cxn modelId="{059F70D0-B869-4204-B716-AE6BB6352F26}" type="presParOf" srcId="{8D751EFE-3F2F-41F5-B85C-13E580437CAF}" destId="{50983508-5F85-4C8B-ABEC-8978FBEC324B}" srcOrd="1" destOrd="0" presId="urn:microsoft.com/office/officeart/2008/layout/HorizontalMultiLevelHierarchy"/>
    <dgm:cxn modelId="{E86298BA-64B3-45C6-ACEB-081F4E67C305}" type="presParOf" srcId="{50983508-5F85-4C8B-ABEC-8978FBEC324B}" destId="{C17B63D0-C57E-45C0-92FA-1F40FA426EB1}" srcOrd="0" destOrd="0" presId="urn:microsoft.com/office/officeart/2008/layout/HorizontalMultiLevelHierarchy"/>
    <dgm:cxn modelId="{3E4673BD-9F92-4D81-844C-573A25786AAC}" type="presParOf" srcId="{C17B63D0-C57E-45C0-92FA-1F40FA426EB1}" destId="{DD4FA027-7F9A-44CE-AE37-6B3B730F6BFA}" srcOrd="0" destOrd="0" presId="urn:microsoft.com/office/officeart/2008/layout/HorizontalMultiLevelHierarchy"/>
    <dgm:cxn modelId="{AC516B9C-B118-464F-8639-D6475269CC47}" type="presParOf" srcId="{50983508-5F85-4C8B-ABEC-8978FBEC324B}" destId="{F2AD85BD-1AEF-4FBB-97C4-E7E1226F1715}" srcOrd="1" destOrd="0" presId="urn:microsoft.com/office/officeart/2008/layout/HorizontalMultiLevelHierarchy"/>
    <dgm:cxn modelId="{CF4A8569-6A81-4C04-ADDA-7763A59F8B70}" type="presParOf" srcId="{F2AD85BD-1AEF-4FBB-97C4-E7E1226F1715}" destId="{D3D6EFF5-1E9F-4E41-B461-B408FB8B4095}" srcOrd="0" destOrd="0" presId="urn:microsoft.com/office/officeart/2008/layout/HorizontalMultiLevelHierarchy"/>
    <dgm:cxn modelId="{D36E1AEE-8B89-4F87-98AD-81108A8C955F}" type="presParOf" srcId="{F2AD85BD-1AEF-4FBB-97C4-E7E1226F1715}" destId="{7EFA8475-09A3-43C9-9FF9-EAC07C7CDFA6}" srcOrd="1" destOrd="0" presId="urn:microsoft.com/office/officeart/2008/layout/HorizontalMultiLevelHierarchy"/>
    <dgm:cxn modelId="{9A268BC3-0249-4709-9920-ABCB1C12DFD1}" type="presParOf" srcId="{50983508-5F85-4C8B-ABEC-8978FBEC324B}" destId="{90B0F3B4-23AD-4A99-B982-E26D1DDB34A9}" srcOrd="2" destOrd="0" presId="urn:microsoft.com/office/officeart/2008/layout/HorizontalMultiLevelHierarchy"/>
    <dgm:cxn modelId="{10A7D1E4-290C-46A7-9098-36048B126F2E}" type="presParOf" srcId="{90B0F3B4-23AD-4A99-B982-E26D1DDB34A9}" destId="{2BF02692-26A3-4DE2-B5D4-02FC9184C578}" srcOrd="0" destOrd="0" presId="urn:microsoft.com/office/officeart/2008/layout/HorizontalMultiLevelHierarchy"/>
    <dgm:cxn modelId="{3C81A087-FBD3-460B-A102-68BEDF3E9F14}" type="presParOf" srcId="{50983508-5F85-4C8B-ABEC-8978FBEC324B}" destId="{B944CB96-0448-4E54-B538-1786E9F501F1}" srcOrd="3" destOrd="0" presId="urn:microsoft.com/office/officeart/2008/layout/HorizontalMultiLevelHierarchy"/>
    <dgm:cxn modelId="{E12EF25A-8752-4E66-ADFB-1DD5A47324E0}" type="presParOf" srcId="{B944CB96-0448-4E54-B538-1786E9F501F1}" destId="{B3E7B37D-4954-430C-8798-2AC3829CC794}" srcOrd="0" destOrd="0" presId="urn:microsoft.com/office/officeart/2008/layout/HorizontalMultiLevelHierarchy"/>
    <dgm:cxn modelId="{43C2A2F2-EE42-473C-927E-0BE4711C2224}" type="presParOf" srcId="{B944CB96-0448-4E54-B538-1786E9F501F1}" destId="{0C89FADB-7E7C-4166-A832-ECB5A5D910CB}" srcOrd="1" destOrd="0" presId="urn:microsoft.com/office/officeart/2008/layout/HorizontalMultiLevelHierarchy"/>
    <dgm:cxn modelId="{5F717D97-2C0E-491F-97BB-A526623262CC}" type="presParOf" srcId="{50983508-5F85-4C8B-ABEC-8978FBEC324B}" destId="{B7003CAB-270F-4CA6-ABAB-2CA877755AC5}" srcOrd="4" destOrd="0" presId="urn:microsoft.com/office/officeart/2008/layout/HorizontalMultiLevelHierarchy"/>
    <dgm:cxn modelId="{1894D65C-EF63-4C29-9D07-6B1AF32DC3AB}" type="presParOf" srcId="{B7003CAB-270F-4CA6-ABAB-2CA877755AC5}" destId="{0BC99253-9AC8-4AA7-A9F6-1F4C42021357}" srcOrd="0" destOrd="0" presId="urn:microsoft.com/office/officeart/2008/layout/HorizontalMultiLevelHierarchy"/>
    <dgm:cxn modelId="{6DB9CEA8-77A3-45A8-881A-2BDFE0EF73B1}" type="presParOf" srcId="{50983508-5F85-4C8B-ABEC-8978FBEC324B}" destId="{E5A1A521-CFF6-451D-8491-F03176B8CA67}" srcOrd="5" destOrd="0" presId="urn:microsoft.com/office/officeart/2008/layout/HorizontalMultiLevelHierarchy"/>
    <dgm:cxn modelId="{30C19F9A-87B2-42D7-90DC-AA9E39EFB9C5}" type="presParOf" srcId="{E5A1A521-CFF6-451D-8491-F03176B8CA67}" destId="{DC1ED87F-3E82-48CE-AAFF-D76CB70BE468}" srcOrd="0" destOrd="0" presId="urn:microsoft.com/office/officeart/2008/layout/HorizontalMultiLevelHierarchy"/>
    <dgm:cxn modelId="{845F1B9A-3D8C-4A27-80A3-34AA6C4519DD}" type="presParOf" srcId="{E5A1A521-CFF6-451D-8491-F03176B8CA67}" destId="{BA01591F-8C80-469A-8DA0-643B64E7CAB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987E7E-FFF8-4D4A-B58E-4D30F44807DC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B5A7268-E9C1-4021-8240-69FCFDFB7483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400" smtClean="0">
              <a:solidFill>
                <a:srgbClr val="FFFFFF"/>
              </a:solidFill>
              <a:latin typeface="Arial Black" pitchFamily="34" charset="0"/>
            </a:rPr>
            <a:t>Критерии</a:t>
          </a:r>
          <a:endParaRPr lang="ru-RU" sz="2400" dirty="0">
            <a:solidFill>
              <a:srgbClr val="FFFFFF"/>
            </a:solidFill>
            <a:latin typeface="Arial Black" pitchFamily="34" charset="0"/>
          </a:endParaRPr>
        </a:p>
      </dgm:t>
    </dgm:pt>
    <dgm:pt modelId="{3172CA06-7A2D-437E-93A5-FEB18E9184BE}" type="parTrans" cxnId="{2A9DB9D4-E0FB-42F6-8BFF-8545AE3FC476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78C10E0C-3A82-4C4D-B88B-DB90E19D85AE}" type="sibTrans" cxnId="{2A9DB9D4-E0FB-42F6-8BFF-8545AE3FC476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D82219CA-C672-4116-843F-20B41E61CD50}">
      <dgm:prSet phldrT="[Текст]" custT="1"/>
      <dgm:spPr/>
      <dgm:t>
        <a:bodyPr/>
        <a:lstStyle/>
        <a:p>
          <a:r>
            <a:rPr lang="ru-RU" sz="2400" smtClean="0">
              <a:solidFill>
                <a:srgbClr val="FFFFFF"/>
              </a:solidFill>
              <a:effectLst/>
              <a:latin typeface="Arial Black" pitchFamily="34" charset="0"/>
            </a:rPr>
            <a:t>обеспеченность</a:t>
          </a:r>
          <a:endParaRPr lang="ru-RU" sz="24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7A438FC9-2DF9-4446-BC78-6B38DD17A9B9}" type="parTrans" cxnId="{75413EA6-B012-44DC-95E2-CAA5F21DC6F1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91931D62-B19C-4FE8-A03A-8C48BF945C0A}" type="sibTrans" cxnId="{75413EA6-B012-44DC-95E2-CAA5F21DC6F1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56D4C9CD-F246-47AE-8E07-9C0B8516D5F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количество</a:t>
          </a:r>
        </a:p>
        <a:p>
          <a:pPr>
            <a:spcAft>
              <a:spcPts val="0"/>
            </a:spcAft>
          </a:pPr>
          <a:r>
            <a:rPr lang="ru-RU" sz="1600" dirty="0" smtClean="0">
              <a:solidFill>
                <a:srgbClr val="FFFFFF"/>
              </a:solidFill>
              <a:effectLst/>
              <a:latin typeface="Arial Black" pitchFamily="34" charset="0"/>
            </a:rPr>
            <a:t>(ТОР, мест, проектов…) </a:t>
          </a:r>
          <a:endParaRPr lang="ru-RU" sz="16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8ADED139-903D-434D-AE68-A0869CE41F7A}" type="parTrans" cxnId="{1D70F8B0-8DCA-498F-B262-C459F0880233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6ACF6C01-5E01-41D6-B06F-69516EDE1472}" type="sibTrans" cxnId="{1D70F8B0-8DCA-498F-B262-C459F0880233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E43F0C52-F9AC-45DA-9EFC-E77C04F63332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объем, доля</a:t>
          </a:r>
        </a:p>
        <a:p>
          <a:pPr>
            <a:spcAft>
              <a:spcPts val="600"/>
            </a:spcAft>
          </a:pPr>
          <a:r>
            <a:rPr lang="ru-RU" sz="1600" dirty="0" smtClean="0">
              <a:solidFill>
                <a:srgbClr val="FFFFFF"/>
              </a:solidFill>
              <a:effectLst/>
              <a:latin typeface="Arial Black" pitchFamily="34" charset="0"/>
            </a:rPr>
            <a:t>(инвестиций)</a:t>
          </a:r>
          <a:endParaRPr lang="ru-RU" sz="16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5285652F-EF0D-4A14-BE1E-212648F71576}" type="parTrans" cxnId="{4BFEA834-3490-4DCE-B9CC-6F303FF49124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8885341A-A387-498A-A661-1F23CA91448D}" type="sibTrans" cxnId="{4BFEA834-3490-4DCE-B9CC-6F303FF49124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9FB7FF02-76D7-4AA1-AB60-1D9BC1775B96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прирост</a:t>
          </a:r>
        </a:p>
        <a:p>
          <a:pPr>
            <a:spcAft>
              <a:spcPts val="600"/>
            </a:spcAft>
          </a:pPr>
          <a:r>
            <a:rPr lang="ru-RU" sz="1600" dirty="0" smtClean="0">
              <a:solidFill>
                <a:srgbClr val="FFFFFF"/>
              </a:solidFill>
              <a:effectLst/>
              <a:latin typeface="Arial Black" pitchFamily="34" charset="0"/>
            </a:rPr>
            <a:t>(</a:t>
          </a:r>
          <a:r>
            <a:rPr lang="ru-RU" sz="1600" dirty="0" err="1" smtClean="0">
              <a:solidFill>
                <a:srgbClr val="FFFFFF"/>
              </a:solidFill>
              <a:effectLst/>
              <a:latin typeface="Arial Black" pitchFamily="34" charset="0"/>
            </a:rPr>
            <a:t>протяженности,мощности</a:t>
          </a:r>
          <a:r>
            <a:rPr lang="ru-RU" sz="1600" dirty="0" smtClean="0">
              <a:solidFill>
                <a:srgbClr val="FFFFFF"/>
              </a:solidFill>
              <a:effectLst/>
              <a:latin typeface="Arial Black" pitchFamily="34" charset="0"/>
            </a:rPr>
            <a:t>…)</a:t>
          </a:r>
          <a:endParaRPr lang="ru-RU" sz="16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334D08B8-04D6-4E77-8180-7E58E4597731}" type="parTrans" cxnId="{5E6084E7-440D-408D-A256-C6BD20D71BF2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FD728B49-B4B4-4537-9855-019DED553B7F}" type="sibTrans" cxnId="{5E6084E7-440D-408D-A256-C6BD20D71BF2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693266B7-5DD3-4D4B-A564-65AF1DC94E13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удельный вес</a:t>
          </a:r>
          <a:endParaRPr lang="ru-RU" sz="24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CB249F88-9303-441C-905E-1B7DF9213D40}" type="parTrans" cxnId="{BDC00C07-C794-4384-A08C-44962605195D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05531989-1455-48EB-8840-55EE0BB35121}" type="sibTrans" cxnId="{BDC00C07-C794-4384-A08C-44962605195D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27D12E61-4C77-4B92-9B0E-7BE8DFB3931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400" dirty="0" smtClean="0">
              <a:solidFill>
                <a:srgbClr val="FFFFFF"/>
              </a:solidFill>
              <a:effectLst/>
              <a:latin typeface="Arial Black" pitchFamily="34" charset="0"/>
            </a:rPr>
            <a:t>число</a:t>
          </a:r>
        </a:p>
        <a:p>
          <a:pPr>
            <a:spcAft>
              <a:spcPts val="600"/>
            </a:spcAft>
          </a:pPr>
          <a:r>
            <a:rPr lang="ru-RU" sz="1600" dirty="0" smtClean="0">
              <a:solidFill>
                <a:srgbClr val="FFFFFF"/>
              </a:solidFill>
              <a:effectLst/>
              <a:latin typeface="Arial Black" pitchFamily="34" charset="0"/>
            </a:rPr>
            <a:t>(детей, браков, предприятий)</a:t>
          </a:r>
          <a:endParaRPr lang="ru-RU" sz="1600" dirty="0">
            <a:solidFill>
              <a:srgbClr val="FFFFFF"/>
            </a:solidFill>
            <a:effectLst/>
            <a:latin typeface="Arial Black" pitchFamily="34" charset="0"/>
          </a:endParaRPr>
        </a:p>
      </dgm:t>
    </dgm:pt>
    <dgm:pt modelId="{CDA55A48-090B-4432-B65F-6EE874E4AAC3}" type="parTrans" cxnId="{B0A4C458-0C40-453C-A3C4-C50962D80B82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C18175C8-A32B-495F-9F00-4B2948AB2C27}" type="sibTrans" cxnId="{B0A4C458-0C40-453C-A3C4-C50962D80B82}">
      <dgm:prSet/>
      <dgm:spPr/>
      <dgm:t>
        <a:bodyPr/>
        <a:lstStyle/>
        <a:p>
          <a:endParaRPr lang="ru-RU">
            <a:solidFill>
              <a:srgbClr val="FFFFFF"/>
            </a:solidFill>
          </a:endParaRPr>
        </a:p>
      </dgm:t>
    </dgm:pt>
    <dgm:pt modelId="{22DFE299-7D89-4FEF-B987-72F7A4A3A704}" type="pres">
      <dgm:prSet presAssocID="{8D987E7E-FFF8-4D4A-B58E-4D30F44807D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751EFE-3F2F-41F5-B85C-13E580437CAF}" type="pres">
      <dgm:prSet presAssocID="{5B5A7268-E9C1-4021-8240-69FCFDFB7483}" presName="root1" presStyleCnt="0"/>
      <dgm:spPr/>
    </dgm:pt>
    <dgm:pt modelId="{807FBC0A-A2F8-4ABF-A936-5861EF759812}" type="pres">
      <dgm:prSet presAssocID="{5B5A7268-E9C1-4021-8240-69FCFDFB7483}" presName="LevelOneTextNode" presStyleLbl="node0" presStyleIdx="0" presStyleCnt="1" custAng="5400000" custScaleX="135967" custScaleY="55553" custLinFactX="-11576" custLinFactNeighborX="-100000" custLinFactNeighborY="-6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83508-5F85-4C8B-ABEC-8978FBEC324B}" type="pres">
      <dgm:prSet presAssocID="{5B5A7268-E9C1-4021-8240-69FCFDFB7483}" presName="level2hierChild" presStyleCnt="0"/>
      <dgm:spPr/>
    </dgm:pt>
    <dgm:pt modelId="{A429B69C-3FDA-4743-A49E-8F8B07482C15}" type="pres">
      <dgm:prSet presAssocID="{8ADED139-903D-434D-AE68-A0869CE41F7A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E773F340-C9A7-442A-B27B-E4142B378D71}" type="pres">
      <dgm:prSet presAssocID="{8ADED139-903D-434D-AE68-A0869CE41F7A}" presName="connTx" presStyleLbl="parChTrans1D2" presStyleIdx="0" presStyleCnt="6"/>
      <dgm:spPr/>
      <dgm:t>
        <a:bodyPr/>
        <a:lstStyle/>
        <a:p>
          <a:endParaRPr lang="ru-RU"/>
        </a:p>
      </dgm:t>
    </dgm:pt>
    <dgm:pt modelId="{78EC6CB8-8757-473E-B07C-57671ECDA92E}" type="pres">
      <dgm:prSet presAssocID="{56D4C9CD-F246-47AE-8E07-9C0B8516D5F3}" presName="root2" presStyleCnt="0"/>
      <dgm:spPr/>
    </dgm:pt>
    <dgm:pt modelId="{019A71A9-A28C-46A0-BE05-3921E312CF0C}" type="pres">
      <dgm:prSet presAssocID="{56D4C9CD-F246-47AE-8E07-9C0B8516D5F3}" presName="LevelTwoTextNode" presStyleLbl="node2" presStyleIdx="0" presStyleCnt="6" custScaleX="140045" custLinFactNeighborY="204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DE107E-D617-4C37-856F-26FFCEB09C60}" type="pres">
      <dgm:prSet presAssocID="{56D4C9CD-F246-47AE-8E07-9C0B8516D5F3}" presName="level3hierChild" presStyleCnt="0"/>
      <dgm:spPr/>
    </dgm:pt>
    <dgm:pt modelId="{12A17BC8-CEDE-43E1-85B6-03B6C64E19AA}" type="pres">
      <dgm:prSet presAssocID="{5285652F-EF0D-4A14-BE1E-212648F71576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BD8B968D-B875-42C5-ABDC-E4E584972746}" type="pres">
      <dgm:prSet presAssocID="{5285652F-EF0D-4A14-BE1E-212648F71576}" presName="connTx" presStyleLbl="parChTrans1D2" presStyleIdx="1" presStyleCnt="6"/>
      <dgm:spPr/>
      <dgm:t>
        <a:bodyPr/>
        <a:lstStyle/>
        <a:p>
          <a:endParaRPr lang="ru-RU"/>
        </a:p>
      </dgm:t>
    </dgm:pt>
    <dgm:pt modelId="{610BA17A-0FC8-4A48-9B65-8B6229909B90}" type="pres">
      <dgm:prSet presAssocID="{E43F0C52-F9AC-45DA-9EFC-E77C04F63332}" presName="root2" presStyleCnt="0"/>
      <dgm:spPr/>
    </dgm:pt>
    <dgm:pt modelId="{0DD992A5-AC17-40C9-8D46-518A7D7D002B}" type="pres">
      <dgm:prSet presAssocID="{E43F0C52-F9AC-45DA-9EFC-E77C04F63332}" presName="LevelTwoTextNode" presStyleLbl="node2" presStyleIdx="1" presStyleCnt="6" custScaleX="140045" custLinFactNeighborX="-666" custLinFactNeighborY="140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9BFCF9-C0AB-4D3D-97B6-A92F7630E1DC}" type="pres">
      <dgm:prSet presAssocID="{E43F0C52-F9AC-45DA-9EFC-E77C04F63332}" presName="level3hierChild" presStyleCnt="0"/>
      <dgm:spPr/>
    </dgm:pt>
    <dgm:pt modelId="{149F4EF0-9477-4DF1-8958-23A45BBD6372}" type="pres">
      <dgm:prSet presAssocID="{CDA55A48-090B-4432-B65F-6EE874E4AAC3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9F7EADA6-3781-45F6-8E0A-5DA0023C03FA}" type="pres">
      <dgm:prSet presAssocID="{CDA55A48-090B-4432-B65F-6EE874E4AAC3}" presName="connTx" presStyleLbl="parChTrans1D2" presStyleIdx="2" presStyleCnt="6"/>
      <dgm:spPr/>
      <dgm:t>
        <a:bodyPr/>
        <a:lstStyle/>
        <a:p>
          <a:endParaRPr lang="ru-RU"/>
        </a:p>
      </dgm:t>
    </dgm:pt>
    <dgm:pt modelId="{D22C3975-75DA-4267-940D-86A130AAF459}" type="pres">
      <dgm:prSet presAssocID="{27D12E61-4C77-4B92-9B0E-7BE8DFB39313}" presName="root2" presStyleCnt="0"/>
      <dgm:spPr/>
    </dgm:pt>
    <dgm:pt modelId="{D13DB7F0-A582-49B0-928B-F358120E6326}" type="pres">
      <dgm:prSet presAssocID="{27D12E61-4C77-4B92-9B0E-7BE8DFB39313}" presName="LevelTwoTextNode" presStyleLbl="node2" presStyleIdx="2" presStyleCnt="6" custScaleX="140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185808-A71B-459E-9E35-1DAC459C054B}" type="pres">
      <dgm:prSet presAssocID="{27D12E61-4C77-4B92-9B0E-7BE8DFB39313}" presName="level3hierChild" presStyleCnt="0"/>
      <dgm:spPr/>
    </dgm:pt>
    <dgm:pt modelId="{2F11AD4E-2932-41D6-89AB-F732EDC378C3}" type="pres">
      <dgm:prSet presAssocID="{334D08B8-04D6-4E77-8180-7E58E4597731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C4009B75-4EA4-4684-875B-EFD0749B068E}" type="pres">
      <dgm:prSet presAssocID="{334D08B8-04D6-4E77-8180-7E58E4597731}" presName="connTx" presStyleLbl="parChTrans1D2" presStyleIdx="3" presStyleCnt="6"/>
      <dgm:spPr/>
      <dgm:t>
        <a:bodyPr/>
        <a:lstStyle/>
        <a:p>
          <a:endParaRPr lang="ru-RU"/>
        </a:p>
      </dgm:t>
    </dgm:pt>
    <dgm:pt modelId="{D8DAA1DF-3658-47B9-8B20-488CC6D2299A}" type="pres">
      <dgm:prSet presAssocID="{9FB7FF02-76D7-4AA1-AB60-1D9BC1775B96}" presName="root2" presStyleCnt="0"/>
      <dgm:spPr/>
    </dgm:pt>
    <dgm:pt modelId="{3B8B7CB1-1A44-46FE-94B1-4108E312355F}" type="pres">
      <dgm:prSet presAssocID="{9FB7FF02-76D7-4AA1-AB60-1D9BC1775B96}" presName="LevelTwoTextNode" presStyleLbl="node2" presStyleIdx="3" presStyleCnt="6" custScaleX="140045" custLinFactNeighborX="983" custLinFactNeighborY="-125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BA3FF0-906A-48B0-A224-E375847E75C4}" type="pres">
      <dgm:prSet presAssocID="{9FB7FF02-76D7-4AA1-AB60-1D9BC1775B96}" presName="level3hierChild" presStyleCnt="0"/>
      <dgm:spPr/>
    </dgm:pt>
    <dgm:pt modelId="{A9C128CB-6CC1-42A1-8DF0-62E138113769}" type="pres">
      <dgm:prSet presAssocID="{CB249F88-9303-441C-905E-1B7DF9213D40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16A66221-0CAF-450B-AE93-3E8BB2FDB5CD}" type="pres">
      <dgm:prSet presAssocID="{CB249F88-9303-441C-905E-1B7DF9213D40}" presName="connTx" presStyleLbl="parChTrans1D2" presStyleIdx="4" presStyleCnt="6"/>
      <dgm:spPr/>
      <dgm:t>
        <a:bodyPr/>
        <a:lstStyle/>
        <a:p>
          <a:endParaRPr lang="ru-RU"/>
        </a:p>
      </dgm:t>
    </dgm:pt>
    <dgm:pt modelId="{FA5686C3-B1F4-4EC2-AEA2-36F5B8D1F525}" type="pres">
      <dgm:prSet presAssocID="{693266B7-5DD3-4D4B-A564-65AF1DC94E13}" presName="root2" presStyleCnt="0"/>
      <dgm:spPr/>
    </dgm:pt>
    <dgm:pt modelId="{B7681610-5507-47C9-BA2F-8826B8B446B2}" type="pres">
      <dgm:prSet presAssocID="{693266B7-5DD3-4D4B-A564-65AF1DC94E13}" presName="LevelTwoTextNode" presStyleLbl="node2" presStyleIdx="4" presStyleCnt="6" custScaleX="140045" custLinFactNeighborY="-257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9F5C81-BEEC-468F-8069-D2289F258FC3}" type="pres">
      <dgm:prSet presAssocID="{693266B7-5DD3-4D4B-A564-65AF1DC94E13}" presName="level3hierChild" presStyleCnt="0"/>
      <dgm:spPr/>
    </dgm:pt>
    <dgm:pt modelId="{E04D0843-00D2-4370-9712-3A9D1597641B}" type="pres">
      <dgm:prSet presAssocID="{7A438FC9-2DF9-4446-BC78-6B38DD17A9B9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6ACA0C86-5A4B-4858-83C2-24DD0F325837}" type="pres">
      <dgm:prSet presAssocID="{7A438FC9-2DF9-4446-BC78-6B38DD17A9B9}" presName="connTx" presStyleLbl="parChTrans1D2" presStyleIdx="5" presStyleCnt="6"/>
      <dgm:spPr/>
      <dgm:t>
        <a:bodyPr/>
        <a:lstStyle/>
        <a:p>
          <a:endParaRPr lang="ru-RU"/>
        </a:p>
      </dgm:t>
    </dgm:pt>
    <dgm:pt modelId="{F078E3B4-3EC1-4F6B-BD53-510FEA0B5419}" type="pres">
      <dgm:prSet presAssocID="{D82219CA-C672-4116-843F-20B41E61CD50}" presName="root2" presStyleCnt="0"/>
      <dgm:spPr/>
    </dgm:pt>
    <dgm:pt modelId="{08398F33-8AB9-47A6-9324-8937340356A6}" type="pres">
      <dgm:prSet presAssocID="{D82219CA-C672-4116-843F-20B41E61CD50}" presName="LevelTwoTextNode" presStyleLbl="node2" presStyleIdx="5" presStyleCnt="6" custScaleX="140045" custLinFactNeighborY="-390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F9232-017D-4031-B308-D04C3981E318}" type="pres">
      <dgm:prSet presAssocID="{D82219CA-C672-4116-843F-20B41E61CD50}" presName="level3hierChild" presStyleCnt="0"/>
      <dgm:spPr/>
    </dgm:pt>
  </dgm:ptLst>
  <dgm:cxnLst>
    <dgm:cxn modelId="{A93B7410-5661-43D0-8278-3FC4D49832C0}" type="presOf" srcId="{693266B7-5DD3-4D4B-A564-65AF1DC94E13}" destId="{B7681610-5507-47C9-BA2F-8826B8B446B2}" srcOrd="0" destOrd="0" presId="urn:microsoft.com/office/officeart/2008/layout/HorizontalMultiLevelHierarchy"/>
    <dgm:cxn modelId="{5E6084E7-440D-408D-A256-C6BD20D71BF2}" srcId="{5B5A7268-E9C1-4021-8240-69FCFDFB7483}" destId="{9FB7FF02-76D7-4AA1-AB60-1D9BC1775B96}" srcOrd="3" destOrd="0" parTransId="{334D08B8-04D6-4E77-8180-7E58E4597731}" sibTransId="{FD728B49-B4B4-4537-9855-019DED553B7F}"/>
    <dgm:cxn modelId="{4E6FFB2F-0E41-48B3-AFC5-765E4ECDFB4F}" type="presOf" srcId="{5B5A7268-E9C1-4021-8240-69FCFDFB7483}" destId="{807FBC0A-A2F8-4ABF-A936-5861EF759812}" srcOrd="0" destOrd="0" presId="urn:microsoft.com/office/officeart/2008/layout/HorizontalMultiLevelHierarchy"/>
    <dgm:cxn modelId="{1D70F8B0-8DCA-498F-B262-C459F0880233}" srcId="{5B5A7268-E9C1-4021-8240-69FCFDFB7483}" destId="{56D4C9CD-F246-47AE-8E07-9C0B8516D5F3}" srcOrd="0" destOrd="0" parTransId="{8ADED139-903D-434D-AE68-A0869CE41F7A}" sibTransId="{6ACF6C01-5E01-41D6-B06F-69516EDE1472}"/>
    <dgm:cxn modelId="{3D4DD61F-9265-4DB0-B148-BCF4746B859B}" type="presOf" srcId="{8ADED139-903D-434D-AE68-A0869CE41F7A}" destId="{E773F340-C9A7-442A-B27B-E4142B378D71}" srcOrd="1" destOrd="0" presId="urn:microsoft.com/office/officeart/2008/layout/HorizontalMultiLevelHierarchy"/>
    <dgm:cxn modelId="{E5CE296F-7DC6-422B-A486-F36A24C7CB17}" type="presOf" srcId="{7A438FC9-2DF9-4446-BC78-6B38DD17A9B9}" destId="{6ACA0C86-5A4B-4858-83C2-24DD0F325837}" srcOrd="1" destOrd="0" presId="urn:microsoft.com/office/officeart/2008/layout/HorizontalMultiLevelHierarchy"/>
    <dgm:cxn modelId="{75413EA6-B012-44DC-95E2-CAA5F21DC6F1}" srcId="{5B5A7268-E9C1-4021-8240-69FCFDFB7483}" destId="{D82219CA-C672-4116-843F-20B41E61CD50}" srcOrd="5" destOrd="0" parTransId="{7A438FC9-2DF9-4446-BC78-6B38DD17A9B9}" sibTransId="{91931D62-B19C-4FE8-A03A-8C48BF945C0A}"/>
    <dgm:cxn modelId="{63F983B0-7812-4214-A8A3-2CE19A0660BB}" type="presOf" srcId="{334D08B8-04D6-4E77-8180-7E58E4597731}" destId="{C4009B75-4EA4-4684-875B-EFD0749B068E}" srcOrd="1" destOrd="0" presId="urn:microsoft.com/office/officeart/2008/layout/HorizontalMultiLevelHierarchy"/>
    <dgm:cxn modelId="{987EB098-5345-4F14-9ED3-313B3C880716}" type="presOf" srcId="{7A438FC9-2DF9-4446-BC78-6B38DD17A9B9}" destId="{E04D0843-00D2-4370-9712-3A9D1597641B}" srcOrd="0" destOrd="0" presId="urn:microsoft.com/office/officeart/2008/layout/HorizontalMultiLevelHierarchy"/>
    <dgm:cxn modelId="{FDDAACE3-F393-47E7-97D8-570BAA763AE0}" type="presOf" srcId="{8D987E7E-FFF8-4D4A-B58E-4D30F44807DC}" destId="{22DFE299-7D89-4FEF-B987-72F7A4A3A704}" srcOrd="0" destOrd="0" presId="urn:microsoft.com/office/officeart/2008/layout/HorizontalMultiLevelHierarchy"/>
    <dgm:cxn modelId="{36793736-A927-491B-9C48-EB4ECC06C758}" type="presOf" srcId="{CDA55A48-090B-4432-B65F-6EE874E4AAC3}" destId="{9F7EADA6-3781-45F6-8E0A-5DA0023C03FA}" srcOrd="1" destOrd="0" presId="urn:microsoft.com/office/officeart/2008/layout/HorizontalMultiLevelHierarchy"/>
    <dgm:cxn modelId="{110B5F69-98D2-467A-BF68-E6339DF984D0}" type="presOf" srcId="{CB249F88-9303-441C-905E-1B7DF9213D40}" destId="{16A66221-0CAF-450B-AE93-3E8BB2FDB5CD}" srcOrd="1" destOrd="0" presId="urn:microsoft.com/office/officeart/2008/layout/HorizontalMultiLevelHierarchy"/>
    <dgm:cxn modelId="{3B20A428-3153-4A12-97CA-505249997DC2}" type="presOf" srcId="{E43F0C52-F9AC-45DA-9EFC-E77C04F63332}" destId="{0DD992A5-AC17-40C9-8D46-518A7D7D002B}" srcOrd="0" destOrd="0" presId="urn:microsoft.com/office/officeart/2008/layout/HorizontalMultiLevelHierarchy"/>
    <dgm:cxn modelId="{5B61DD53-1CDD-4087-9533-5B3355A98994}" type="presOf" srcId="{56D4C9CD-F246-47AE-8E07-9C0B8516D5F3}" destId="{019A71A9-A28C-46A0-BE05-3921E312CF0C}" srcOrd="0" destOrd="0" presId="urn:microsoft.com/office/officeart/2008/layout/HorizontalMultiLevelHierarchy"/>
    <dgm:cxn modelId="{4BFEA834-3490-4DCE-B9CC-6F303FF49124}" srcId="{5B5A7268-E9C1-4021-8240-69FCFDFB7483}" destId="{E43F0C52-F9AC-45DA-9EFC-E77C04F63332}" srcOrd="1" destOrd="0" parTransId="{5285652F-EF0D-4A14-BE1E-212648F71576}" sibTransId="{8885341A-A387-498A-A661-1F23CA91448D}"/>
    <dgm:cxn modelId="{17BCFCE5-51CB-4441-9AF8-47EBE994C99B}" type="presOf" srcId="{334D08B8-04D6-4E77-8180-7E58E4597731}" destId="{2F11AD4E-2932-41D6-89AB-F732EDC378C3}" srcOrd="0" destOrd="0" presId="urn:microsoft.com/office/officeart/2008/layout/HorizontalMultiLevelHierarchy"/>
    <dgm:cxn modelId="{B0A4C458-0C40-453C-A3C4-C50962D80B82}" srcId="{5B5A7268-E9C1-4021-8240-69FCFDFB7483}" destId="{27D12E61-4C77-4B92-9B0E-7BE8DFB39313}" srcOrd="2" destOrd="0" parTransId="{CDA55A48-090B-4432-B65F-6EE874E4AAC3}" sibTransId="{C18175C8-A32B-495F-9F00-4B2948AB2C27}"/>
    <dgm:cxn modelId="{8B87CFD9-0AB5-4835-ADBD-331C031C6F81}" type="presOf" srcId="{8ADED139-903D-434D-AE68-A0869CE41F7A}" destId="{A429B69C-3FDA-4743-A49E-8F8B07482C15}" srcOrd="0" destOrd="0" presId="urn:microsoft.com/office/officeart/2008/layout/HorizontalMultiLevelHierarchy"/>
    <dgm:cxn modelId="{4D8AB945-C8DD-4DDB-891F-917F5FDAA360}" type="presOf" srcId="{CB249F88-9303-441C-905E-1B7DF9213D40}" destId="{A9C128CB-6CC1-42A1-8DF0-62E138113769}" srcOrd="0" destOrd="0" presId="urn:microsoft.com/office/officeart/2008/layout/HorizontalMultiLevelHierarchy"/>
    <dgm:cxn modelId="{B034918E-58DE-4009-A5D1-FA5946A3F616}" type="presOf" srcId="{5285652F-EF0D-4A14-BE1E-212648F71576}" destId="{BD8B968D-B875-42C5-ABDC-E4E584972746}" srcOrd="1" destOrd="0" presId="urn:microsoft.com/office/officeart/2008/layout/HorizontalMultiLevelHierarchy"/>
    <dgm:cxn modelId="{8051C6CE-A599-4665-AB42-F5C319CDC854}" type="presOf" srcId="{9FB7FF02-76D7-4AA1-AB60-1D9BC1775B96}" destId="{3B8B7CB1-1A44-46FE-94B1-4108E312355F}" srcOrd="0" destOrd="0" presId="urn:microsoft.com/office/officeart/2008/layout/HorizontalMultiLevelHierarchy"/>
    <dgm:cxn modelId="{A796B756-0DCA-479E-AC2C-C37BA8B3F515}" type="presOf" srcId="{27D12E61-4C77-4B92-9B0E-7BE8DFB39313}" destId="{D13DB7F0-A582-49B0-928B-F358120E6326}" srcOrd="0" destOrd="0" presId="urn:microsoft.com/office/officeart/2008/layout/HorizontalMultiLevelHierarchy"/>
    <dgm:cxn modelId="{BDC00C07-C794-4384-A08C-44962605195D}" srcId="{5B5A7268-E9C1-4021-8240-69FCFDFB7483}" destId="{693266B7-5DD3-4D4B-A564-65AF1DC94E13}" srcOrd="4" destOrd="0" parTransId="{CB249F88-9303-441C-905E-1B7DF9213D40}" sibTransId="{05531989-1455-48EB-8840-55EE0BB35121}"/>
    <dgm:cxn modelId="{A5D2EE06-ADCF-43C6-BA34-62D7BDB9DF18}" type="presOf" srcId="{5285652F-EF0D-4A14-BE1E-212648F71576}" destId="{12A17BC8-CEDE-43E1-85B6-03B6C64E19AA}" srcOrd="0" destOrd="0" presId="urn:microsoft.com/office/officeart/2008/layout/HorizontalMultiLevelHierarchy"/>
    <dgm:cxn modelId="{F200DE36-35EA-4814-B2C6-BFD3C302F87E}" type="presOf" srcId="{D82219CA-C672-4116-843F-20B41E61CD50}" destId="{08398F33-8AB9-47A6-9324-8937340356A6}" srcOrd="0" destOrd="0" presId="urn:microsoft.com/office/officeart/2008/layout/HorizontalMultiLevelHierarchy"/>
    <dgm:cxn modelId="{2E1D1210-69AA-4122-969A-4A2B1CCAE542}" type="presOf" srcId="{CDA55A48-090B-4432-B65F-6EE874E4AAC3}" destId="{149F4EF0-9477-4DF1-8958-23A45BBD6372}" srcOrd="0" destOrd="0" presId="urn:microsoft.com/office/officeart/2008/layout/HorizontalMultiLevelHierarchy"/>
    <dgm:cxn modelId="{2A9DB9D4-E0FB-42F6-8BFF-8545AE3FC476}" srcId="{8D987E7E-FFF8-4D4A-B58E-4D30F44807DC}" destId="{5B5A7268-E9C1-4021-8240-69FCFDFB7483}" srcOrd="0" destOrd="0" parTransId="{3172CA06-7A2D-437E-93A5-FEB18E9184BE}" sibTransId="{78C10E0C-3A82-4C4D-B88B-DB90E19D85AE}"/>
    <dgm:cxn modelId="{95D3ED8A-80B4-474A-8406-E3A043990A9A}" type="presParOf" srcId="{22DFE299-7D89-4FEF-B987-72F7A4A3A704}" destId="{8D751EFE-3F2F-41F5-B85C-13E580437CAF}" srcOrd="0" destOrd="0" presId="urn:microsoft.com/office/officeart/2008/layout/HorizontalMultiLevelHierarchy"/>
    <dgm:cxn modelId="{7A86DC83-0D5B-4A31-A64B-1C9F954757A9}" type="presParOf" srcId="{8D751EFE-3F2F-41F5-B85C-13E580437CAF}" destId="{807FBC0A-A2F8-4ABF-A936-5861EF759812}" srcOrd="0" destOrd="0" presId="urn:microsoft.com/office/officeart/2008/layout/HorizontalMultiLevelHierarchy"/>
    <dgm:cxn modelId="{53274313-D3BD-451A-BECE-7AA80619B947}" type="presParOf" srcId="{8D751EFE-3F2F-41F5-B85C-13E580437CAF}" destId="{50983508-5F85-4C8B-ABEC-8978FBEC324B}" srcOrd="1" destOrd="0" presId="urn:microsoft.com/office/officeart/2008/layout/HorizontalMultiLevelHierarchy"/>
    <dgm:cxn modelId="{2A2A2BCD-977E-407A-AAAF-AEA0BDD831FF}" type="presParOf" srcId="{50983508-5F85-4C8B-ABEC-8978FBEC324B}" destId="{A429B69C-3FDA-4743-A49E-8F8B07482C15}" srcOrd="0" destOrd="0" presId="urn:microsoft.com/office/officeart/2008/layout/HorizontalMultiLevelHierarchy"/>
    <dgm:cxn modelId="{696C61C3-E254-4955-9D8B-877D9E6138EF}" type="presParOf" srcId="{A429B69C-3FDA-4743-A49E-8F8B07482C15}" destId="{E773F340-C9A7-442A-B27B-E4142B378D71}" srcOrd="0" destOrd="0" presId="urn:microsoft.com/office/officeart/2008/layout/HorizontalMultiLevelHierarchy"/>
    <dgm:cxn modelId="{2375CC24-40A2-424C-A992-E2483CB440A4}" type="presParOf" srcId="{50983508-5F85-4C8B-ABEC-8978FBEC324B}" destId="{78EC6CB8-8757-473E-B07C-57671ECDA92E}" srcOrd="1" destOrd="0" presId="urn:microsoft.com/office/officeart/2008/layout/HorizontalMultiLevelHierarchy"/>
    <dgm:cxn modelId="{E8225D91-0C4B-4422-83C9-2688478E0FA0}" type="presParOf" srcId="{78EC6CB8-8757-473E-B07C-57671ECDA92E}" destId="{019A71A9-A28C-46A0-BE05-3921E312CF0C}" srcOrd="0" destOrd="0" presId="urn:microsoft.com/office/officeart/2008/layout/HorizontalMultiLevelHierarchy"/>
    <dgm:cxn modelId="{2AED0B81-DAE7-470E-AD89-CCB13DAD3096}" type="presParOf" srcId="{78EC6CB8-8757-473E-B07C-57671ECDA92E}" destId="{E4DE107E-D617-4C37-856F-26FFCEB09C60}" srcOrd="1" destOrd="0" presId="urn:microsoft.com/office/officeart/2008/layout/HorizontalMultiLevelHierarchy"/>
    <dgm:cxn modelId="{02CC79D1-5E8F-4EFB-A29F-27F61F3EB263}" type="presParOf" srcId="{50983508-5F85-4C8B-ABEC-8978FBEC324B}" destId="{12A17BC8-CEDE-43E1-85B6-03B6C64E19AA}" srcOrd="2" destOrd="0" presId="urn:microsoft.com/office/officeart/2008/layout/HorizontalMultiLevelHierarchy"/>
    <dgm:cxn modelId="{66F44332-6625-4622-8FBD-F84DBBE99D18}" type="presParOf" srcId="{12A17BC8-CEDE-43E1-85B6-03B6C64E19AA}" destId="{BD8B968D-B875-42C5-ABDC-E4E584972746}" srcOrd="0" destOrd="0" presId="urn:microsoft.com/office/officeart/2008/layout/HorizontalMultiLevelHierarchy"/>
    <dgm:cxn modelId="{ABC78A1D-DC2B-4948-8F80-CFA3BED21990}" type="presParOf" srcId="{50983508-5F85-4C8B-ABEC-8978FBEC324B}" destId="{610BA17A-0FC8-4A48-9B65-8B6229909B90}" srcOrd="3" destOrd="0" presId="urn:microsoft.com/office/officeart/2008/layout/HorizontalMultiLevelHierarchy"/>
    <dgm:cxn modelId="{EC20C330-EE5F-43DB-9C02-1A8E1C4E3224}" type="presParOf" srcId="{610BA17A-0FC8-4A48-9B65-8B6229909B90}" destId="{0DD992A5-AC17-40C9-8D46-518A7D7D002B}" srcOrd="0" destOrd="0" presId="urn:microsoft.com/office/officeart/2008/layout/HorizontalMultiLevelHierarchy"/>
    <dgm:cxn modelId="{6DFA1571-368A-40F5-92B3-DCE6D7066DE4}" type="presParOf" srcId="{610BA17A-0FC8-4A48-9B65-8B6229909B90}" destId="{239BFCF9-C0AB-4D3D-97B6-A92F7630E1DC}" srcOrd="1" destOrd="0" presId="urn:microsoft.com/office/officeart/2008/layout/HorizontalMultiLevelHierarchy"/>
    <dgm:cxn modelId="{B6AF92BF-F524-4C1C-B6EE-A32512A79535}" type="presParOf" srcId="{50983508-5F85-4C8B-ABEC-8978FBEC324B}" destId="{149F4EF0-9477-4DF1-8958-23A45BBD6372}" srcOrd="4" destOrd="0" presId="urn:microsoft.com/office/officeart/2008/layout/HorizontalMultiLevelHierarchy"/>
    <dgm:cxn modelId="{5775521F-C43C-488B-9874-E19674665C07}" type="presParOf" srcId="{149F4EF0-9477-4DF1-8958-23A45BBD6372}" destId="{9F7EADA6-3781-45F6-8E0A-5DA0023C03FA}" srcOrd="0" destOrd="0" presId="urn:microsoft.com/office/officeart/2008/layout/HorizontalMultiLevelHierarchy"/>
    <dgm:cxn modelId="{5079DA05-5656-4A14-85E5-08027C757941}" type="presParOf" srcId="{50983508-5F85-4C8B-ABEC-8978FBEC324B}" destId="{D22C3975-75DA-4267-940D-86A130AAF459}" srcOrd="5" destOrd="0" presId="urn:microsoft.com/office/officeart/2008/layout/HorizontalMultiLevelHierarchy"/>
    <dgm:cxn modelId="{5AEAD995-DE05-4FFB-B8AC-B4958BAF729A}" type="presParOf" srcId="{D22C3975-75DA-4267-940D-86A130AAF459}" destId="{D13DB7F0-A582-49B0-928B-F358120E6326}" srcOrd="0" destOrd="0" presId="urn:microsoft.com/office/officeart/2008/layout/HorizontalMultiLevelHierarchy"/>
    <dgm:cxn modelId="{7FEDBC86-7B3C-42AE-9518-13E5C7513496}" type="presParOf" srcId="{D22C3975-75DA-4267-940D-86A130AAF459}" destId="{6D185808-A71B-459E-9E35-1DAC459C054B}" srcOrd="1" destOrd="0" presId="urn:microsoft.com/office/officeart/2008/layout/HorizontalMultiLevelHierarchy"/>
    <dgm:cxn modelId="{81806165-47BD-4A22-9EBC-372628EB2EB7}" type="presParOf" srcId="{50983508-5F85-4C8B-ABEC-8978FBEC324B}" destId="{2F11AD4E-2932-41D6-89AB-F732EDC378C3}" srcOrd="6" destOrd="0" presId="urn:microsoft.com/office/officeart/2008/layout/HorizontalMultiLevelHierarchy"/>
    <dgm:cxn modelId="{DC9086B0-A318-4CAD-8D6A-EAE94893BF5F}" type="presParOf" srcId="{2F11AD4E-2932-41D6-89AB-F732EDC378C3}" destId="{C4009B75-4EA4-4684-875B-EFD0749B068E}" srcOrd="0" destOrd="0" presId="urn:microsoft.com/office/officeart/2008/layout/HorizontalMultiLevelHierarchy"/>
    <dgm:cxn modelId="{3FA7BF64-330B-42A4-AE32-5E0A428E67F5}" type="presParOf" srcId="{50983508-5F85-4C8B-ABEC-8978FBEC324B}" destId="{D8DAA1DF-3658-47B9-8B20-488CC6D2299A}" srcOrd="7" destOrd="0" presId="urn:microsoft.com/office/officeart/2008/layout/HorizontalMultiLevelHierarchy"/>
    <dgm:cxn modelId="{9F5DD04D-80AF-4ADA-810B-7F3D239C6611}" type="presParOf" srcId="{D8DAA1DF-3658-47B9-8B20-488CC6D2299A}" destId="{3B8B7CB1-1A44-46FE-94B1-4108E312355F}" srcOrd="0" destOrd="0" presId="urn:microsoft.com/office/officeart/2008/layout/HorizontalMultiLevelHierarchy"/>
    <dgm:cxn modelId="{7A60546D-6304-4E52-98C3-2B6FB47F7377}" type="presParOf" srcId="{D8DAA1DF-3658-47B9-8B20-488CC6D2299A}" destId="{D9BA3FF0-906A-48B0-A224-E375847E75C4}" srcOrd="1" destOrd="0" presId="urn:microsoft.com/office/officeart/2008/layout/HorizontalMultiLevelHierarchy"/>
    <dgm:cxn modelId="{F1822595-259A-4C8B-ABCB-4A60DBBD9789}" type="presParOf" srcId="{50983508-5F85-4C8B-ABEC-8978FBEC324B}" destId="{A9C128CB-6CC1-42A1-8DF0-62E138113769}" srcOrd="8" destOrd="0" presId="urn:microsoft.com/office/officeart/2008/layout/HorizontalMultiLevelHierarchy"/>
    <dgm:cxn modelId="{FCFA467F-15F0-4BB9-9603-24E475637399}" type="presParOf" srcId="{A9C128CB-6CC1-42A1-8DF0-62E138113769}" destId="{16A66221-0CAF-450B-AE93-3E8BB2FDB5CD}" srcOrd="0" destOrd="0" presId="urn:microsoft.com/office/officeart/2008/layout/HorizontalMultiLevelHierarchy"/>
    <dgm:cxn modelId="{D64B49E7-D863-477D-A29E-1E6CE351BCE4}" type="presParOf" srcId="{50983508-5F85-4C8B-ABEC-8978FBEC324B}" destId="{FA5686C3-B1F4-4EC2-AEA2-36F5B8D1F525}" srcOrd="9" destOrd="0" presId="urn:microsoft.com/office/officeart/2008/layout/HorizontalMultiLevelHierarchy"/>
    <dgm:cxn modelId="{E99C00DF-0065-44A1-BA68-21DD23C2270A}" type="presParOf" srcId="{FA5686C3-B1F4-4EC2-AEA2-36F5B8D1F525}" destId="{B7681610-5507-47C9-BA2F-8826B8B446B2}" srcOrd="0" destOrd="0" presId="urn:microsoft.com/office/officeart/2008/layout/HorizontalMultiLevelHierarchy"/>
    <dgm:cxn modelId="{FE6D3F2D-C431-489D-96FB-B84CC093245F}" type="presParOf" srcId="{FA5686C3-B1F4-4EC2-AEA2-36F5B8D1F525}" destId="{1F9F5C81-BEEC-468F-8069-D2289F258FC3}" srcOrd="1" destOrd="0" presId="urn:microsoft.com/office/officeart/2008/layout/HorizontalMultiLevelHierarchy"/>
    <dgm:cxn modelId="{DC44A7B4-69C2-4E0C-B1BA-9D098BC43E88}" type="presParOf" srcId="{50983508-5F85-4C8B-ABEC-8978FBEC324B}" destId="{E04D0843-00D2-4370-9712-3A9D1597641B}" srcOrd="10" destOrd="0" presId="urn:microsoft.com/office/officeart/2008/layout/HorizontalMultiLevelHierarchy"/>
    <dgm:cxn modelId="{3AB25BB3-AD34-48BB-B49F-FE69F66ABD4D}" type="presParOf" srcId="{E04D0843-00D2-4370-9712-3A9D1597641B}" destId="{6ACA0C86-5A4B-4858-83C2-24DD0F325837}" srcOrd="0" destOrd="0" presId="urn:microsoft.com/office/officeart/2008/layout/HorizontalMultiLevelHierarchy"/>
    <dgm:cxn modelId="{8DD23D3F-F1A9-44B5-8CE2-253024BED149}" type="presParOf" srcId="{50983508-5F85-4C8B-ABEC-8978FBEC324B}" destId="{F078E3B4-3EC1-4F6B-BD53-510FEA0B5419}" srcOrd="11" destOrd="0" presId="urn:microsoft.com/office/officeart/2008/layout/HorizontalMultiLevelHierarchy"/>
    <dgm:cxn modelId="{78860105-04B6-40C1-80A8-7A4232BD132D}" type="presParOf" srcId="{F078E3B4-3EC1-4F6B-BD53-510FEA0B5419}" destId="{08398F33-8AB9-47A6-9324-8937340356A6}" srcOrd="0" destOrd="0" presId="urn:microsoft.com/office/officeart/2008/layout/HorizontalMultiLevelHierarchy"/>
    <dgm:cxn modelId="{C4964F4D-5F39-4603-AF92-A3B33B234A63}" type="presParOf" srcId="{F078E3B4-3EC1-4F6B-BD53-510FEA0B5419}" destId="{4FAF9232-017D-4031-B308-D04C3981E31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03CAB-270F-4CA6-ABAB-2CA877755AC5}">
      <dsp:nvSpPr>
        <dsp:cNvPr id="0" name=""/>
        <dsp:cNvSpPr/>
      </dsp:nvSpPr>
      <dsp:spPr>
        <a:xfrm>
          <a:off x="2285593" y="2737711"/>
          <a:ext cx="2214437" cy="1311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07218" y="0"/>
              </a:lnTo>
              <a:lnTo>
                <a:pt x="1107218" y="1311300"/>
              </a:lnTo>
              <a:lnTo>
                <a:pt x="2214437" y="131130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28472" y="3329022"/>
        <a:ext cx="128678" cy="128678"/>
      </dsp:txXfrm>
    </dsp:sp>
    <dsp:sp modelId="{90B0F3B4-23AD-4A99-B982-E26D1DDB34A9}">
      <dsp:nvSpPr>
        <dsp:cNvPr id="0" name=""/>
        <dsp:cNvSpPr/>
      </dsp:nvSpPr>
      <dsp:spPr>
        <a:xfrm>
          <a:off x="2285593" y="2691991"/>
          <a:ext cx="22144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07218" y="45720"/>
              </a:lnTo>
              <a:lnTo>
                <a:pt x="1107218" y="60871"/>
              </a:lnTo>
              <a:lnTo>
                <a:pt x="2214437" y="60871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37449" y="2682348"/>
        <a:ext cx="110724" cy="110724"/>
      </dsp:txXfrm>
    </dsp:sp>
    <dsp:sp modelId="{C17B63D0-C57E-45C0-92FA-1F40FA426EB1}">
      <dsp:nvSpPr>
        <dsp:cNvPr id="0" name=""/>
        <dsp:cNvSpPr/>
      </dsp:nvSpPr>
      <dsp:spPr>
        <a:xfrm>
          <a:off x="2285593" y="1397677"/>
          <a:ext cx="2214437" cy="1340033"/>
        </a:xfrm>
        <a:custGeom>
          <a:avLst/>
          <a:gdLst/>
          <a:ahLst/>
          <a:cxnLst/>
          <a:rect l="0" t="0" r="0" b="0"/>
          <a:pathLst>
            <a:path>
              <a:moveTo>
                <a:pt x="0" y="1340033"/>
              </a:moveTo>
              <a:lnTo>
                <a:pt x="1107218" y="1340033"/>
              </a:lnTo>
              <a:lnTo>
                <a:pt x="1107218" y="0"/>
              </a:lnTo>
              <a:lnTo>
                <a:pt x="2214437" y="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28103" y="2002986"/>
        <a:ext cx="129416" cy="129416"/>
      </dsp:txXfrm>
    </dsp:sp>
    <dsp:sp modelId="{807FBC0A-A2F8-4ABF-A936-5861EF759812}">
      <dsp:nvSpPr>
        <dsp:cNvPr id="0" name=""/>
        <dsp:cNvSpPr/>
      </dsp:nvSpPr>
      <dsp:spPr>
        <a:xfrm>
          <a:off x="0" y="2012219"/>
          <a:ext cx="3120203" cy="14509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Стратегическое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планирование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0" y="2012219"/>
        <a:ext cx="3120203" cy="1450983"/>
      </dsp:txXfrm>
    </dsp:sp>
    <dsp:sp modelId="{D3D6EFF5-1E9F-4E41-B461-B408FB8B4095}">
      <dsp:nvSpPr>
        <dsp:cNvPr id="0" name=""/>
        <dsp:cNvSpPr/>
      </dsp:nvSpPr>
      <dsp:spPr>
        <a:xfrm>
          <a:off x="4500030" y="864098"/>
          <a:ext cx="3105553" cy="10671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Федеральный уровень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4500030" y="864098"/>
        <a:ext cx="3105553" cy="1067158"/>
      </dsp:txXfrm>
    </dsp:sp>
    <dsp:sp modelId="{B3E7B37D-4954-430C-8798-2AC3829CC794}">
      <dsp:nvSpPr>
        <dsp:cNvPr id="0" name=""/>
        <dsp:cNvSpPr/>
      </dsp:nvSpPr>
      <dsp:spPr>
        <a:xfrm>
          <a:off x="4500030" y="2219283"/>
          <a:ext cx="3105553" cy="10671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Региональный уровень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4500030" y="2219283"/>
        <a:ext cx="3105553" cy="1067158"/>
      </dsp:txXfrm>
    </dsp:sp>
    <dsp:sp modelId="{DC1ED87F-3E82-48CE-AAFF-D76CB70BE468}">
      <dsp:nvSpPr>
        <dsp:cNvPr id="0" name=""/>
        <dsp:cNvSpPr/>
      </dsp:nvSpPr>
      <dsp:spPr>
        <a:xfrm>
          <a:off x="4500030" y="3515432"/>
          <a:ext cx="3105553" cy="10671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Муниципальный уровень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4500030" y="3515432"/>
        <a:ext cx="3105553" cy="1067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03CAB-270F-4CA6-ABAB-2CA877755AC5}">
      <dsp:nvSpPr>
        <dsp:cNvPr id="0" name=""/>
        <dsp:cNvSpPr/>
      </dsp:nvSpPr>
      <dsp:spPr>
        <a:xfrm>
          <a:off x="2281132" y="2452296"/>
          <a:ext cx="2219179" cy="182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09589" y="0"/>
              </a:lnTo>
              <a:lnTo>
                <a:pt x="1109589" y="1824658"/>
              </a:lnTo>
              <a:lnTo>
                <a:pt x="2219179" y="1824658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18897" y="3292800"/>
        <a:ext cx="143650" cy="143650"/>
      </dsp:txXfrm>
    </dsp:sp>
    <dsp:sp modelId="{90B0F3B4-23AD-4A99-B982-E26D1DDB34A9}">
      <dsp:nvSpPr>
        <dsp:cNvPr id="0" name=""/>
        <dsp:cNvSpPr/>
      </dsp:nvSpPr>
      <dsp:spPr>
        <a:xfrm>
          <a:off x="2281132" y="2406576"/>
          <a:ext cx="22191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09589" y="45720"/>
              </a:lnTo>
              <a:lnTo>
                <a:pt x="1109589" y="70177"/>
              </a:lnTo>
              <a:lnTo>
                <a:pt x="2219179" y="70177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35239" y="2396813"/>
        <a:ext cx="110965" cy="110965"/>
      </dsp:txXfrm>
    </dsp:sp>
    <dsp:sp modelId="{C17B63D0-C57E-45C0-92FA-1F40FA426EB1}">
      <dsp:nvSpPr>
        <dsp:cNvPr id="0" name=""/>
        <dsp:cNvSpPr/>
      </dsp:nvSpPr>
      <dsp:spPr>
        <a:xfrm>
          <a:off x="2281132" y="748562"/>
          <a:ext cx="2219179" cy="1703733"/>
        </a:xfrm>
        <a:custGeom>
          <a:avLst/>
          <a:gdLst/>
          <a:ahLst/>
          <a:cxnLst/>
          <a:rect l="0" t="0" r="0" b="0"/>
          <a:pathLst>
            <a:path>
              <a:moveTo>
                <a:pt x="0" y="1703733"/>
              </a:moveTo>
              <a:lnTo>
                <a:pt x="1109589" y="1703733"/>
              </a:lnTo>
              <a:lnTo>
                <a:pt x="1109589" y="0"/>
              </a:lnTo>
              <a:lnTo>
                <a:pt x="2219179" y="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accent4">
                <a:lumMod val="20000"/>
                <a:lumOff val="80000"/>
              </a:schemeClr>
            </a:solidFill>
          </a:endParaRPr>
        </a:p>
      </dsp:txBody>
      <dsp:txXfrm>
        <a:off x="3320778" y="1530485"/>
        <a:ext cx="139888" cy="139888"/>
      </dsp:txXfrm>
    </dsp:sp>
    <dsp:sp modelId="{807FBC0A-A2F8-4ABF-A936-5861EF759812}">
      <dsp:nvSpPr>
        <dsp:cNvPr id="0" name=""/>
        <dsp:cNvSpPr/>
      </dsp:nvSpPr>
      <dsp:spPr>
        <a:xfrm>
          <a:off x="1" y="1728221"/>
          <a:ext cx="3114111" cy="14481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rPr>
            <a:t>Инструменты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1" y="1728221"/>
        <a:ext cx="3114111" cy="1448150"/>
      </dsp:txXfrm>
    </dsp:sp>
    <dsp:sp modelId="{D3D6EFF5-1E9F-4E41-B461-B408FB8B4095}">
      <dsp:nvSpPr>
        <dsp:cNvPr id="0" name=""/>
        <dsp:cNvSpPr/>
      </dsp:nvSpPr>
      <dsp:spPr>
        <a:xfrm>
          <a:off x="4500312" y="216025"/>
          <a:ext cx="3099490" cy="1065075"/>
        </a:xfrm>
        <a:prstGeom prst="rect">
          <a:avLst/>
        </a:prstGeom>
        <a:solidFill>
          <a:srgbClr val="60000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ЦЕЛЕВЫЕ ПРОГРАММЫ</a:t>
          </a:r>
          <a:endParaRPr lang="ru-RU" sz="2400" kern="1200" dirty="0">
            <a:solidFill>
              <a:srgbClr val="FFFFFF"/>
            </a:solidFill>
            <a:latin typeface="Arial Black" pitchFamily="34" charset="0"/>
          </a:endParaRPr>
        </a:p>
      </dsp:txBody>
      <dsp:txXfrm>
        <a:off x="4500312" y="216025"/>
        <a:ext cx="3099490" cy="1065075"/>
      </dsp:txXfrm>
    </dsp:sp>
    <dsp:sp modelId="{B3E7B37D-4954-430C-8798-2AC3829CC794}">
      <dsp:nvSpPr>
        <dsp:cNvPr id="0" name=""/>
        <dsp:cNvSpPr/>
      </dsp:nvSpPr>
      <dsp:spPr>
        <a:xfrm>
          <a:off x="4500312" y="1576754"/>
          <a:ext cx="3099490" cy="179999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rPr>
            <a:t>программы развития региональных кластеров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latin typeface="Arial Black" pitchFamily="34" charset="0"/>
          </a:endParaRPr>
        </a:p>
      </dsp:txBody>
      <dsp:txXfrm>
        <a:off x="4500312" y="1576754"/>
        <a:ext cx="3099490" cy="1799998"/>
      </dsp:txXfrm>
    </dsp:sp>
    <dsp:sp modelId="{DC1ED87F-3E82-48CE-AAFF-D76CB70BE468}">
      <dsp:nvSpPr>
        <dsp:cNvPr id="0" name=""/>
        <dsp:cNvSpPr/>
      </dsp:nvSpPr>
      <dsp:spPr>
        <a:xfrm>
          <a:off x="4500312" y="3744417"/>
          <a:ext cx="3099490" cy="10650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rPr>
            <a:t>программы развития ГЧП</a:t>
          </a:r>
          <a:endParaRPr lang="ru-RU" sz="2400" kern="1200" dirty="0">
            <a:solidFill>
              <a:schemeClr val="accent4">
                <a:lumMod val="20000"/>
                <a:lumOff val="80000"/>
              </a:schemeClr>
            </a:solidFill>
            <a:effectLst/>
            <a:latin typeface="Arial Black" pitchFamily="34" charset="0"/>
          </a:endParaRPr>
        </a:p>
      </dsp:txBody>
      <dsp:txXfrm>
        <a:off x="4500312" y="3744417"/>
        <a:ext cx="3099490" cy="1065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D0843-00D2-4370-9712-3A9D1597641B}">
      <dsp:nvSpPr>
        <dsp:cNvPr id="0" name=""/>
        <dsp:cNvSpPr/>
      </dsp:nvSpPr>
      <dsp:spPr>
        <a:xfrm>
          <a:off x="2276912" y="2549739"/>
          <a:ext cx="1370561" cy="2373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5280" y="0"/>
              </a:lnTo>
              <a:lnTo>
                <a:pt x="685280" y="2373544"/>
              </a:lnTo>
              <a:lnTo>
                <a:pt x="1370561" y="2373544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rgbClr val="FFFFFF"/>
            </a:solidFill>
          </a:endParaRPr>
        </a:p>
      </dsp:txBody>
      <dsp:txXfrm>
        <a:off x="2893672" y="3667991"/>
        <a:ext cx="137041" cy="137041"/>
      </dsp:txXfrm>
    </dsp:sp>
    <dsp:sp modelId="{A9C128CB-6CC1-42A1-8DF0-62E138113769}">
      <dsp:nvSpPr>
        <dsp:cNvPr id="0" name=""/>
        <dsp:cNvSpPr/>
      </dsp:nvSpPr>
      <dsp:spPr>
        <a:xfrm>
          <a:off x="2276912" y="2549739"/>
          <a:ext cx="1370561" cy="1509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5280" y="0"/>
              </a:lnTo>
              <a:lnTo>
                <a:pt x="685280" y="1509456"/>
              </a:lnTo>
              <a:lnTo>
                <a:pt x="1370561" y="1509456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FFFFFF"/>
            </a:solidFill>
          </a:endParaRPr>
        </a:p>
      </dsp:txBody>
      <dsp:txXfrm>
        <a:off x="2911221" y="3253496"/>
        <a:ext cx="101942" cy="101942"/>
      </dsp:txXfrm>
    </dsp:sp>
    <dsp:sp modelId="{2F11AD4E-2932-41D6-89AB-F732EDC378C3}">
      <dsp:nvSpPr>
        <dsp:cNvPr id="0" name=""/>
        <dsp:cNvSpPr/>
      </dsp:nvSpPr>
      <dsp:spPr>
        <a:xfrm>
          <a:off x="2276912" y="2549739"/>
          <a:ext cx="1395502" cy="645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7751" y="0"/>
              </a:lnTo>
              <a:lnTo>
                <a:pt x="697751" y="645351"/>
              </a:lnTo>
              <a:lnTo>
                <a:pt x="1395502" y="645351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FFFFFF"/>
            </a:solidFill>
          </a:endParaRPr>
        </a:p>
      </dsp:txBody>
      <dsp:txXfrm>
        <a:off x="2936226" y="2833978"/>
        <a:ext cx="76874" cy="76874"/>
      </dsp:txXfrm>
    </dsp:sp>
    <dsp:sp modelId="{149F4EF0-9477-4DF1-8958-23A45BBD6372}">
      <dsp:nvSpPr>
        <dsp:cNvPr id="0" name=""/>
        <dsp:cNvSpPr/>
      </dsp:nvSpPr>
      <dsp:spPr>
        <a:xfrm>
          <a:off x="2276912" y="2324837"/>
          <a:ext cx="1370561" cy="224902"/>
        </a:xfrm>
        <a:custGeom>
          <a:avLst/>
          <a:gdLst/>
          <a:ahLst/>
          <a:cxnLst/>
          <a:rect l="0" t="0" r="0" b="0"/>
          <a:pathLst>
            <a:path>
              <a:moveTo>
                <a:pt x="0" y="224902"/>
              </a:moveTo>
              <a:lnTo>
                <a:pt x="685280" y="224902"/>
              </a:lnTo>
              <a:lnTo>
                <a:pt x="685280" y="0"/>
              </a:lnTo>
              <a:lnTo>
                <a:pt x="1370561" y="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FFFFFF"/>
            </a:solidFill>
          </a:endParaRPr>
        </a:p>
      </dsp:txBody>
      <dsp:txXfrm>
        <a:off x="2927470" y="2402566"/>
        <a:ext cx="69444" cy="69444"/>
      </dsp:txXfrm>
    </dsp:sp>
    <dsp:sp modelId="{12A17BC8-CEDE-43E1-85B6-03B6C64E19AA}">
      <dsp:nvSpPr>
        <dsp:cNvPr id="0" name=""/>
        <dsp:cNvSpPr/>
      </dsp:nvSpPr>
      <dsp:spPr>
        <a:xfrm>
          <a:off x="2276912" y="1466898"/>
          <a:ext cx="1353662" cy="1082841"/>
        </a:xfrm>
        <a:custGeom>
          <a:avLst/>
          <a:gdLst/>
          <a:ahLst/>
          <a:cxnLst/>
          <a:rect l="0" t="0" r="0" b="0"/>
          <a:pathLst>
            <a:path>
              <a:moveTo>
                <a:pt x="0" y="1082841"/>
              </a:moveTo>
              <a:lnTo>
                <a:pt x="676831" y="1082841"/>
              </a:lnTo>
              <a:lnTo>
                <a:pt x="676831" y="0"/>
              </a:lnTo>
              <a:lnTo>
                <a:pt x="1353662" y="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FFFFFF"/>
            </a:solidFill>
          </a:endParaRPr>
        </a:p>
      </dsp:txBody>
      <dsp:txXfrm>
        <a:off x="2910406" y="1964982"/>
        <a:ext cx="86673" cy="86673"/>
      </dsp:txXfrm>
    </dsp:sp>
    <dsp:sp modelId="{A429B69C-3FDA-4743-A49E-8F8B07482C15}">
      <dsp:nvSpPr>
        <dsp:cNvPr id="0" name=""/>
        <dsp:cNvSpPr/>
      </dsp:nvSpPr>
      <dsp:spPr>
        <a:xfrm>
          <a:off x="2276912" y="549326"/>
          <a:ext cx="1370561" cy="2000413"/>
        </a:xfrm>
        <a:custGeom>
          <a:avLst/>
          <a:gdLst/>
          <a:ahLst/>
          <a:cxnLst/>
          <a:rect l="0" t="0" r="0" b="0"/>
          <a:pathLst>
            <a:path>
              <a:moveTo>
                <a:pt x="0" y="2000413"/>
              </a:moveTo>
              <a:lnTo>
                <a:pt x="685280" y="2000413"/>
              </a:lnTo>
              <a:lnTo>
                <a:pt x="685280" y="0"/>
              </a:lnTo>
              <a:lnTo>
                <a:pt x="1370561" y="0"/>
              </a:lnTo>
            </a:path>
          </a:pathLst>
        </a:cu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rgbClr val="FFFFFF"/>
            </a:solidFill>
          </a:endParaRPr>
        </a:p>
      </dsp:txBody>
      <dsp:txXfrm>
        <a:off x="2901570" y="1488910"/>
        <a:ext cx="121244" cy="121244"/>
      </dsp:txXfrm>
    </dsp:sp>
    <dsp:sp modelId="{807FBC0A-A2F8-4ABF-A936-5861EF759812}">
      <dsp:nvSpPr>
        <dsp:cNvPr id="0" name=""/>
        <dsp:cNvSpPr/>
      </dsp:nvSpPr>
      <dsp:spPr>
        <a:xfrm>
          <a:off x="620137" y="2023847"/>
          <a:ext cx="2261764" cy="105178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rgbClr val="FFFFFF"/>
              </a:solidFill>
              <a:latin typeface="Arial Black" pitchFamily="34" charset="0"/>
            </a:rPr>
            <a:t>Критерии</a:t>
          </a:r>
          <a:endParaRPr lang="ru-RU" sz="2400" kern="1200" dirty="0">
            <a:solidFill>
              <a:srgbClr val="FFFFFF"/>
            </a:solidFill>
            <a:latin typeface="Arial Black" pitchFamily="34" charset="0"/>
          </a:endParaRPr>
        </a:p>
      </dsp:txBody>
      <dsp:txXfrm>
        <a:off x="620137" y="2023847"/>
        <a:ext cx="2261764" cy="1051785"/>
      </dsp:txXfrm>
    </dsp:sp>
    <dsp:sp modelId="{019A71A9-A28C-46A0-BE05-3921E312CF0C}">
      <dsp:nvSpPr>
        <dsp:cNvPr id="0" name=""/>
        <dsp:cNvSpPr/>
      </dsp:nvSpPr>
      <dsp:spPr>
        <a:xfrm>
          <a:off x="3647473" y="162546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количество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(ТОР, мест, проектов…) </a:t>
          </a:r>
          <a:endParaRPr lang="ru-RU" sz="16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47473" y="162546"/>
        <a:ext cx="3553325" cy="773559"/>
      </dsp:txXfrm>
    </dsp:sp>
    <dsp:sp modelId="{0DD992A5-AC17-40C9-8D46-518A7D7D002B}">
      <dsp:nvSpPr>
        <dsp:cNvPr id="0" name=""/>
        <dsp:cNvSpPr/>
      </dsp:nvSpPr>
      <dsp:spPr>
        <a:xfrm>
          <a:off x="3630575" y="1080119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объем, доля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(инвестиций)</a:t>
          </a:r>
          <a:endParaRPr lang="ru-RU" sz="16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30575" y="1080119"/>
        <a:ext cx="3553325" cy="773559"/>
      </dsp:txXfrm>
    </dsp:sp>
    <dsp:sp modelId="{D13DB7F0-A582-49B0-928B-F358120E6326}">
      <dsp:nvSpPr>
        <dsp:cNvPr id="0" name=""/>
        <dsp:cNvSpPr/>
      </dsp:nvSpPr>
      <dsp:spPr>
        <a:xfrm>
          <a:off x="3647473" y="1938058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число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(детей, браков, предприятий)</a:t>
          </a:r>
          <a:endParaRPr lang="ru-RU" sz="16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47473" y="1938058"/>
        <a:ext cx="3553325" cy="773559"/>
      </dsp:txXfrm>
    </dsp:sp>
    <dsp:sp modelId="{3B8B7CB1-1A44-46FE-94B1-4108E312355F}">
      <dsp:nvSpPr>
        <dsp:cNvPr id="0" name=""/>
        <dsp:cNvSpPr/>
      </dsp:nvSpPr>
      <dsp:spPr>
        <a:xfrm>
          <a:off x="3672414" y="2808312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прирост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6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(</a:t>
          </a:r>
          <a:r>
            <a:rPr lang="ru-RU" sz="1600" kern="1200" dirty="0" err="1" smtClean="0">
              <a:solidFill>
                <a:srgbClr val="FFFFFF"/>
              </a:solidFill>
              <a:effectLst/>
              <a:latin typeface="Arial Black" pitchFamily="34" charset="0"/>
            </a:rPr>
            <a:t>протяженности,мощности</a:t>
          </a:r>
          <a:r>
            <a:rPr lang="ru-RU" sz="16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…)</a:t>
          </a:r>
          <a:endParaRPr lang="ru-RU" sz="16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72414" y="2808312"/>
        <a:ext cx="3553325" cy="773559"/>
      </dsp:txXfrm>
    </dsp:sp>
    <dsp:sp modelId="{B7681610-5507-47C9-BA2F-8826B8B446B2}">
      <dsp:nvSpPr>
        <dsp:cNvPr id="0" name=""/>
        <dsp:cNvSpPr/>
      </dsp:nvSpPr>
      <dsp:spPr>
        <a:xfrm>
          <a:off x="3647473" y="3672416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FFFFFF"/>
              </a:solidFill>
              <a:effectLst/>
              <a:latin typeface="Arial Black" pitchFamily="34" charset="0"/>
            </a:rPr>
            <a:t>удельный вес</a:t>
          </a:r>
          <a:endParaRPr lang="ru-RU" sz="24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47473" y="3672416"/>
        <a:ext cx="3553325" cy="773559"/>
      </dsp:txXfrm>
    </dsp:sp>
    <dsp:sp modelId="{08398F33-8AB9-47A6-9324-8937340356A6}">
      <dsp:nvSpPr>
        <dsp:cNvPr id="0" name=""/>
        <dsp:cNvSpPr/>
      </dsp:nvSpPr>
      <dsp:spPr>
        <a:xfrm>
          <a:off x="3647473" y="4536504"/>
          <a:ext cx="3553325" cy="7735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rgbClr val="FFFFFF"/>
              </a:solidFill>
              <a:effectLst/>
              <a:latin typeface="Arial Black" pitchFamily="34" charset="0"/>
            </a:rPr>
            <a:t>обеспеченность</a:t>
          </a:r>
          <a:endParaRPr lang="ru-RU" sz="2400" kern="1200" dirty="0">
            <a:solidFill>
              <a:srgbClr val="FFFFFF"/>
            </a:solidFill>
            <a:effectLst/>
            <a:latin typeface="Arial Black" pitchFamily="34" charset="0"/>
          </a:endParaRPr>
        </a:p>
      </dsp:txBody>
      <dsp:txXfrm>
        <a:off x="3647473" y="4536504"/>
        <a:ext cx="3553325" cy="773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4E73A2E-3E75-442F-BA63-5B34869128A7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2DCF361-6C9A-4275-90B7-52FA52DE6B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1664" y="2316599"/>
            <a:ext cx="6485878" cy="541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ТОР </a:t>
            </a:r>
            <a:r>
              <a:rPr lang="ru-RU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Надеждинская</a:t>
            </a:r>
            <a:r>
              <a:rPr lang="ru-RU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48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5082359"/>
              </p:ext>
            </p:extLst>
          </p:nvPr>
        </p:nvGraphicFramePr>
        <p:xfrm>
          <a:off x="467544" y="1556792"/>
          <a:ext cx="928903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623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556792"/>
            <a:ext cx="4824536" cy="86409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Федеральный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5496" y="2636912"/>
            <a:ext cx="4824536" cy="86409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>
                <a:solidFill>
                  <a:srgbClr val="FFFFFF"/>
                </a:solidFill>
                <a:latin typeface="Arial Black" pitchFamily="34" charset="0"/>
              </a:rPr>
              <a:t>ЗАДАЧИ:</a:t>
            </a:r>
            <a:endParaRPr lang="ru-RU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3281" y="1772816"/>
            <a:ext cx="7045223" cy="8640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2267744" y="1772816"/>
            <a:ext cx="6768752" cy="86409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N</a:t>
            </a:r>
            <a:r>
              <a:rPr lang="ru-RU" sz="2000" dirty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 </a:t>
            </a:r>
            <a:r>
              <a:rPr lang="ru-RU" sz="2000" dirty="0" smtClean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172-ФЗ "О </a:t>
            </a:r>
            <a:r>
              <a:rPr lang="ru-RU" sz="2000" dirty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стратегическом планировании </a:t>
            </a:r>
            <a:endParaRPr lang="ru-RU" sz="2000" dirty="0" smtClean="0">
              <a:solidFill>
                <a:schemeClr val="tx1">
                  <a:lumMod val="10000"/>
                  <a:lumOff val="9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в </a:t>
            </a:r>
            <a:r>
              <a:rPr lang="ru-RU" sz="2000" dirty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Российской </a:t>
            </a:r>
            <a:r>
              <a:rPr lang="ru-RU" sz="2000" dirty="0" err="1" smtClean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Федерации"</a:t>
            </a:r>
            <a:r>
              <a:rPr lang="ru-RU" sz="2000" dirty="0" err="1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от</a:t>
            </a:r>
            <a:r>
              <a:rPr lang="ru-RU" sz="2000" dirty="0">
                <a:solidFill>
                  <a:schemeClr val="tx1">
                    <a:lumMod val="10000"/>
                    <a:lumOff val="90000"/>
                  </a:schemeClr>
                </a:solidFill>
                <a:effectLst/>
                <a:latin typeface="Arial Black" pitchFamily="34" charset="0"/>
              </a:rPr>
              <a:t> 28 июня 2014 г.</a:t>
            </a:r>
            <a:endParaRPr lang="ru-RU" sz="2000" dirty="0">
              <a:solidFill>
                <a:schemeClr val="tx1">
                  <a:lumMod val="10000"/>
                  <a:lumOff val="9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5289" y="2780928"/>
            <a:ext cx="697321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координация государственного и муниципального стратегического управления и мер бюджетной политики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определение внутренних и внешних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условий социально-экономического развития,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обеспечения национальной безопасности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РФ;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определение приоритетов социально-экономической политики, целей и задач социально-экономического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развития; </a:t>
            </a:r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4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556792"/>
            <a:ext cx="4824536" cy="86409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Федеральный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5496" y="2636912"/>
            <a:ext cx="4824536" cy="86409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>
                <a:solidFill>
                  <a:srgbClr val="FFFFFF"/>
                </a:solidFill>
                <a:latin typeface="Arial Black" pitchFamily="34" charset="0"/>
              </a:rPr>
              <a:t>ЗАДАЧИ:</a:t>
            </a:r>
            <a:endParaRPr lang="ru-RU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3281" y="1772816"/>
            <a:ext cx="7045223" cy="8640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2267744" y="1772816"/>
            <a:ext cx="6768752" cy="86409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N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 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172-ФЗ "О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стратегическом планировании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в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Российской </a:t>
            </a:r>
            <a:r>
              <a:rPr lang="ru-RU" sz="2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Федерации"</a:t>
            </a:r>
            <a:r>
              <a:rPr lang="ru-RU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от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 28 июня 2014 г.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2780928"/>
            <a:ext cx="705678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выбор путей и способов достижения целей и решения задач социально-экономической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политики;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формирование и проведение комплекса мероприятий, обеспечивающих достижение целей и решение задач социально-экономического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развития;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координация действий участников стратегического планирования и мероприятий, предусмотренных документами стратегического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планирования;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7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556792"/>
            <a:ext cx="4824536" cy="86409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Федеральный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5496" y="2831445"/>
            <a:ext cx="4824536" cy="86409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>
                <a:solidFill>
                  <a:srgbClr val="FFFFFF"/>
                </a:solidFill>
                <a:latin typeface="Arial Black" pitchFamily="34" charset="0"/>
              </a:rPr>
              <a:t>ЗАДАЧИ:</a:t>
            </a:r>
            <a:endParaRPr lang="ru-RU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3281" y="1772816"/>
            <a:ext cx="7045223" cy="8640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2267744" y="1772816"/>
            <a:ext cx="6768752" cy="86409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N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 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172-ФЗ "О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стратегическом планировании </a:t>
            </a:r>
            <a:endParaRPr lang="ru-RU" sz="2000" dirty="0" smtClean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в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Российской </a:t>
            </a:r>
            <a:r>
              <a:rPr lang="ru-RU" sz="2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Федерации"</a:t>
            </a:r>
            <a:r>
              <a:rPr lang="ru-RU" sz="2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от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 28 июня 2014 г.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2975461"/>
            <a:ext cx="70567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организация мониторинга и контроля реализации документов стратегического планирования;</a:t>
            </a: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научно-техническое, информационное, ресурсное и кадровое обеспечение стратегического планирования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создание условий, обеспечивающих вовлечение граждан и хозяйствующих субъектов в процесс стратегического планирования.</a:t>
            </a:r>
          </a:p>
          <a:p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6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556792"/>
            <a:ext cx="4824536" cy="86409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Федеральный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470815" y="3072012"/>
            <a:ext cx="4824536" cy="86409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>
                <a:solidFill>
                  <a:srgbClr val="FFFFFF"/>
                </a:solidFill>
                <a:latin typeface="Arial Black" pitchFamily="34" charset="0"/>
              </a:rPr>
              <a:t>ЦЕЛЬ:</a:t>
            </a:r>
            <a:endParaRPr lang="ru-RU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9" y="1772816"/>
            <a:ext cx="7344816" cy="8640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1656184" y="1760183"/>
            <a:ext cx="7524328" cy="86409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закон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Приморского края о стратегическом планировании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социально-экономического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развития Приморского края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5697" y="3199035"/>
            <a:ext cx="684075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разработка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институциональных, организационных и иных мер по обеспечению конституционных прав и свобод, высокого качества и уровня жизни граждан, по достижению устойчивого развития Приморского края за счет рационального использования национальных ресурсов и потенциала гражданского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6735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556792"/>
            <a:ext cx="4824536" cy="86409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Федеральный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планирование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развития территорий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цели </a:t>
            </a:r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задачи</a:t>
            </a: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23621" y="2577537"/>
            <a:ext cx="4824536" cy="86409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800" dirty="0" smtClean="0">
                <a:solidFill>
                  <a:srgbClr val="FFFFFF"/>
                </a:solidFill>
                <a:latin typeface="Arial Black" pitchFamily="34" charset="0"/>
              </a:rPr>
              <a:t>ЗАДАЧИ:</a:t>
            </a:r>
            <a:endParaRPr lang="ru-RU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9" y="1772816"/>
            <a:ext cx="7344816" cy="8640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1656184" y="1760183"/>
            <a:ext cx="7524328" cy="86409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закон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Приморского края о стратегическом планировании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социально-экономического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itchFamily="34" charset="0"/>
              </a:rPr>
              <a:t>развития Приморского края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74457" y="2780928"/>
            <a:ext cx="73448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системы стратегического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управления;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определение 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стратегических приоритетов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развития;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исходных данных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для развития;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разработка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 мониторинг стратегии и программы социально-экономического  развития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края;</a:t>
            </a: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совершенствование  </a:t>
            </a:r>
            <a:r>
              <a:rPr lang="ru-RU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нормативно-правовой,  научной и методологической </a:t>
            </a:r>
            <a:r>
              <a:rPr lang="ru-RU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базы.</a:t>
            </a:r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0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Основные инструменты </a:t>
            </a: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критерии </a:t>
            </a: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стратегического планирования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48792536"/>
              </p:ext>
            </p:extLst>
          </p:nvPr>
        </p:nvGraphicFramePr>
        <p:xfrm>
          <a:off x="35496" y="1628800"/>
          <a:ext cx="928903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492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663"/>
            <a:ext cx="6300192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Основные инструменты </a:t>
            </a: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и критерии </a:t>
            </a:r>
          </a:p>
          <a:p>
            <a:pPr algn="r"/>
            <a:r>
              <a:rPr lang="ru-RU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стратегического планирования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12539582"/>
              </p:ext>
            </p:extLst>
          </p:nvPr>
        </p:nvGraphicFramePr>
        <p:xfrm>
          <a:off x="179512" y="1412776"/>
          <a:ext cx="928903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5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ёна\Desktop\cc562a7a3a33d8ee4b5e31ec2b9be8f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5508104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ТОР «НАДЕЖДИНСКАЯ»      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Users\Алёна\Desktop\тор_надеждинска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38969"/>
            <a:ext cx="3991381" cy="274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51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664"/>
            <a:ext cx="5508104" cy="10801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Система управления</a:t>
            </a:r>
          </a:p>
          <a:p>
            <a:pPr algn="r"/>
            <a:r>
              <a:rPr lang="ru-RU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ТОР «НАДЕЖДИНСКАЯ»      </a:t>
            </a:r>
            <a:endParaRPr lang="ru-RU" sz="2400" dirty="0"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C:\Users\Алёна\Desktop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8"/>
          <a:stretch/>
        </p:blipFill>
        <p:spPr bwMode="auto">
          <a:xfrm>
            <a:off x="239301" y="1484784"/>
            <a:ext cx="865251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49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4">
      <a:dk1>
        <a:srgbClr val="002060"/>
      </a:dk1>
      <a:lt1>
        <a:srgbClr val="000066"/>
      </a:lt1>
      <a:dk2>
        <a:srgbClr val="030010"/>
      </a:dk2>
      <a:lt2>
        <a:srgbClr val="0C0C0C"/>
      </a:lt2>
      <a:accent1>
        <a:srgbClr val="2F75FF"/>
      </a:accent1>
      <a:accent2>
        <a:srgbClr val="9CB084"/>
      </a:accent2>
      <a:accent3>
        <a:srgbClr val="6BB1C9"/>
      </a:accent3>
      <a:accent4>
        <a:srgbClr val="6585CF"/>
      </a:accent4>
      <a:accent5>
        <a:srgbClr val="D5E3FF"/>
      </a:accent5>
      <a:accent6>
        <a:srgbClr val="000033"/>
      </a:accent6>
      <a:hlink>
        <a:srgbClr val="410082"/>
      </a:hlink>
      <a:folHlink>
        <a:srgbClr val="93296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354</TotalTime>
  <Words>346</Words>
  <Application>Microsoft Office PowerPoint</Application>
  <PresentationFormat>Экран (4:3)</PresentationFormat>
  <Paragraphs>98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Презентация PowerPoint</vt:lpstr>
      <vt:lpstr>Презентация PowerPoint</vt:lpstr>
      <vt:lpstr>Федеральный уровень</vt:lpstr>
      <vt:lpstr>Федеральный уровень</vt:lpstr>
      <vt:lpstr>Федеральный уровень</vt:lpstr>
      <vt:lpstr>Федеральный уровень</vt:lpstr>
      <vt:lpstr>Федеральный уровень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Яна</cp:lastModifiedBy>
  <cp:revision>29</cp:revision>
  <dcterms:created xsi:type="dcterms:W3CDTF">2018-04-05T13:57:32Z</dcterms:created>
  <dcterms:modified xsi:type="dcterms:W3CDTF">2018-04-15T14:23:55Z</dcterms:modified>
</cp:coreProperties>
</file>