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15229-6C82-49B9-8120-B5AD3BEE24E0}" type="datetimeFigureOut">
              <a:rPr lang="ru-RU" smtClean="0"/>
              <a:t>23.12.2013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8360C-F726-42B2-9C21-666811F7A4C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39682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306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167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280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25413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99937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710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2424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1926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649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8618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97892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8071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41513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675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2911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56110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23.12.2013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58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Правовое положение супругов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2958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80728"/>
            <a:ext cx="6798736" cy="34449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Нормы семейного права разделяют все права и обязанности супругов на две группы:</a:t>
            </a:r>
          </a:p>
          <a:p>
            <a:pPr marL="514350" indent="-514350">
              <a:buAutoNum type="arabicPeriod"/>
            </a:pPr>
            <a:r>
              <a:rPr lang="ru-RU" sz="3600" dirty="0" smtClean="0"/>
              <a:t>Личные права и обязанности супругов;</a:t>
            </a:r>
          </a:p>
          <a:p>
            <a:pPr marL="514350" indent="-514350">
              <a:buAutoNum type="arabicPeriod"/>
            </a:pPr>
            <a:r>
              <a:rPr lang="ru-RU" sz="3600" dirty="0" smtClean="0"/>
              <a:t>Имущественные права и обязанности супругов.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662864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Личные права и обязанности супругов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- это права и обязанности, затрагивающие личные интересы супругов, которые не могут быть отменены или ограничены путем заключения соглашения между супругами.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346979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</a:t>
            </a:r>
            <a:r>
              <a:rPr lang="ru-RU" dirty="0" smtClean="0"/>
              <a:t>мущественные </a:t>
            </a:r>
            <a:r>
              <a:rPr lang="ru-RU" dirty="0"/>
              <a:t>права и обязанности супругов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Правовые режимы имущества супругов:</a:t>
            </a:r>
          </a:p>
          <a:p>
            <a:pPr marL="514350" indent="-514350">
              <a:buAutoNum type="arabicPeriod"/>
            </a:pPr>
            <a:r>
              <a:rPr lang="ru-RU" dirty="0" smtClean="0"/>
              <a:t>Законный режим имущества супругов;</a:t>
            </a:r>
          </a:p>
          <a:p>
            <a:pPr marL="514350" indent="-514350">
              <a:buAutoNum type="arabicPeriod"/>
            </a:pPr>
            <a:r>
              <a:rPr lang="ru-RU" dirty="0" smtClean="0"/>
              <a:t>Договорной режим имущества супругов.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6355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Законный режим имущества супругов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это режим совместной собственности супругов (ст.34 СК РФ).</a:t>
            </a:r>
          </a:p>
          <a:p>
            <a:pPr marL="0" indent="0">
              <a:buNone/>
            </a:pPr>
            <a:r>
              <a:rPr lang="ru-RU" dirty="0" smtClean="0"/>
              <a:t>Перечень раздельного имущества супругов закреплен в ст.36 СК РФ.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3392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Раздел совместной собственности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По заявлению одного или обоих супругов;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 заявлению кредитора.</a:t>
            </a:r>
          </a:p>
          <a:p>
            <a:pPr marL="0" indent="0">
              <a:buNone/>
            </a:pPr>
            <a:r>
              <a:rPr lang="ru-RU" dirty="0" smtClean="0"/>
              <a:t>Раздел имущества – принцип равенства долей в имуществе супругов. </a:t>
            </a:r>
          </a:p>
          <a:p>
            <a:pPr marL="0" indent="0">
              <a:buNone/>
            </a:pPr>
            <a:r>
              <a:rPr lang="ru-RU" dirty="0" smtClean="0"/>
              <a:t>Доли могут быть изменены в интересах:</a:t>
            </a:r>
          </a:p>
          <a:p>
            <a:pPr>
              <a:buFontTx/>
              <a:buChar char="-"/>
            </a:pPr>
            <a:r>
              <a:rPr lang="ru-RU" dirty="0" smtClean="0"/>
              <a:t>несовершеннолетних детей;</a:t>
            </a:r>
          </a:p>
          <a:p>
            <a:pPr>
              <a:buFontTx/>
              <a:buChar char="-"/>
            </a:pPr>
            <a:r>
              <a:rPr lang="ru-RU" dirty="0"/>
              <a:t>о</a:t>
            </a:r>
            <a:r>
              <a:rPr lang="ru-RU" dirty="0" smtClean="0"/>
              <a:t>дного из супругов. 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28897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Договорной режим имущества супругов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Брачный договор – это соглашение лиц, определяющее их имущественные права и обязанности в браке и при расторжении брака, заключаемое как до так и </a:t>
            </a:r>
            <a:r>
              <a:rPr lang="ru-RU" smtClean="0"/>
              <a:t>во время брака.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Соглашение о разделе имущества – это соглашение лиц имущественного характера, которое заключается </a:t>
            </a:r>
            <a:r>
              <a:rPr lang="ru-RU" dirty="0"/>
              <a:t>в течении трех лет после расторжения брака или в момент расторжения </a:t>
            </a:r>
            <a:r>
              <a:rPr lang="ru-RU" dirty="0" smtClean="0"/>
              <a:t>брака. </a:t>
            </a:r>
          </a:p>
        </p:txBody>
      </p:sp>
    </p:spTree>
    <p:extLst>
      <p:ext uri="{BB962C8B-B14F-4D97-AF65-F5344CB8AC3E}">
        <p14:creationId xmlns:p14="http://schemas.microsoft.com/office/powerpoint/2010/main" xmlns="" val="29514847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</TotalTime>
  <Words>198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Натуральные материалы</vt:lpstr>
      <vt:lpstr>Правовое положение супругов</vt:lpstr>
      <vt:lpstr>Слайд 2</vt:lpstr>
      <vt:lpstr>Личные права и обязанности супругов</vt:lpstr>
      <vt:lpstr>Имущественные права и обязанности супругов</vt:lpstr>
      <vt:lpstr>Законный режим имущества супругов</vt:lpstr>
      <vt:lpstr>Раздел совместной собственности</vt:lpstr>
      <vt:lpstr>Договорной режим имущества супругов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Правовое положение супругов</dc:title>
  <dc:creator>user</dc:creator>
  <cp:lastModifiedBy>anna406</cp:lastModifiedBy>
  <cp:revision>4</cp:revision>
  <dcterms:created xsi:type="dcterms:W3CDTF">2013-12-22T08:28:18Z</dcterms:created>
  <dcterms:modified xsi:type="dcterms:W3CDTF">2013-12-23T03:25:44Z</dcterms:modified>
</cp:coreProperties>
</file>