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2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11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44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73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02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51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3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04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4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A0573-CBAC-4A25-945E-E08215E51297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47207-AF50-48DA-A487-16160D12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930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622" y="778932"/>
            <a:ext cx="87037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Дипломатическая и консульская служба</a:t>
            </a:r>
            <a:br>
              <a:rPr lang="ru-RU" sz="2800" dirty="0" smtClean="0"/>
            </a:br>
            <a:r>
              <a:rPr lang="ru-RU" sz="2000" dirty="0" smtClean="0"/>
              <a:t>Практическое занятие по теме  </a:t>
            </a:r>
            <a:r>
              <a:rPr lang="ru-RU" dirty="0" smtClean="0"/>
              <a:t>«Государственные органы внешних сношений РФ»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28711" y="5000978"/>
            <a:ext cx="7540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/>
              <a:t>Для специальности: 41.03.05 «Международные отношения» </a:t>
            </a:r>
            <a:br>
              <a:rPr lang="ru-RU" smtClean="0"/>
            </a:br>
            <a:r>
              <a:rPr lang="ru-RU" smtClean="0"/>
              <a:t>Институт права ВГУЭС, Кафедра международных отношений и права</a:t>
            </a:r>
            <a:br>
              <a:rPr lang="ru-RU" smtClean="0"/>
            </a:br>
            <a:r>
              <a:rPr lang="ru-RU" smtClean="0"/>
              <a:t>Сост. ст. преподаватель кафедры Абашева Е. А.</a:t>
            </a:r>
          </a:p>
          <a:p>
            <a:pPr algn="ctr"/>
            <a:r>
              <a:rPr lang="ru-RU" smtClean="0"/>
              <a:t>Владивосток, 2020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660" y="1886928"/>
            <a:ext cx="3767655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2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8311" y="86916"/>
            <a:ext cx="11593689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Координационная работа МИД  (в условиях пандемии) </a:t>
            </a:r>
          </a:p>
          <a:p>
            <a:endParaRPr lang="ru-RU" dirty="0" smtClean="0"/>
          </a:p>
          <a:p>
            <a:r>
              <a:rPr lang="ru-RU" dirty="0" smtClean="0"/>
              <a:t>Тема включает три блока вопросов:</a:t>
            </a:r>
          </a:p>
          <a:p>
            <a:r>
              <a:rPr lang="ru-RU" dirty="0" smtClean="0"/>
              <a:t>- МИД и государства российское</a:t>
            </a:r>
          </a:p>
          <a:p>
            <a:r>
              <a:rPr lang="ru-RU" dirty="0" smtClean="0"/>
              <a:t>- МИД и граждане России, оказавшиеся за рубежом</a:t>
            </a:r>
          </a:p>
          <a:p>
            <a:r>
              <a:rPr lang="ru-RU" dirty="0" smtClean="0"/>
              <a:t>- МИД и загранпредставительства и международные организации</a:t>
            </a:r>
          </a:p>
          <a:p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Направления работы МИД с гражданами, оказавшимися за рубежом на момент </a:t>
            </a:r>
            <a:r>
              <a:rPr lang="ru-RU" smtClean="0"/>
              <a:t>закрытия своих границ иностранными государствами.</a:t>
            </a:r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/>
          </a:p>
          <a:p>
            <a:r>
              <a:rPr lang="ru-RU" dirty="0" smtClean="0"/>
              <a:t>2)Работа МИД внутри страны по возвращению граждан.</a:t>
            </a:r>
          </a:p>
          <a:p>
            <a:r>
              <a:rPr lang="ru-RU" dirty="0" smtClean="0"/>
              <a:t>- </a:t>
            </a:r>
            <a:r>
              <a:rPr lang="ru-RU" i="1" dirty="0" smtClean="0"/>
              <a:t>работа с российскими регионами, особенности и проблемы.</a:t>
            </a:r>
          </a:p>
          <a:p>
            <a:r>
              <a:rPr lang="ru-RU" i="1" dirty="0" smtClean="0"/>
              <a:t>- «командная работа» министерств и ведомств.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3) Информация</a:t>
            </a:r>
          </a:p>
          <a:p>
            <a:r>
              <a:rPr lang="ru-RU" dirty="0" smtClean="0"/>
              <a:t>- д</a:t>
            </a:r>
            <a:r>
              <a:rPr lang="ru-RU" i="1" dirty="0" smtClean="0"/>
              <a:t>оступность оперативной информации для российских граждан за рубежом</a:t>
            </a:r>
          </a:p>
          <a:p>
            <a:r>
              <a:rPr lang="ru-RU" i="1" dirty="0" smtClean="0"/>
              <a:t>- информационная война в мире.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4) Загранучреждения МИД РФ</a:t>
            </a:r>
          </a:p>
          <a:p>
            <a:pPr marL="285750" indent="-285750">
              <a:buFontTx/>
              <a:buChar char="-"/>
            </a:pPr>
            <a:r>
              <a:rPr lang="ru-RU" i="1" dirty="0" smtClean="0"/>
              <a:t>включенность посольств и консульств в работу по возвращению российских граждан в РФ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5) Международные организации</a:t>
            </a:r>
          </a:p>
          <a:p>
            <a:r>
              <a:rPr lang="ru-RU" dirty="0" smtClean="0"/>
              <a:t>- </a:t>
            </a:r>
            <a:r>
              <a:rPr lang="ru-RU" i="1" dirty="0" smtClean="0"/>
              <a:t>решения ВОЗ в борьбе с  пандемией</a:t>
            </a:r>
          </a:p>
          <a:p>
            <a:r>
              <a:rPr lang="ru-RU" i="1" dirty="0" smtClean="0"/>
              <a:t>-политизация ситуации вокруг ВОЗ в условиях пандемии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423478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146</Words>
  <Application>Microsoft Office PowerPoint</Application>
  <PresentationFormat>Широкоэкранный</PresentationFormat>
  <Paragraphs>26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3</cp:revision>
  <dcterms:created xsi:type="dcterms:W3CDTF">2020-11-09T02:11:32Z</dcterms:created>
  <dcterms:modified xsi:type="dcterms:W3CDTF">2020-11-09T02:26:03Z</dcterms:modified>
</cp:coreProperties>
</file>