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126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5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3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41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0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41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8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55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5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53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38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83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51549-3661-4CD0-B869-434B85885D99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6F56D-E0CE-4180-9690-BCCE30099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64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ru-RU" dirty="0" smtClean="0"/>
              <a:t>Альбион (</a:t>
            </a:r>
            <a:r>
              <a:rPr lang="en-US" dirty="0" smtClean="0"/>
              <a:t>Albion)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808820"/>
            <a:ext cx="7200800" cy="2664296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Имя дали древние римляне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от латинского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albus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белый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0" y="-5715000"/>
            <a:ext cx="54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36912"/>
            <a:ext cx="4176464" cy="313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9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Britannia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39933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Название дали римляне южной провинции Британии</a:t>
            </a:r>
          </a:p>
          <a:p>
            <a:pPr marL="0" indent="0" algn="just">
              <a:buNone/>
            </a:pPr>
            <a:r>
              <a:rPr lang="ru-RU" sz="1600" dirty="0" smtClean="0"/>
              <a:t>Название женского олицетворения Британии</a:t>
            </a:r>
          </a:p>
          <a:p>
            <a:pPr marL="0" indent="0" algn="just">
              <a:buNone/>
            </a:pPr>
            <a:r>
              <a:rPr lang="ru-RU" sz="1600" dirty="0" smtClean="0"/>
              <a:t>«Правь Британия, Британия правит волнами</a:t>
            </a:r>
            <a:r>
              <a:rPr lang="ru-RU" sz="1600" dirty="0" smtClean="0"/>
              <a:t>»</a:t>
            </a:r>
          </a:p>
          <a:p>
            <a:pPr marL="0" indent="0" algn="just">
              <a:buNone/>
            </a:pPr>
            <a:r>
              <a:rPr lang="en-US" sz="1600" dirty="0" smtClean="0"/>
              <a:t>Rule Britannia. Britannia rule the waves.</a:t>
            </a:r>
            <a:endParaRPr lang="ru-RU" sz="1600" dirty="0"/>
          </a:p>
        </p:txBody>
      </p:sp>
      <p:pic>
        <p:nvPicPr>
          <p:cNvPr id="2050" name="Picture 2" descr="https://pbs.twimg.com/media/DkajYjJW4AAvA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00808"/>
            <a:ext cx="3600400" cy="455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05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Англия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7283152" cy="17567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Флаг </a:t>
            </a:r>
            <a:r>
              <a:rPr lang="ru-RU" sz="1600" b="1" dirty="0" smtClean="0">
                <a:solidFill>
                  <a:srgbClr val="C00000"/>
                </a:solidFill>
              </a:rPr>
              <a:t>Крест Святого Георга</a:t>
            </a:r>
          </a:p>
          <a:p>
            <a:pPr marL="0" indent="0">
              <a:buNone/>
            </a:pPr>
            <a:r>
              <a:rPr lang="ru-RU" sz="1600" dirty="0" smtClean="0"/>
              <a:t>Растение </a:t>
            </a:r>
            <a:r>
              <a:rPr lang="ru-RU" sz="1600" b="1" dirty="0" smtClean="0">
                <a:solidFill>
                  <a:srgbClr val="C00000"/>
                </a:solidFill>
              </a:rPr>
              <a:t>Роза</a:t>
            </a:r>
          </a:p>
          <a:p>
            <a:pPr marL="0" indent="0">
              <a:buNone/>
            </a:pPr>
            <a:r>
              <a:rPr lang="ru-RU" sz="1600" dirty="0" smtClean="0"/>
              <a:t>Цвет Белый</a:t>
            </a:r>
          </a:p>
          <a:p>
            <a:pPr marL="0" indent="0">
              <a:buNone/>
            </a:pPr>
            <a:r>
              <a:rPr lang="ru-RU" sz="1600" dirty="0"/>
              <a:t>П</a:t>
            </a:r>
            <a:r>
              <a:rPr lang="ru-RU" sz="1600" dirty="0" smtClean="0"/>
              <a:t>окровитель Святой Георгий (23 апреля)</a:t>
            </a:r>
            <a:endParaRPr lang="ru-RU" sz="1600" dirty="0"/>
          </a:p>
        </p:txBody>
      </p:sp>
      <p:pic>
        <p:nvPicPr>
          <p:cNvPr id="3074" name="Picture 2" descr="https://s.alicdn.com/@sc01/kf/HTB1nTCzX6zuK1RjSsppq6xz0XX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24944"/>
            <a:ext cx="5392390" cy="321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98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Уэльс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1900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Флаг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Дракон </a:t>
            </a:r>
            <a:r>
              <a:rPr lang="ru-RU" sz="1600" b="1" dirty="0" err="1" smtClean="0">
                <a:solidFill>
                  <a:schemeClr val="accent3">
                    <a:lumMod val="50000"/>
                  </a:schemeClr>
                </a:solidFill>
              </a:rPr>
              <a:t>Гадваллдер</a:t>
            </a:r>
            <a:endParaRPr lang="ru-RU" sz="1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600" dirty="0" smtClean="0"/>
              <a:t>Растение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Нарцисс</a:t>
            </a:r>
          </a:p>
          <a:p>
            <a:pPr marL="0" indent="0">
              <a:buNone/>
            </a:pPr>
            <a:r>
              <a:rPr lang="ru-RU" sz="1600" dirty="0" smtClean="0"/>
              <a:t>Цвет Красный</a:t>
            </a:r>
          </a:p>
          <a:p>
            <a:pPr marL="0" indent="0">
              <a:buNone/>
            </a:pPr>
            <a:r>
              <a:rPr lang="ru-RU" sz="1600" dirty="0" smtClean="0"/>
              <a:t>Покровитель Святой Давид (1 марта)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4098" name="Picture 2" descr="https://img2.freepng.ru/20180706/kti/kisspng-flag-of-wales-welsh-dragon-national-flag-wales-flag-5b3ff664b955c7.70831718153091850075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52936"/>
            <a:ext cx="5397684" cy="335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54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Шотландия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Флаг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Крест Святого Эндрю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/ Свирепый лев</a:t>
            </a:r>
          </a:p>
          <a:p>
            <a:pPr marL="0" indent="0">
              <a:buNone/>
            </a:pPr>
            <a:r>
              <a:rPr lang="ru-RU" sz="1600" dirty="0" smtClean="0"/>
              <a:t>Растение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Чертополох</a:t>
            </a:r>
          </a:p>
          <a:p>
            <a:pPr marL="0" indent="0">
              <a:buNone/>
            </a:pPr>
            <a:r>
              <a:rPr lang="ru-RU" sz="1600" dirty="0" smtClean="0"/>
              <a:t>Цвет Синий</a:t>
            </a:r>
          </a:p>
          <a:p>
            <a:pPr marL="0" indent="0">
              <a:buNone/>
            </a:pPr>
            <a:r>
              <a:rPr lang="ru-RU" sz="1600" dirty="0" smtClean="0"/>
              <a:t>Покровитель Святой Эндрю (30 ноября)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5122" name="Picture 2" descr="https://cdn.shopify.com/s/files/1/1581/6805/products/GINV060_1024x1024.jpg?v=14860748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71938"/>
            <a:ext cx="4999260" cy="349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10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Ирландия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Флаг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Крест Святого Патрика</a:t>
            </a:r>
          </a:p>
          <a:p>
            <a:pPr marL="0" indent="0">
              <a:buNone/>
            </a:pPr>
            <a:r>
              <a:rPr lang="ru-RU" sz="1600" dirty="0" smtClean="0"/>
              <a:t>Растение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Трехлистный клевер</a:t>
            </a:r>
          </a:p>
          <a:p>
            <a:pPr marL="0" indent="0">
              <a:buNone/>
            </a:pPr>
            <a:r>
              <a:rPr lang="ru-RU" sz="1600" dirty="0" smtClean="0"/>
              <a:t>Цвет Зеленый</a:t>
            </a:r>
          </a:p>
          <a:p>
            <a:pPr marL="0" indent="0">
              <a:buNone/>
            </a:pPr>
            <a:r>
              <a:rPr lang="ru-RU" sz="1600" dirty="0" smtClean="0"/>
              <a:t>Покровитель Святой Патрик (17 марта)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6146" name="Picture 2" descr="https://im0-tub-ru.yandex.net/i?id=ab8662addfb052bd944bc016fe5c557a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442" y="3140969"/>
            <a:ext cx="307474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m0-tub-ru.yandex.net/i?id=ab752bba0f04f0269a984a074d72d94e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15591"/>
            <a:ext cx="4176464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6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Национальный флаг Великобритании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9269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https://4.bp.blogspot.com/-K660wlOQfFg/VZpzxT5egSI/AAAAAAAAAU0/u50NqS5o_qI/s1600/Union%2BJack%2Bhistory%2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41307"/>
            <a:ext cx="7776864" cy="538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5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16024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Префикс </a:t>
            </a:r>
            <a:r>
              <a:rPr lang="en-US" sz="1600" dirty="0" smtClean="0"/>
              <a:t>“Mac”</a:t>
            </a:r>
            <a:r>
              <a:rPr lang="ru-RU" sz="1600" dirty="0" smtClean="0"/>
              <a:t> имеет ирландское или шотландское происхождение </a:t>
            </a:r>
            <a:r>
              <a:rPr lang="en-US" sz="1600" dirty="0" smtClean="0"/>
              <a:t>McCall, MacDonald</a:t>
            </a:r>
          </a:p>
          <a:p>
            <a:r>
              <a:rPr lang="ru-RU" sz="1600" dirty="0" smtClean="0"/>
              <a:t>Префикс </a:t>
            </a:r>
            <a:r>
              <a:rPr lang="en-US" sz="1600" dirty="0" smtClean="0"/>
              <a:t>“O” </a:t>
            </a:r>
            <a:r>
              <a:rPr lang="ru-RU" sz="1600" dirty="0" smtClean="0"/>
              <a:t>имеет ирландское происхождение </a:t>
            </a:r>
            <a:r>
              <a:rPr lang="en-US" sz="1600" dirty="0" smtClean="0"/>
              <a:t>O’Brien, O’Hara</a:t>
            </a:r>
          </a:p>
          <a:p>
            <a:r>
              <a:rPr lang="ru-RU" sz="1600" dirty="0" smtClean="0"/>
              <a:t>Уэльские фамилии</a:t>
            </a:r>
            <a:r>
              <a:rPr lang="en-US" sz="1600" dirty="0" smtClean="0"/>
              <a:t> Lloyd, Rees, Morgan, Evans</a:t>
            </a:r>
          </a:p>
          <a:p>
            <a:r>
              <a:rPr lang="ru-RU" sz="1600" dirty="0" smtClean="0"/>
              <a:t>Варианты самого популярного английского имени</a:t>
            </a:r>
            <a:r>
              <a:rPr lang="en-US" sz="1600" dirty="0" smtClean="0"/>
              <a:t>“John”</a:t>
            </a:r>
            <a:r>
              <a:rPr lang="ru-RU" sz="1600" dirty="0" smtClean="0"/>
              <a:t> - </a:t>
            </a:r>
            <a:r>
              <a:rPr lang="en-US" sz="1600" dirty="0" smtClean="0"/>
              <a:t> “Ian” </a:t>
            </a:r>
            <a:r>
              <a:rPr lang="ru-RU" sz="1600" dirty="0" smtClean="0"/>
              <a:t> Шотландский , </a:t>
            </a:r>
            <a:r>
              <a:rPr lang="en-US" sz="1600" dirty="0" smtClean="0"/>
              <a:t>“Sean”</a:t>
            </a:r>
            <a:r>
              <a:rPr lang="ru-RU" sz="1600" dirty="0" smtClean="0"/>
              <a:t> Ирландский</a:t>
            </a:r>
          </a:p>
          <a:p>
            <a:r>
              <a:rPr lang="ru-RU" sz="1600" dirty="0" smtClean="0"/>
              <a:t>Джон Булл</a:t>
            </a:r>
          </a:p>
          <a:p>
            <a:endParaRPr lang="ru-RU" sz="1600" dirty="0"/>
          </a:p>
        </p:txBody>
      </p:sp>
      <p:pic>
        <p:nvPicPr>
          <p:cNvPr id="8194" name="Picture 2" descr="https://studfile.net/html/2706/115/html_SHZNpimGSW.zPVI/img-AyoF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54190"/>
            <a:ext cx="2677170" cy="394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Население Великобритании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https://ds02.infourok.ru/uploads/ex/1137/0001ab5e-cebe2973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681675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2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165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Альбион (Albion)</vt:lpstr>
      <vt:lpstr>Britannia</vt:lpstr>
      <vt:lpstr>Англия</vt:lpstr>
      <vt:lpstr>Уэльс</vt:lpstr>
      <vt:lpstr>Шотландия</vt:lpstr>
      <vt:lpstr>Ирландия</vt:lpstr>
      <vt:lpstr>Национальный флаг Великобритании</vt:lpstr>
      <vt:lpstr>Имена</vt:lpstr>
      <vt:lpstr>Население Великобритании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Client</dc:creator>
  <cp:lastModifiedBy>Dmich</cp:lastModifiedBy>
  <cp:revision>8</cp:revision>
  <dcterms:created xsi:type="dcterms:W3CDTF">2021-01-25T03:28:59Z</dcterms:created>
  <dcterms:modified xsi:type="dcterms:W3CDTF">2021-02-18T23:00:46Z</dcterms:modified>
</cp:coreProperties>
</file>