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8" r:id="rId3"/>
    <p:sldId id="265" r:id="rId4"/>
    <p:sldId id="269" r:id="rId5"/>
    <p:sldId id="297" r:id="rId6"/>
    <p:sldId id="270" r:id="rId7"/>
    <p:sldId id="271" r:id="rId8"/>
    <p:sldId id="273" r:id="rId9"/>
    <p:sldId id="277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67" autoAdjust="0"/>
    <p:restoredTop sz="86467" autoAdjust="0"/>
  </p:normalViewPr>
  <p:slideViewPr>
    <p:cSldViewPr>
      <p:cViewPr varScale="1">
        <p:scale>
          <a:sx n="61" d="100"/>
          <a:sy n="61" d="100"/>
        </p:scale>
        <p:origin x="-1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2.xml"/><Relationship Id="rId16" Type="http://schemas.openxmlformats.org/officeDocument/2006/relationships/slide" Target="slides/slide18.xml"/><Relationship Id="rId20" Type="http://schemas.openxmlformats.org/officeDocument/2006/relationships/slide" Target="slides/slide24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16.xml"/><Relationship Id="rId22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33.wmf"/><Relationship Id="rId1" Type="http://schemas.openxmlformats.org/officeDocument/2006/relationships/image" Target="../media/image30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2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B97F0-95AF-42D1-B3D4-A11C4EA99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56972-91AC-4720-A342-9125B3ED2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648E-F22E-488D-AFA4-5196D0747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8C69A-3701-426C-AA06-08598BE02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F112D-2218-4A4D-9D03-3CD09E2F19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F67C2-178E-4616-89AC-97E8CFDE1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FCAA5-631C-4CAE-82CA-019699013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7ED2F-61CA-465C-8A2B-2981E6C53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4F8E5-DC04-42B3-A4E3-0F61C7FBB9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1C1BD-99C7-4766-92F5-D1F51CCD77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1005E-B0DE-4209-809D-49A41EA25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B34B0-CD0B-4B93-BA5B-8BB960D9B7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33EFD-1AE9-4F51-9EEC-71E82BA2A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5B01C18-0B5B-4D9D-B54B-0084DCDAA7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image" Target="../media/image11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Моделирование сезонных и циклических колебаний</a:t>
            </a:r>
            <a:endParaRPr lang="ru-RU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8435975" cy="4713288"/>
          </a:xfrm>
        </p:spPr>
        <p:txBody>
          <a:bodyPr/>
          <a:lstStyle/>
          <a:p>
            <a:pPr eaLnBrk="1" hangingPunct="1"/>
            <a:r>
              <a:rPr lang="ru-RU" sz="2000" smtClean="0"/>
              <a:t>Два подхода</a:t>
            </a:r>
          </a:p>
          <a:p>
            <a:pPr lvl="1" eaLnBrk="1" hangingPunct="1"/>
            <a:r>
              <a:rPr lang="ru-RU" sz="1800" smtClean="0"/>
              <a:t>Расчет сезонной компоненты методом скользящей средней и построение аддитивной или мультипликативной модели;</a:t>
            </a:r>
          </a:p>
          <a:p>
            <a:pPr lvl="1" eaLnBrk="1" hangingPunct="1"/>
            <a:endParaRPr lang="ru-RU" sz="1800" smtClean="0"/>
          </a:p>
          <a:p>
            <a:pPr lvl="1" eaLnBrk="1" hangingPunct="1"/>
            <a:r>
              <a:rPr lang="ru-RU" sz="1800" smtClean="0"/>
              <a:t>Применение фиктивных переменных.</a:t>
            </a:r>
          </a:p>
          <a:p>
            <a:pPr eaLnBrk="1" hangingPunct="1"/>
            <a:endParaRPr lang="ru-RU" sz="2000" smtClean="0"/>
          </a:p>
          <a:p>
            <a:pPr eaLnBrk="1" hangingPunct="1"/>
            <a:r>
              <a:rPr lang="ru-RU" sz="2000" smtClean="0"/>
              <a:t>Аддитивная модель                                       </a:t>
            </a:r>
            <a:r>
              <a:rPr lang="en-US" sz="2000" smtClean="0"/>
              <a:t>                                      </a:t>
            </a:r>
            <a:r>
              <a:rPr lang="ru-RU" sz="2000" smtClean="0"/>
              <a:t> </a:t>
            </a:r>
            <a:r>
              <a:rPr lang="en-US" sz="2000" smtClean="0"/>
              <a:t>             				Y=T+S+E</a:t>
            </a:r>
            <a:r>
              <a:rPr lang="ru-RU" sz="2000" smtClean="0"/>
              <a:t>                                                                                                              </a:t>
            </a:r>
          </a:p>
          <a:p>
            <a:pPr eaLnBrk="1" hangingPunct="1"/>
            <a:r>
              <a:rPr lang="ru-RU" sz="2000" smtClean="0"/>
              <a:t>Мультипликативная модель</a:t>
            </a:r>
            <a:r>
              <a:rPr lang="en-US" sz="2000" smtClean="0"/>
              <a:t>                                                                					Y=TSE</a:t>
            </a:r>
            <a:endParaRPr lang="ru-RU" sz="2000" smtClean="0"/>
          </a:p>
          <a:p>
            <a:pPr eaLnBrk="1" hangingPunct="1"/>
            <a:r>
              <a:rPr lang="en-US" sz="2000" smtClean="0"/>
              <a:t>T </a:t>
            </a:r>
            <a:r>
              <a:rPr lang="ru-RU" sz="2000" smtClean="0"/>
              <a:t>-</a:t>
            </a:r>
            <a:r>
              <a:rPr lang="en-US" sz="2000" smtClean="0"/>
              <a:t> </a:t>
            </a:r>
            <a:r>
              <a:rPr lang="ru-RU" sz="2000" smtClean="0"/>
              <a:t>трендовая составляющая,</a:t>
            </a:r>
          </a:p>
          <a:p>
            <a:pPr eaLnBrk="1" hangingPunct="1"/>
            <a:r>
              <a:rPr lang="en-US" sz="2000" smtClean="0"/>
              <a:t>S</a:t>
            </a:r>
            <a:r>
              <a:rPr lang="ru-RU" sz="2000" smtClean="0"/>
              <a:t> – циклическая (сезонная) составляющая, </a:t>
            </a:r>
            <a:endParaRPr lang="en-US" sz="2000" smtClean="0"/>
          </a:p>
          <a:p>
            <a:pPr eaLnBrk="1" hangingPunct="1"/>
            <a:r>
              <a:rPr lang="en-US" sz="2000" smtClean="0"/>
              <a:t>E</a:t>
            </a:r>
            <a:r>
              <a:rPr lang="ru-RU" sz="2000" smtClean="0"/>
              <a:t> – случайная составляющая.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954713" y="2516188"/>
          <a:ext cx="1425575" cy="26924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549275"/>
          </a:xfrm>
        </p:spPr>
        <p:txBody>
          <a:bodyPr/>
          <a:lstStyle/>
          <a:p>
            <a:pPr eaLnBrk="1" hangingPunct="1"/>
            <a:r>
              <a:rPr lang="ru-RU" sz="4000" smtClean="0"/>
              <a:t>Пример 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4033838" cy="5759450"/>
          </a:xfrm>
        </p:spPr>
        <p:txBody>
          <a:bodyPr/>
          <a:lstStyle/>
          <a:p>
            <a:pPr eaLnBrk="1" hangingPunct="1"/>
            <a:r>
              <a:rPr lang="ru-RU" smtClean="0"/>
              <a:t>Построим модель регрессии с включением фактора времени и фиктивных переменных для данных о потреблении электроэнергии за 16 кварталов, млн.кВт.ч.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3900488" y="985838"/>
            <a:ext cx="39211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5508625" y="1125538"/>
          <a:ext cx="203200" cy="360362"/>
        </p:xfrm>
        <a:graphic>
          <a:graphicData uri="http://schemas.openxmlformats.org/presentationml/2006/ole">
            <p:oleObj spid="_x0000_s4098" name="Equation" r:id="rId3" imgW="88746" imgH="152136" progId="Equation.3">
              <p:embed/>
            </p:oleObj>
          </a:graphicData>
        </a:graphic>
      </p:graphicFrame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3900488" y="985838"/>
            <a:ext cx="952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7019925" y="981075"/>
          <a:ext cx="388938" cy="549275"/>
        </p:xfrm>
        <a:graphic>
          <a:graphicData uri="http://schemas.openxmlformats.org/presentationml/2006/ole">
            <p:oleObj spid="_x0000_s4099" name="Equation" r:id="rId4" imgW="165028" imgH="228501" progId="Equation.3">
              <p:embed/>
            </p:oleObj>
          </a:graphicData>
        </a:graphic>
      </p:graphicFrame>
      <p:graphicFrame>
        <p:nvGraphicFramePr>
          <p:cNvPr id="33800" name="Group 8"/>
          <p:cNvGraphicFramePr>
            <a:graphicFrameLocks noGrp="1"/>
          </p:cNvGraphicFramePr>
          <p:nvPr/>
        </p:nvGraphicFramePr>
        <p:xfrm>
          <a:off x="5148263" y="1125538"/>
          <a:ext cx="3217862" cy="5237162"/>
        </p:xfrm>
        <a:graphic>
          <a:graphicData uri="http://schemas.openxmlformats.org/drawingml/2006/table">
            <a:tbl>
              <a:tblPr/>
              <a:tblGrid>
                <a:gridCol w="938212"/>
                <a:gridCol w="2279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34819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2055813" cy="4114800"/>
        </p:xfrm>
        <a:graphic>
          <a:graphicData uri="http://schemas.openxmlformats.org/drawingml/2006/table">
            <a:tbl>
              <a:tblPr/>
              <a:tblGrid>
                <a:gridCol w="950913"/>
                <a:gridCol w="1104900"/>
              </a:tblGrid>
              <a:tr h="5873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r1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0,165155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r2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-0,56687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r3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0,113558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r4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0,983025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r5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0,118711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r6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-0,72205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r7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-0,00337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2" name="Object 22"/>
          <p:cNvGraphicFramePr>
            <a:graphicFrameLocks noChangeAspect="1"/>
          </p:cNvGraphicFramePr>
          <p:nvPr>
            <p:ph sz="half" idx="2"/>
          </p:nvPr>
        </p:nvGraphicFramePr>
        <p:xfrm>
          <a:off x="2916238" y="2038350"/>
          <a:ext cx="5976937" cy="3954463"/>
        </p:xfrm>
        <a:graphic>
          <a:graphicData uri="http://schemas.openxmlformats.org/presentationml/2006/ole">
            <p:oleObj spid="_x0000_s5122" name="Диаграмма" r:id="rId3" imgW="5886416" imgH="3895766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0"/>
            <a:ext cx="8134350" cy="6597650"/>
          </a:xfrm>
        </p:spPr>
        <p:txBody>
          <a:bodyPr/>
          <a:lstStyle/>
          <a:p>
            <a:pPr eaLnBrk="1" hangingPunct="1"/>
            <a:r>
              <a:rPr lang="ru-RU" smtClean="0"/>
              <a:t>Составим матрицу исходных данных </a:t>
            </a:r>
          </a:p>
        </p:txBody>
      </p:sp>
      <p:sp>
        <p:nvSpPr>
          <p:cNvPr id="6152" name="Rectangle 3"/>
          <p:cNvSpPr>
            <a:spLocks noChangeArrowheads="1"/>
          </p:cNvSpPr>
          <p:nvPr/>
        </p:nvSpPr>
        <p:spPr bwMode="auto">
          <a:xfrm>
            <a:off x="0" y="339725"/>
            <a:ext cx="609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627313" y="1125538"/>
          <a:ext cx="203200" cy="360362"/>
        </p:xfrm>
        <a:graphic>
          <a:graphicData uri="http://schemas.openxmlformats.org/presentationml/2006/ole">
            <p:oleObj spid="_x0000_s6146" name="Equation" r:id="rId3" imgW="88746" imgH="152136" progId="Equation.3">
              <p:embed/>
            </p:oleObj>
          </a:graphicData>
        </a:graphic>
      </p:graphicFrame>
      <p:sp>
        <p:nvSpPr>
          <p:cNvPr id="6153" name="Rectangle 5"/>
          <p:cNvSpPr>
            <a:spLocks noChangeArrowheads="1"/>
          </p:cNvSpPr>
          <p:nvPr/>
        </p:nvSpPr>
        <p:spPr bwMode="auto">
          <a:xfrm>
            <a:off x="0" y="339725"/>
            <a:ext cx="6302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3203575" y="1052513"/>
          <a:ext cx="352425" cy="504825"/>
        </p:xfrm>
        <a:graphic>
          <a:graphicData uri="http://schemas.openxmlformats.org/presentationml/2006/ole">
            <p:oleObj spid="_x0000_s6147" name="Equation" r:id="rId4" imgW="152268" imgH="215713" progId="Equation.3">
              <p:embed/>
            </p:oleObj>
          </a:graphicData>
        </a:graphic>
      </p:graphicFrame>
      <p:sp>
        <p:nvSpPr>
          <p:cNvPr id="6154" name="Rectangle 7"/>
          <p:cNvSpPr>
            <a:spLocks noChangeArrowheads="1"/>
          </p:cNvSpPr>
          <p:nvPr/>
        </p:nvSpPr>
        <p:spPr bwMode="auto">
          <a:xfrm>
            <a:off x="0" y="339725"/>
            <a:ext cx="6302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148" name="Object 8"/>
          <p:cNvGraphicFramePr>
            <a:graphicFrameLocks noChangeAspect="1"/>
          </p:cNvGraphicFramePr>
          <p:nvPr/>
        </p:nvGraphicFramePr>
        <p:xfrm>
          <a:off x="3851275" y="1052513"/>
          <a:ext cx="415925" cy="503237"/>
        </p:xfrm>
        <a:graphic>
          <a:graphicData uri="http://schemas.openxmlformats.org/presentationml/2006/ole">
            <p:oleObj spid="_x0000_s6148" name="Equation" r:id="rId5" imgW="177569" imgH="215619" progId="Equation.3">
              <p:embed/>
            </p:oleObj>
          </a:graphicData>
        </a:graphic>
      </p:graphicFrame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0" y="339725"/>
            <a:ext cx="6302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149" name="Object 10"/>
          <p:cNvGraphicFramePr>
            <a:graphicFrameLocks noChangeAspect="1"/>
          </p:cNvGraphicFramePr>
          <p:nvPr/>
        </p:nvGraphicFramePr>
        <p:xfrm>
          <a:off x="4643438" y="981075"/>
          <a:ext cx="409575" cy="576263"/>
        </p:xfrm>
        <a:graphic>
          <a:graphicData uri="http://schemas.openxmlformats.org/presentationml/2006/ole">
            <p:oleObj spid="_x0000_s6149" name="Equation" r:id="rId6" imgW="165028" imgH="228501" progId="Equation.3">
              <p:embed/>
            </p:oleObj>
          </a:graphicData>
        </a:graphic>
      </p:graphicFrame>
      <p:sp>
        <p:nvSpPr>
          <p:cNvPr id="6156" name="Rectangle 11"/>
          <p:cNvSpPr>
            <a:spLocks noChangeArrowheads="1"/>
          </p:cNvSpPr>
          <p:nvPr/>
        </p:nvSpPr>
        <p:spPr bwMode="auto">
          <a:xfrm>
            <a:off x="0" y="33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150" name="Object 12"/>
          <p:cNvGraphicFramePr>
            <a:graphicFrameLocks noChangeAspect="1"/>
          </p:cNvGraphicFramePr>
          <p:nvPr/>
        </p:nvGraphicFramePr>
        <p:xfrm>
          <a:off x="5292725" y="1125538"/>
          <a:ext cx="317500" cy="360362"/>
        </p:xfrm>
        <a:graphic>
          <a:graphicData uri="http://schemas.openxmlformats.org/presentationml/2006/ole">
            <p:oleObj spid="_x0000_s6150" name="Equation" r:id="rId7" imgW="139579" imgH="164957" progId="Equation.3">
              <p:embed/>
            </p:oleObj>
          </a:graphicData>
        </a:graphic>
      </p:graphicFrame>
      <p:graphicFrame>
        <p:nvGraphicFramePr>
          <p:cNvPr id="35853" name="Group 13"/>
          <p:cNvGraphicFramePr>
            <a:graphicFrameLocks noGrp="1"/>
          </p:cNvGraphicFramePr>
          <p:nvPr/>
        </p:nvGraphicFramePr>
        <p:xfrm>
          <a:off x="2411413" y="1052513"/>
          <a:ext cx="3540125" cy="5394325"/>
        </p:xfrm>
        <a:graphic>
          <a:graphicData uri="http://schemas.openxmlformats.org/drawingml/2006/table">
            <a:tbl>
              <a:tblPr/>
              <a:tblGrid>
                <a:gridCol w="679450"/>
                <a:gridCol w="701675"/>
                <a:gridCol w="701675"/>
                <a:gridCol w="700087"/>
                <a:gridCol w="757238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60350"/>
            <a:ext cx="7989888" cy="1584325"/>
          </a:xfrm>
        </p:spPr>
        <p:txBody>
          <a:bodyPr/>
          <a:lstStyle/>
          <a:p>
            <a:pPr eaLnBrk="1" hangingPunct="1"/>
            <a:r>
              <a:rPr lang="ru-RU" sz="2800" smtClean="0"/>
              <a:t>Оценим параметры уравнения регрессии (*) обычным МНК. Результаты оценки приведем в табл. 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sz="half" idx="2"/>
          </p:nvPr>
        </p:nvGraphicFramePr>
        <p:xfrm>
          <a:off x="539750" y="1916113"/>
          <a:ext cx="5380038" cy="2881312"/>
        </p:xfrm>
        <a:graphic>
          <a:graphicData uri="http://schemas.openxmlformats.org/drawingml/2006/table">
            <a:tbl>
              <a:tblPr/>
              <a:tblGrid>
                <a:gridCol w="1709738"/>
                <a:gridCol w="2039937"/>
                <a:gridCol w="1630363"/>
              </a:tblGrid>
              <a:tr h="560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переменная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коэффициент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t-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критерий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4338">
                <a:tc>
                  <a:txBody>
                    <a:bodyPr/>
                    <a:lstStyle/>
                    <a:p>
                      <a:pPr marL="342900" marR="0" lvl="0" indent="-7302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Const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x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x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x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7302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8.3250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0.1875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-2.0875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-4.4750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-3.9125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730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36.6318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11.0691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-9.4797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-20.6292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342900" marR="0" lvl="0" indent="-730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-18.2034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=0,985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табл  =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Уравнение регрессии имеет вид: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468313" y="3213100"/>
          <a:ext cx="8077200" cy="849313"/>
        </p:xfrm>
        <a:graphic>
          <a:graphicData uri="http://schemas.openxmlformats.org/presentationml/2006/ole">
            <p:oleObj spid="_x0000_s7170" name="Equation" r:id="rId3" imgW="2806560" imgH="29196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820150" cy="4114800"/>
          </a:xfrm>
        </p:spPr>
        <p:txBody>
          <a:bodyPr/>
          <a:lstStyle/>
          <a:p>
            <a:pPr eaLnBrk="1" hangingPunct="1"/>
            <a:r>
              <a:rPr lang="ru-RU" smtClean="0"/>
              <a:t>Влияние сезонной компоненты в каждом квартале статистически значимо (</a:t>
            </a:r>
            <a:r>
              <a:rPr lang="en-US" smtClean="0"/>
              <a:t>t</a:t>
            </a:r>
            <a:r>
              <a:rPr lang="ru-RU" baseline="-25000" smtClean="0"/>
              <a:t>крит</a:t>
            </a:r>
            <a:r>
              <a:rPr lang="ru-RU" smtClean="0"/>
              <a:t>=2).</a:t>
            </a:r>
          </a:p>
          <a:p>
            <a:pPr eaLnBrk="1" hangingPunct="1"/>
            <a:r>
              <a:rPr lang="ru-RU" smtClean="0"/>
              <a:t>Сезонные колебания в </a:t>
            </a:r>
            <a:r>
              <a:rPr lang="en-US" smtClean="0"/>
              <a:t>I, II, III </a:t>
            </a:r>
            <a:r>
              <a:rPr lang="ru-RU" smtClean="0"/>
              <a:t>кварталах приводят к снижению этой величины.</a:t>
            </a:r>
          </a:p>
          <a:p>
            <a:pPr eaLnBrk="1" hangingPunct="1"/>
            <a:r>
              <a:rPr lang="ru-RU" smtClean="0"/>
              <a:t>В уровнях ряда присутствует возрастающая тенденция.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3987" cy="1008063"/>
          </a:xfrm>
        </p:spPr>
        <p:txBody>
          <a:bodyPr/>
          <a:lstStyle/>
          <a:p>
            <a:pPr eaLnBrk="1" hangingPunct="1"/>
            <a:r>
              <a:rPr lang="ru-RU" altLang="ja-JP" sz="3600" b="1" smtClean="0">
                <a:cs typeface="Times New Roman" pitchFamily="18" charset="0"/>
              </a:rPr>
              <a:t>КОИНТЕГРАЦИЯ ВРЕМЕННЫХ РЯДОВ</a:t>
            </a:r>
            <a:r>
              <a:rPr lang="ru-RU" sz="3600" b="1" smtClean="0">
                <a:cs typeface="Times New Roman" pitchFamily="18" charset="0"/>
              </a:rPr>
              <a:t/>
            </a:r>
            <a:br>
              <a:rPr lang="ru-RU" sz="3600" b="1" smtClean="0">
                <a:cs typeface="Times New Roman" pitchFamily="18" charset="0"/>
              </a:rPr>
            </a:br>
            <a:endParaRPr lang="ru-RU" sz="3600" b="1" smtClean="0"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28775"/>
            <a:ext cx="8763000" cy="5000625"/>
          </a:xfrm>
        </p:spPr>
        <p:txBody>
          <a:bodyPr/>
          <a:lstStyle/>
          <a:p>
            <a:pPr eaLnBrk="1" hangingPunct="1"/>
            <a:r>
              <a:rPr lang="ru-RU" altLang="ja-JP" b="1" smtClean="0"/>
              <a:t>ОПР. К</a:t>
            </a:r>
            <a:r>
              <a:rPr lang="ru-RU" altLang="ja-JP" b="1" smtClean="0">
                <a:cs typeface="Arial" pitchFamily="34" charset="0"/>
              </a:rPr>
              <a:t>оинтеграцией </a:t>
            </a:r>
            <a:r>
              <a:rPr lang="ru-RU" altLang="ja-JP" smtClean="0"/>
              <a:t>называется </a:t>
            </a:r>
            <a:r>
              <a:rPr lang="ru-RU" altLang="ja-JP" smtClean="0">
                <a:cs typeface="Arial" pitchFamily="34" charset="0"/>
              </a:rPr>
              <a:t>зависимость в уровнях двух (или более) временных рядов,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которая выражается в совпадении или противоположной направленности их тенденций.</a:t>
            </a:r>
            <a:endParaRPr lang="ru-RU" altLang="ja-JP" smtClean="0">
              <a:cs typeface="Times New Roman" pitchFamily="18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4910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4958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60350"/>
            <a:ext cx="8353425" cy="4248150"/>
          </a:xfrm>
        </p:spPr>
        <p:txBody>
          <a:bodyPr/>
          <a:lstStyle/>
          <a:p>
            <a:pPr eaLnBrk="1" hangingPunct="1"/>
            <a:r>
              <a:rPr lang="ru-RU" sz="2800" smtClean="0">
                <a:cs typeface="Times New Roman" pitchFamily="18" charset="0"/>
              </a:rPr>
              <a:t>Рассмотрим уравнение регрессии вида:</a:t>
            </a:r>
          </a:p>
          <a:p>
            <a:pPr eaLnBrk="1" hangingPunct="1"/>
            <a:endParaRPr lang="ru-RU" sz="2800" smtClean="0">
              <a:cs typeface="Times New Roman" pitchFamily="18" charset="0"/>
            </a:endParaRPr>
          </a:p>
          <a:p>
            <a:pPr eaLnBrk="1" hangingPunct="1"/>
            <a:endParaRPr lang="ru-RU" sz="2400" b="1" smtClean="0">
              <a:cs typeface="Times New Roman" pitchFamily="18" charset="0"/>
            </a:endParaRPr>
          </a:p>
          <a:p>
            <a:pPr eaLnBrk="1" hangingPunct="1"/>
            <a:endParaRPr lang="ru-RU" sz="2000" b="1" smtClean="0">
              <a:cs typeface="Times New Roman" pitchFamily="18" charset="0"/>
            </a:endParaRPr>
          </a:p>
          <a:p>
            <a:pPr eaLnBrk="1" hangingPunct="1"/>
            <a:endParaRPr lang="ru-RU" sz="2000" b="1" smtClean="0">
              <a:cs typeface="Times New Roman" pitchFamily="18" charset="0"/>
            </a:endParaRPr>
          </a:p>
          <a:p>
            <a:pPr eaLnBrk="1" hangingPunct="1"/>
            <a:r>
              <a:rPr lang="ru-RU" altLang="ja-JP" sz="2800" smtClean="0">
                <a:cs typeface="Arial" pitchFamily="34" charset="0"/>
              </a:rPr>
              <a:t>Одним из методов тестирования гипотезы о коинтеграции временных рядов </a:t>
            </a:r>
            <a:r>
              <a:rPr lang="ru-RU" altLang="ja-JP" sz="2800" smtClean="0"/>
              <a:t>      </a:t>
            </a:r>
            <a:r>
              <a:rPr lang="ru-RU" altLang="ja-JP" sz="2800" smtClean="0">
                <a:cs typeface="Arial" pitchFamily="34" charset="0"/>
              </a:rPr>
              <a:t> и  является </a:t>
            </a:r>
            <a:r>
              <a:rPr lang="ru-RU" altLang="ja-JP" sz="2800" b="1" smtClean="0">
                <a:cs typeface="Arial" pitchFamily="34" charset="0"/>
              </a:rPr>
              <a:t>критерий Энгеля-Грангера.</a:t>
            </a:r>
            <a:r>
              <a:rPr lang="ru-RU" altLang="ja-JP" sz="2800" smtClean="0"/>
              <a:t> </a:t>
            </a:r>
            <a:endParaRPr lang="ru-RU" sz="2800" smtClean="0"/>
          </a:p>
          <a:p>
            <a:pPr eaLnBrk="1" hangingPunct="1"/>
            <a:endParaRPr lang="ru-RU" sz="2000" b="1" smtClean="0">
              <a:cs typeface="Times New Roman" pitchFamily="18" charset="0"/>
            </a:endParaRP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7286625" y="2714625"/>
          <a:ext cx="549275" cy="790575"/>
        </p:xfrm>
        <a:graphic>
          <a:graphicData uri="http://schemas.openxmlformats.org/presentationml/2006/ole">
            <p:oleObj spid="_x0000_s8194" r:id="rId3" imgW="165028" imgH="228501" progId="Equation.3">
              <p:embed/>
            </p:oleObj>
          </a:graphicData>
        </a:graphic>
      </p:graphicFrame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741363" y="908050"/>
          <a:ext cx="5884862" cy="981075"/>
        </p:xfrm>
        <a:graphic>
          <a:graphicData uri="http://schemas.openxmlformats.org/presentationml/2006/ole">
            <p:oleObj spid="_x0000_s8195" name="Equation" r:id="rId4" imgW="1371600" imgH="228600" progId="Equation.3">
              <p:embed/>
            </p:oleObj>
          </a:graphicData>
        </a:graphic>
      </p:graphicFrame>
      <p:graphicFrame>
        <p:nvGraphicFramePr>
          <p:cNvPr id="819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6143625" y="2643188"/>
          <a:ext cx="558800" cy="869950"/>
        </p:xfrm>
        <a:graphic>
          <a:graphicData uri="http://schemas.openxmlformats.org/presentationml/2006/ole">
            <p:oleObj spid="_x0000_s8196" r:id="rId5" imgW="152334" imgH="228501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248400"/>
          </a:xfrm>
        </p:spPr>
        <p:txBody>
          <a:bodyPr/>
          <a:lstStyle/>
          <a:p>
            <a:pPr algn="ctr" eaLnBrk="1" hangingPunct="1"/>
            <a:r>
              <a:rPr lang="ru-RU" altLang="ja-JP" smtClean="0">
                <a:cs typeface="Arial" pitchFamily="34" charset="0"/>
              </a:rPr>
              <a:t>Алгоритм применения критерия</a:t>
            </a:r>
            <a:r>
              <a:rPr lang="ru-RU" altLang="ja-JP" smtClean="0"/>
              <a:t>:</a:t>
            </a:r>
          </a:p>
          <a:p>
            <a:pPr eaLnBrk="1" hangingPunct="1"/>
            <a:r>
              <a:rPr lang="ru-RU" altLang="ja-JP" smtClean="0"/>
              <a:t>1. </a:t>
            </a:r>
            <a:r>
              <a:rPr lang="ru-RU" altLang="ja-JP" smtClean="0">
                <a:cs typeface="Arial" pitchFamily="34" charset="0"/>
              </a:rPr>
              <a:t>Выдвигается ноль-гипотеза об отсутствии коинтеграции между рядами 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 и</a:t>
            </a:r>
            <a:r>
              <a:rPr lang="ru-RU" altLang="ja-JP" smtClean="0"/>
              <a:t>    </a:t>
            </a:r>
            <a:r>
              <a:rPr lang="ru-RU" altLang="ja-JP" smtClean="0">
                <a:cs typeface="Arial" pitchFamily="34" charset="0"/>
              </a:rPr>
              <a:t>.</a:t>
            </a:r>
            <a:r>
              <a:rPr lang="ru-RU" altLang="ja-JP" smtClean="0"/>
              <a:t> </a:t>
            </a:r>
          </a:p>
          <a:p>
            <a:pPr eaLnBrk="1" hangingPunct="1"/>
            <a:r>
              <a:rPr lang="ru-RU" altLang="ja-JP" smtClean="0"/>
              <a:t>2.</a:t>
            </a:r>
            <a:r>
              <a:rPr lang="ru-RU" altLang="ja-JP" smtClean="0">
                <a:cs typeface="Arial" pitchFamily="34" charset="0"/>
              </a:rPr>
              <a:t>Рассчитывают параметры уравнения регрессии вида</a:t>
            </a:r>
            <a:r>
              <a:rPr lang="en-US" altLang="ja-JP" smtClean="0">
                <a:ea typeface="MS PGothic" pitchFamily="34" charset="-128"/>
              </a:rPr>
              <a:t> (</a:t>
            </a:r>
            <a:r>
              <a:rPr lang="ru-RU" altLang="ja-JP" smtClean="0"/>
              <a:t>*</a:t>
            </a:r>
            <a:r>
              <a:rPr lang="en-US" altLang="ja-JP" smtClean="0">
                <a:ea typeface="MS PGothic" pitchFamily="34" charset="-128"/>
              </a:rPr>
              <a:t>*)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Где</a:t>
            </a:r>
            <a:r>
              <a:rPr lang="ru-RU" altLang="ja-JP" smtClean="0"/>
              <a:t>        </a:t>
            </a:r>
            <a:r>
              <a:rPr lang="ru-RU" altLang="ja-JP" smtClean="0">
                <a:cs typeface="Arial" pitchFamily="34" charset="0"/>
              </a:rPr>
              <a:t>-первые разности остатков,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полученных из соотношения </a:t>
            </a:r>
            <a:endParaRPr lang="ru-RU" altLang="ja-JP" smtClean="0"/>
          </a:p>
          <a:p>
            <a:pPr eaLnBrk="1" hangingPunct="1"/>
            <a:r>
              <a:rPr lang="en-US" altLang="ja-JP" smtClean="0">
                <a:ea typeface="MS PGothic" pitchFamily="34" charset="-128"/>
              </a:rPr>
              <a:t>3.</a:t>
            </a:r>
            <a:r>
              <a:rPr lang="ru-RU" altLang="ja-JP" smtClean="0">
                <a:cs typeface="Times New Roman" pitchFamily="18" charset="0"/>
              </a:rPr>
              <a:t>Определяют</a:t>
            </a:r>
            <a:r>
              <a:rPr lang="ru-RU" altLang="ja-JP" b="1" smtClean="0">
                <a:cs typeface="Times New Roman" pitchFamily="18" charset="0"/>
              </a:rPr>
              <a:t> </a:t>
            </a:r>
            <a:r>
              <a:rPr lang="ru-RU" altLang="ja-JP" smtClean="0">
                <a:cs typeface="Times New Roman" pitchFamily="18" charset="0"/>
              </a:rPr>
              <a:t>фактическое значение</a:t>
            </a:r>
            <a:r>
              <a:rPr lang="ru-RU" altLang="ja-JP" smtClean="0"/>
              <a:t> </a:t>
            </a:r>
            <a:r>
              <a:rPr lang="en-US" altLang="ja-JP" i="1" smtClean="0">
                <a:ea typeface="MS PGothic" pitchFamily="34" charset="-128"/>
              </a:rPr>
              <a:t>t</a:t>
            </a:r>
            <a:r>
              <a:rPr lang="ru-RU" altLang="ja-JP" smtClean="0"/>
              <a:t>-</a:t>
            </a:r>
            <a:r>
              <a:rPr lang="ru-RU" altLang="ja-JP" smtClean="0">
                <a:cs typeface="Times New Roman" pitchFamily="18" charset="0"/>
              </a:rPr>
              <a:t>критерия для коэффициента регрессии</a:t>
            </a:r>
            <a:r>
              <a:rPr lang="en-US" altLang="ja-JP" smtClean="0">
                <a:ea typeface="MS PGothic" pitchFamily="34" charset="-128"/>
              </a:rPr>
              <a:t>   </a:t>
            </a:r>
            <a:r>
              <a:rPr lang="ru-RU" altLang="ja-JP" smtClean="0">
                <a:cs typeface="Times New Roman" pitchFamily="18" charset="0"/>
              </a:rPr>
              <a:t> в уравнении</a:t>
            </a:r>
            <a:r>
              <a:rPr lang="en-US" altLang="ja-JP" smtClean="0">
                <a:ea typeface="MS PGothic" pitchFamily="34" charset="-128"/>
              </a:rPr>
              <a:t> (</a:t>
            </a:r>
            <a:r>
              <a:rPr lang="ru-RU" altLang="ja-JP" smtClean="0"/>
              <a:t>*</a:t>
            </a:r>
            <a:r>
              <a:rPr lang="en-US" altLang="ja-JP" smtClean="0">
                <a:ea typeface="MS PGothic" pitchFamily="34" charset="-128"/>
              </a:rPr>
              <a:t>*)</a:t>
            </a:r>
            <a:r>
              <a:rPr lang="ru-RU" altLang="ja-JP" smtClean="0">
                <a:cs typeface="Times New Roman" pitchFamily="18" charset="0"/>
              </a:rPr>
              <a:t>.</a:t>
            </a:r>
          </a:p>
          <a:p>
            <a:pPr eaLnBrk="1" hangingPunct="1"/>
            <a:endParaRPr lang="ru-RU" smtClean="0"/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8243888" y="1341438"/>
          <a:ext cx="468312" cy="661987"/>
        </p:xfrm>
        <a:graphic>
          <a:graphicData uri="http://schemas.openxmlformats.org/presentationml/2006/ole">
            <p:oleObj spid="_x0000_s9218" r:id="rId3" imgW="165028" imgH="228501" progId="Equation.3">
              <p:embed/>
            </p:oleObj>
          </a:graphicData>
        </a:graphic>
      </p:graphicFrame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900113" y="1844675"/>
          <a:ext cx="492125" cy="738188"/>
        </p:xfrm>
        <a:graphic>
          <a:graphicData uri="http://schemas.openxmlformats.org/presentationml/2006/ole">
            <p:oleObj spid="_x0000_s9219" r:id="rId4" imgW="152334" imgH="228501" progId="Equation.3">
              <p:embed/>
            </p:oleObj>
          </a:graphicData>
        </a:graphic>
      </p:graphicFrame>
      <p:sp>
        <p:nvSpPr>
          <p:cNvPr id="9225" name="Rectangle 5"/>
          <p:cNvSpPr>
            <a:spLocks noChangeArrowheads="1"/>
          </p:cNvSpPr>
          <p:nvPr/>
        </p:nvSpPr>
        <p:spPr bwMode="auto">
          <a:xfrm>
            <a:off x="404336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4427538" y="2997200"/>
          <a:ext cx="2657475" cy="574675"/>
        </p:xfrm>
        <a:graphic>
          <a:graphicData uri="http://schemas.openxmlformats.org/presentationml/2006/ole">
            <p:oleObj spid="_x0000_s9220" r:id="rId5" imgW="1054100" imgH="228600" progId="Equation.3">
              <p:embed/>
            </p:oleObj>
          </a:graphicData>
        </a:graphic>
      </p:graphicFrame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44434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221" name="Object 8"/>
          <p:cNvGraphicFramePr>
            <a:graphicFrameLocks noChangeAspect="1"/>
          </p:cNvGraphicFramePr>
          <p:nvPr/>
        </p:nvGraphicFramePr>
        <p:xfrm>
          <a:off x="1524000" y="3657600"/>
          <a:ext cx="609600" cy="541338"/>
        </p:xfrm>
        <a:graphic>
          <a:graphicData uri="http://schemas.openxmlformats.org/presentationml/2006/ole">
            <p:oleObj spid="_x0000_s9221" r:id="rId6" imgW="253890" imgH="228501" progId="Equation.3">
              <p:embed/>
            </p:oleObj>
          </a:graphicData>
        </a:graphic>
      </p:graphicFrame>
      <p:sp>
        <p:nvSpPr>
          <p:cNvPr id="9227" name="Rectangle 9"/>
          <p:cNvSpPr>
            <a:spLocks noChangeArrowheads="1"/>
          </p:cNvSpPr>
          <p:nvPr/>
        </p:nvSpPr>
        <p:spPr bwMode="auto">
          <a:xfrm>
            <a:off x="39957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222" name="Object 10"/>
          <p:cNvGraphicFramePr>
            <a:graphicFrameLocks noChangeAspect="1"/>
          </p:cNvGraphicFramePr>
          <p:nvPr/>
        </p:nvGraphicFramePr>
        <p:xfrm>
          <a:off x="6156325" y="4076700"/>
          <a:ext cx="2514600" cy="498475"/>
        </p:xfrm>
        <a:graphic>
          <a:graphicData uri="http://schemas.openxmlformats.org/presentationml/2006/ole">
            <p:oleObj spid="_x0000_s9222" r:id="rId7" imgW="1155700" imgH="228600" progId="Equation.3">
              <p:embed/>
            </p:oleObj>
          </a:graphicData>
        </a:graphic>
      </p:graphicFrame>
      <p:sp>
        <p:nvSpPr>
          <p:cNvPr id="9228" name="Rectangle 11"/>
          <p:cNvSpPr>
            <a:spLocks noChangeArrowheads="1"/>
          </p:cNvSpPr>
          <p:nvPr/>
        </p:nvSpPr>
        <p:spPr bwMode="auto">
          <a:xfrm>
            <a:off x="4529138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229" name="Rectangle 12"/>
          <p:cNvSpPr>
            <a:spLocks noChangeArrowheads="1"/>
          </p:cNvSpPr>
          <p:nvPr/>
        </p:nvSpPr>
        <p:spPr bwMode="auto">
          <a:xfrm>
            <a:off x="4510088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7467600" y="5181600"/>
          <a:ext cx="330200" cy="381000"/>
        </p:xfrm>
        <a:graphic>
          <a:graphicData uri="http://schemas.openxmlformats.org/presentationml/2006/ole">
            <p:oleObj spid="_x0000_s9223" r:id="rId8" imgW="126835" imgH="139518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534400" cy="6172200"/>
          </a:xfrm>
        </p:spPr>
        <p:txBody>
          <a:bodyPr/>
          <a:lstStyle/>
          <a:p>
            <a:pPr eaLnBrk="1" hangingPunct="1"/>
            <a:r>
              <a:rPr lang="ru-RU" altLang="ja-JP" sz="2800" smtClean="0"/>
              <a:t>4.</a:t>
            </a:r>
            <a:r>
              <a:rPr lang="ru-RU" altLang="ja-JP" sz="2800" smtClean="0">
                <a:cs typeface="Arial" pitchFamily="34" charset="0"/>
              </a:rPr>
              <a:t>Сравнивают</a:t>
            </a:r>
            <a:r>
              <a:rPr lang="ru-RU" altLang="ja-JP" sz="2800" b="1" smtClean="0">
                <a:cs typeface="Arial" pitchFamily="34" charset="0"/>
              </a:rPr>
              <a:t> </a:t>
            </a:r>
            <a:r>
              <a:rPr lang="ru-RU" altLang="ja-JP" sz="2800" smtClean="0">
                <a:cs typeface="Arial" pitchFamily="34" charset="0"/>
              </a:rPr>
              <a:t>полученное значение с критическим значением статистики</a:t>
            </a:r>
            <a:r>
              <a:rPr lang="ru-RU" altLang="ja-JP" sz="2800" smtClean="0"/>
              <a:t>    </a:t>
            </a:r>
            <a:r>
              <a:rPr lang="ru-RU" altLang="ja-JP" sz="2800" smtClean="0">
                <a:cs typeface="Arial" pitchFamily="34" charset="0"/>
              </a:rPr>
              <a:t> .</a:t>
            </a:r>
            <a:r>
              <a:rPr lang="ru-RU" altLang="ja-JP" sz="2800" smtClean="0"/>
              <a:t> </a:t>
            </a:r>
          </a:p>
          <a:p>
            <a:pPr eaLnBrk="1" hangingPunct="1"/>
            <a:r>
              <a:rPr lang="ru-RU" altLang="ja-JP" sz="2800" smtClean="0">
                <a:cs typeface="Arial" pitchFamily="34" charset="0"/>
              </a:rPr>
              <a:t>Если фактическое значение  </a:t>
            </a:r>
            <a:r>
              <a:rPr lang="ru-RU" altLang="ja-JP" sz="2800" smtClean="0"/>
              <a:t>   </a:t>
            </a:r>
            <a:r>
              <a:rPr lang="ru-RU" altLang="ja-JP" sz="2800" smtClean="0">
                <a:cs typeface="Arial" pitchFamily="34" charset="0"/>
              </a:rPr>
              <a:t>больше критического значения </a:t>
            </a:r>
            <a:r>
              <a:rPr lang="ru-RU" altLang="ja-JP" sz="2800" smtClean="0"/>
              <a:t>  </a:t>
            </a:r>
            <a:r>
              <a:rPr lang="ru-RU" altLang="ja-JP" sz="2800" smtClean="0">
                <a:cs typeface="Arial" pitchFamily="34" charset="0"/>
              </a:rPr>
              <a:t> для заданного уровня значимости </a:t>
            </a:r>
            <a:r>
              <a:rPr lang="ru-RU" altLang="ja-JP" sz="2800" smtClean="0"/>
              <a:t>     </a:t>
            </a:r>
            <a:r>
              <a:rPr lang="ru-RU" altLang="ja-JP" sz="2800" smtClean="0">
                <a:cs typeface="Arial" pitchFamily="34" charset="0"/>
              </a:rPr>
              <a:t>, </a:t>
            </a:r>
            <a:r>
              <a:rPr lang="ru-RU" altLang="ja-JP" sz="2800" smtClean="0"/>
              <a:t>то </a:t>
            </a:r>
            <a:r>
              <a:rPr lang="ru-RU" altLang="ja-JP" sz="2800" smtClean="0">
                <a:cs typeface="Arial" pitchFamily="34" charset="0"/>
              </a:rPr>
              <a:t>ноль-гипотезу об отсутствии коинтеграции исследуемых временных рядов отклоняют и с вероятностью</a:t>
            </a:r>
            <a:r>
              <a:rPr lang="ru-RU" altLang="ja-JP" sz="2800" smtClean="0"/>
              <a:t>             </a:t>
            </a:r>
            <a:r>
              <a:rPr lang="ru-RU" altLang="ja-JP" sz="2800" smtClean="0">
                <a:cs typeface="Arial" pitchFamily="34" charset="0"/>
              </a:rPr>
              <a:t>принимают альтернативную гипотезу о том,</a:t>
            </a:r>
            <a:r>
              <a:rPr lang="ru-RU" altLang="ja-JP" sz="2800" smtClean="0"/>
              <a:t> </a:t>
            </a:r>
            <a:r>
              <a:rPr lang="ru-RU" altLang="ja-JP" sz="2800" smtClean="0">
                <a:cs typeface="Arial" pitchFamily="34" charset="0"/>
              </a:rPr>
              <a:t>что между ряд</a:t>
            </a:r>
            <a:r>
              <a:rPr lang="ru-RU" altLang="ja-JP" sz="2800" smtClean="0"/>
              <a:t>а</a:t>
            </a:r>
            <a:r>
              <a:rPr lang="ru-RU" altLang="ja-JP" sz="2800" smtClean="0">
                <a:cs typeface="Arial" pitchFamily="34" charset="0"/>
              </a:rPr>
              <a:t>ми  есть коинтеграция.</a:t>
            </a:r>
          </a:p>
          <a:p>
            <a:pPr eaLnBrk="1" hangingPunct="1"/>
            <a:endParaRPr lang="ru-RU" altLang="ja-JP" sz="2800" smtClean="0">
              <a:cs typeface="Arial" pitchFamily="34" charset="0"/>
            </a:endParaRPr>
          </a:p>
          <a:p>
            <a:pPr eaLnBrk="1" hangingPunct="1"/>
            <a:r>
              <a:rPr lang="ru-RU" altLang="ja-JP" sz="2800" smtClean="0">
                <a:cs typeface="Arial" pitchFamily="34" charset="0"/>
              </a:rPr>
              <a:t>В противном случае гипотеза об отсутствии коинтеграции между исследуемыми рядами не отклоняется.</a:t>
            </a:r>
          </a:p>
        </p:txBody>
      </p:sp>
      <p:sp>
        <p:nvSpPr>
          <p:cNvPr id="10248" name="Rectangle 3"/>
          <p:cNvSpPr>
            <a:spLocks noChangeArrowheads="1"/>
          </p:cNvSpPr>
          <p:nvPr/>
        </p:nvSpPr>
        <p:spPr bwMode="auto">
          <a:xfrm>
            <a:off x="4510088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4572000" y="1773238"/>
          <a:ext cx="396875" cy="457200"/>
        </p:xfrm>
        <a:graphic>
          <a:graphicData uri="http://schemas.openxmlformats.org/presentationml/2006/ole">
            <p:oleObj spid="_x0000_s10242" r:id="rId3" imgW="126835" imgH="139518" progId="Equation.3">
              <p:embed/>
            </p:oleObj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6877050" y="765175"/>
          <a:ext cx="396875" cy="457200"/>
        </p:xfrm>
        <a:graphic>
          <a:graphicData uri="http://schemas.openxmlformats.org/presentationml/2006/ole">
            <p:oleObj spid="_x0000_s10243" r:id="rId4" imgW="126835" imgH="139518" progId="Equation.3">
              <p:embed/>
            </p:oleObj>
          </a:graphicData>
        </a:graphic>
      </p:graphicFrame>
      <p:sp>
        <p:nvSpPr>
          <p:cNvPr id="10249" name="Rectangle 6"/>
          <p:cNvSpPr>
            <a:spLocks noChangeArrowheads="1"/>
          </p:cNvSpPr>
          <p:nvPr/>
        </p:nvSpPr>
        <p:spPr bwMode="auto">
          <a:xfrm>
            <a:off x="4529138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0244" name="Object 7"/>
          <p:cNvGraphicFramePr>
            <a:graphicFrameLocks noChangeAspect="1"/>
          </p:cNvGraphicFramePr>
          <p:nvPr/>
        </p:nvGraphicFramePr>
        <p:xfrm>
          <a:off x="5580063" y="1268413"/>
          <a:ext cx="300037" cy="533400"/>
        </p:xfrm>
        <a:graphic>
          <a:graphicData uri="http://schemas.openxmlformats.org/presentationml/2006/ole">
            <p:oleObj spid="_x0000_s10244" r:id="rId5" imgW="88746" imgH="152136" progId="Equation.3">
              <p:embed/>
            </p:oleObj>
          </a:graphicData>
        </a:graphic>
      </p:graphicFrame>
      <p:sp>
        <p:nvSpPr>
          <p:cNvPr id="10250" name="Rectangle 8"/>
          <p:cNvSpPr>
            <a:spLocks noChangeArrowheads="1"/>
          </p:cNvSpPr>
          <p:nvPr/>
        </p:nvSpPr>
        <p:spPr bwMode="auto">
          <a:xfrm>
            <a:off x="4500563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0245" name="Object 9"/>
          <p:cNvGraphicFramePr>
            <a:graphicFrameLocks noChangeAspect="1"/>
          </p:cNvGraphicFramePr>
          <p:nvPr/>
        </p:nvGraphicFramePr>
        <p:xfrm>
          <a:off x="2987675" y="2205038"/>
          <a:ext cx="381000" cy="381000"/>
        </p:xfrm>
        <a:graphic>
          <a:graphicData uri="http://schemas.openxmlformats.org/presentationml/2006/ole">
            <p:oleObj spid="_x0000_s10245" r:id="rId6" imgW="139700" imgH="139700" progId="Equation.3">
              <p:embed/>
            </p:oleObj>
          </a:graphicData>
        </a:graphic>
      </p:graphicFrame>
      <p:graphicFrame>
        <p:nvGraphicFramePr>
          <p:cNvPr id="10246" name="Object 10"/>
          <p:cNvGraphicFramePr>
            <a:graphicFrameLocks noChangeAspect="1"/>
          </p:cNvGraphicFramePr>
          <p:nvPr/>
        </p:nvGraphicFramePr>
        <p:xfrm>
          <a:off x="5580063" y="2997200"/>
          <a:ext cx="1177925" cy="555625"/>
        </p:xfrm>
        <a:graphic>
          <a:graphicData uri="http://schemas.openxmlformats.org/presentationml/2006/ole">
            <p:oleObj spid="_x0000_s10246" name="Формула" r:id="rId7" imgW="43164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/>
            <a:r>
              <a:rPr lang="ru-RU" smtClean="0"/>
              <a:t>Если амплитуда колебании приблизительно постоянна, строят аддитивную модель временного ряда.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Если амплитуда сезонных колебаний возрастает или уменьшается, строят мультипликативную модель временного ряда.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610600" cy="6172200"/>
          </a:xfrm>
        </p:spPr>
        <p:txBody>
          <a:bodyPr/>
          <a:lstStyle/>
          <a:p>
            <a:pPr eaLnBrk="1" hangingPunct="1"/>
            <a:r>
              <a:rPr lang="ru-RU" altLang="ja-JP" smtClean="0"/>
              <a:t>Поскольку </a:t>
            </a:r>
            <a:r>
              <a:rPr lang="ru-RU" altLang="ja-JP" smtClean="0">
                <a:cs typeface="Arial" pitchFamily="34" charset="0"/>
              </a:rPr>
              <a:t>коинтеграция означает совпадение динамики временных рядов в течение длительного промежутка времени, то сама эта концепция применима только к временным рядам, охватывающим сравнительно длительные (например, в </a:t>
            </a:r>
            <a:r>
              <a:rPr lang="ru-RU" altLang="ja-JP" u="sng" smtClean="0">
                <a:cs typeface="Arial" pitchFamily="34" charset="0"/>
              </a:rPr>
              <a:t>несколько десятилетий</a:t>
            </a:r>
            <a:r>
              <a:rPr lang="ru-RU" altLang="ja-JP" smtClean="0">
                <a:cs typeface="Arial" pitchFamily="34" charset="0"/>
              </a:rPr>
              <a:t>) промежутки времени</a:t>
            </a:r>
            <a:r>
              <a:rPr lang="ru-RU" altLang="ja-JP" smtClean="0"/>
              <a:t>. </a:t>
            </a:r>
            <a:endParaRPr lang="ru-RU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pPr eaLnBrk="1" hangingPunct="1"/>
            <a:r>
              <a:rPr lang="ru-RU" altLang="ja-JP" b="1" smtClean="0">
                <a:cs typeface="Arial" pitchFamily="34" charset="0"/>
              </a:rPr>
              <a:t>Пример</a:t>
            </a:r>
            <a:r>
              <a:rPr lang="ru-RU" altLang="ja-JP" smtClean="0"/>
              <a:t>. </a:t>
            </a:r>
            <a:r>
              <a:rPr lang="ru-RU" altLang="ja-JP" smtClean="0">
                <a:cs typeface="Arial" pitchFamily="34" charset="0"/>
              </a:rPr>
              <a:t>Пусть имеются данные о среднедушевом располагаемом доходе и среднедушевом расходе на конечное потребление в США в период с 1960 по 1991 г.</a:t>
            </a:r>
            <a:r>
              <a:rPr lang="ru-RU" altLang="ja-JP" smtClean="0"/>
              <a:t> </a:t>
            </a:r>
          </a:p>
          <a:p>
            <a:pPr algn="just" eaLnBrk="1" hangingPunct="1"/>
            <a:r>
              <a:rPr lang="ru-RU" altLang="ja-JP" smtClean="0">
                <a:cs typeface="Arial" pitchFamily="34" charset="0"/>
              </a:rPr>
              <a:t>Прове</a:t>
            </a:r>
            <a:r>
              <a:rPr lang="ru-RU" altLang="ja-JP" smtClean="0"/>
              <a:t>сти</a:t>
            </a:r>
            <a:r>
              <a:rPr lang="ru-RU" altLang="ja-JP" smtClean="0">
                <a:cs typeface="Arial" pitchFamily="34" charset="0"/>
              </a:rPr>
              <a:t> тестирование временных рядов среднедушевого дохода и расхода на потребление на коинтеграцию.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857250" y="-3359150"/>
          <a:ext cx="85725" cy="152400"/>
        </p:xfrm>
        <a:graphic>
          <a:graphicData uri="http://schemas.openxmlformats.org/presentationml/2006/ole">
            <p:oleObj spid="_x0000_s11266" r:id="rId3" imgW="88746" imgH="152136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857250" y="-2994025"/>
          <a:ext cx="152400" cy="228600"/>
        </p:xfrm>
        <a:graphic>
          <a:graphicData uri="http://schemas.openxmlformats.org/presentationml/2006/ole">
            <p:oleObj spid="_x0000_s11267" r:id="rId4" imgW="152334" imgH="228501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857250" y="-2994025"/>
          <a:ext cx="161925" cy="228600"/>
        </p:xfrm>
        <a:graphic>
          <a:graphicData uri="http://schemas.openxmlformats.org/presentationml/2006/ole">
            <p:oleObj spid="_x0000_s11268" r:id="rId5" imgW="165028" imgH="228501" progId="Equation.3">
              <p:embed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57250" y="-3359150"/>
          <a:ext cx="152400" cy="228600"/>
        </p:xfrm>
        <a:graphic>
          <a:graphicData uri="http://schemas.openxmlformats.org/presentationml/2006/ole">
            <p:oleObj spid="_x0000_s11269" r:id="rId6" imgW="152334" imgH="228501" progId="Equation.3">
              <p:embed/>
            </p:oleObj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857250" y="-3494088"/>
          <a:ext cx="161925" cy="228600"/>
        </p:xfrm>
        <a:graphic>
          <a:graphicData uri="http://schemas.openxmlformats.org/presentationml/2006/ole">
            <p:oleObj spid="_x0000_s11270" r:id="rId7" imgW="165028" imgH="228501" progId="Equation.3">
              <p:embed/>
            </p:oleObj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857250" y="-3494088"/>
          <a:ext cx="180975" cy="228600"/>
        </p:xfrm>
        <a:graphic>
          <a:graphicData uri="http://schemas.openxmlformats.org/presentationml/2006/ole">
            <p:oleObj spid="_x0000_s11271" r:id="rId8" imgW="177646" imgH="228402" progId="Equation.3">
              <p:embed/>
            </p:oleObj>
          </a:graphicData>
        </a:graphic>
      </p:graphicFrame>
      <p:grpSp>
        <p:nvGrpSpPr>
          <p:cNvPr id="11272" name="Group 8"/>
          <p:cNvGrpSpPr>
            <a:grpSpLocks/>
          </p:cNvGrpSpPr>
          <p:nvPr/>
        </p:nvGrpSpPr>
        <p:grpSpPr bwMode="auto">
          <a:xfrm>
            <a:off x="762000" y="0"/>
            <a:ext cx="7439025" cy="6858000"/>
            <a:chOff x="-3" y="-3"/>
            <a:chExt cx="4686" cy="9390"/>
          </a:xfrm>
        </p:grpSpPr>
        <p:grpSp>
          <p:nvGrpSpPr>
            <p:cNvPr id="11273" name="Group 9"/>
            <p:cNvGrpSpPr>
              <a:grpSpLocks/>
            </p:cNvGrpSpPr>
            <p:nvPr/>
          </p:nvGrpSpPr>
          <p:grpSpPr bwMode="auto">
            <a:xfrm>
              <a:off x="0" y="0"/>
              <a:ext cx="4680" cy="9384"/>
              <a:chOff x="0" y="0"/>
              <a:chExt cx="4680" cy="9384"/>
            </a:xfrm>
          </p:grpSpPr>
          <p:grpSp>
            <p:nvGrpSpPr>
              <p:cNvPr id="11275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426" cy="921"/>
                <a:chOff x="0" y="0"/>
                <a:chExt cx="426" cy="921"/>
              </a:xfrm>
            </p:grpSpPr>
            <p:sp>
              <p:nvSpPr>
                <p:cNvPr id="11672" name="Rectangle 11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34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Год,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73" name="Rectangle 1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2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76" name="Group 13"/>
              <p:cNvGrpSpPr>
                <a:grpSpLocks/>
              </p:cNvGrpSpPr>
              <p:nvPr/>
            </p:nvGrpSpPr>
            <p:grpSpPr bwMode="auto">
              <a:xfrm>
                <a:off x="426" y="0"/>
                <a:ext cx="1106" cy="921"/>
                <a:chOff x="426" y="0"/>
                <a:chExt cx="1106" cy="921"/>
              </a:xfrm>
            </p:grpSpPr>
            <p:sp>
              <p:nvSpPr>
                <p:cNvPr id="11670" name="Rectangle 14"/>
                <p:cNvSpPr>
                  <a:spLocks noChangeArrowheads="1"/>
                </p:cNvSpPr>
                <p:nvPr/>
              </p:nvSpPr>
              <p:spPr bwMode="auto">
                <a:xfrm>
                  <a:off x="469" y="0"/>
                  <a:ext cx="102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/>
                  <a:r>
                    <a:rPr lang="ru-RU" altLang="ja-JP" sz="1200" b="1">
                      <a:cs typeface="Arial" pitchFamily="34" charset="0"/>
                    </a:rPr>
                    <a:t>Среднедушевой располагаемый доход 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71" name="Rectangle 15"/>
                <p:cNvSpPr>
                  <a:spLocks noChangeArrowheads="1"/>
                </p:cNvSpPr>
                <p:nvPr/>
              </p:nvSpPr>
              <p:spPr bwMode="auto">
                <a:xfrm>
                  <a:off x="426" y="0"/>
                  <a:ext cx="110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77" name="Group 16"/>
              <p:cNvGrpSpPr>
                <a:grpSpLocks/>
              </p:cNvGrpSpPr>
              <p:nvPr/>
            </p:nvGrpSpPr>
            <p:grpSpPr bwMode="auto">
              <a:xfrm>
                <a:off x="1532" y="0"/>
                <a:ext cx="1164" cy="921"/>
                <a:chOff x="1532" y="0"/>
                <a:chExt cx="1164" cy="921"/>
              </a:xfrm>
            </p:grpSpPr>
            <p:sp>
              <p:nvSpPr>
                <p:cNvPr id="11668" name="Rectangle 17"/>
                <p:cNvSpPr>
                  <a:spLocks noChangeArrowheads="1"/>
                </p:cNvSpPr>
                <p:nvPr/>
              </p:nvSpPr>
              <p:spPr bwMode="auto">
                <a:xfrm>
                  <a:off x="1575" y="0"/>
                  <a:ext cx="1078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Среднедушевые расходы на конечное потребление 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69" name="Rectangle 18"/>
                <p:cNvSpPr>
                  <a:spLocks noChangeArrowheads="1"/>
                </p:cNvSpPr>
                <p:nvPr/>
              </p:nvSpPr>
              <p:spPr bwMode="auto">
                <a:xfrm>
                  <a:off x="1532" y="0"/>
                  <a:ext cx="1164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78" name="Group 19"/>
              <p:cNvGrpSpPr>
                <a:grpSpLocks/>
              </p:cNvGrpSpPr>
              <p:nvPr/>
            </p:nvGrpSpPr>
            <p:grpSpPr bwMode="auto">
              <a:xfrm>
                <a:off x="2696" y="0"/>
                <a:ext cx="596" cy="921"/>
                <a:chOff x="2696" y="0"/>
                <a:chExt cx="596" cy="921"/>
              </a:xfrm>
            </p:grpSpPr>
            <p:sp>
              <p:nvSpPr>
                <p:cNvPr id="11666" name="Rectangle 20"/>
                <p:cNvSpPr>
                  <a:spLocks noChangeArrowheads="1"/>
                </p:cNvSpPr>
                <p:nvPr/>
              </p:nvSpPr>
              <p:spPr bwMode="auto">
                <a:xfrm>
                  <a:off x="2739" y="0"/>
                  <a:ext cx="51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Остатки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67" name="Rectangle 21"/>
                <p:cNvSpPr>
                  <a:spLocks noChangeArrowheads="1"/>
                </p:cNvSpPr>
                <p:nvPr/>
              </p:nvSpPr>
              <p:spPr bwMode="auto">
                <a:xfrm>
                  <a:off x="2696" y="0"/>
                  <a:ext cx="59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79" name="Group 22"/>
              <p:cNvGrpSpPr>
                <a:grpSpLocks/>
              </p:cNvGrpSpPr>
              <p:nvPr/>
            </p:nvGrpSpPr>
            <p:grpSpPr bwMode="auto">
              <a:xfrm>
                <a:off x="3292" y="0"/>
                <a:ext cx="1388" cy="518"/>
                <a:chOff x="3292" y="0"/>
                <a:chExt cx="1388" cy="518"/>
              </a:xfrm>
            </p:grpSpPr>
            <p:sp>
              <p:nvSpPr>
                <p:cNvPr id="11664" name="Rectangle 23"/>
                <p:cNvSpPr>
                  <a:spLocks noChangeArrowheads="1"/>
                </p:cNvSpPr>
                <p:nvPr/>
              </p:nvSpPr>
              <p:spPr bwMode="auto">
                <a:xfrm>
                  <a:off x="3335" y="0"/>
                  <a:ext cx="130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Скорректированные остатки  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65" name="Rectangle 24"/>
                <p:cNvSpPr>
                  <a:spLocks noChangeArrowheads="1"/>
                </p:cNvSpPr>
                <p:nvPr/>
              </p:nvSpPr>
              <p:spPr bwMode="auto">
                <a:xfrm>
                  <a:off x="3292" y="0"/>
                  <a:ext cx="138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0" name="Group 25"/>
              <p:cNvGrpSpPr>
                <a:grpSpLocks/>
              </p:cNvGrpSpPr>
              <p:nvPr/>
            </p:nvGrpSpPr>
            <p:grpSpPr bwMode="auto">
              <a:xfrm>
                <a:off x="3292" y="518"/>
                <a:ext cx="640" cy="403"/>
                <a:chOff x="3292" y="518"/>
                <a:chExt cx="640" cy="403"/>
              </a:xfrm>
            </p:grpSpPr>
            <p:sp>
              <p:nvSpPr>
                <p:cNvPr id="11662" name="Rectangle 26"/>
                <p:cNvSpPr>
                  <a:spLocks noChangeArrowheads="1"/>
                </p:cNvSpPr>
                <p:nvPr/>
              </p:nvSpPr>
              <p:spPr bwMode="auto">
                <a:xfrm>
                  <a:off x="3335" y="518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дохода, 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63" name="Rectangle 27"/>
                <p:cNvSpPr>
                  <a:spLocks noChangeArrowheads="1"/>
                </p:cNvSpPr>
                <p:nvPr/>
              </p:nvSpPr>
              <p:spPr bwMode="auto">
                <a:xfrm>
                  <a:off x="3292" y="518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1" name="Group 28"/>
              <p:cNvGrpSpPr>
                <a:grpSpLocks/>
              </p:cNvGrpSpPr>
              <p:nvPr/>
            </p:nvGrpSpPr>
            <p:grpSpPr bwMode="auto">
              <a:xfrm>
                <a:off x="3932" y="518"/>
                <a:ext cx="748" cy="403"/>
                <a:chOff x="3932" y="518"/>
                <a:chExt cx="748" cy="403"/>
              </a:xfrm>
            </p:grpSpPr>
            <p:sp>
              <p:nvSpPr>
                <p:cNvPr id="11660" name="Rectangle 29"/>
                <p:cNvSpPr>
                  <a:spLocks noChangeArrowheads="1"/>
                </p:cNvSpPr>
                <p:nvPr/>
              </p:nvSpPr>
              <p:spPr bwMode="auto">
                <a:xfrm>
                  <a:off x="3975" y="518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расхода,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61" name="Rectangle 30"/>
                <p:cNvSpPr>
                  <a:spLocks noChangeArrowheads="1"/>
                </p:cNvSpPr>
                <p:nvPr/>
              </p:nvSpPr>
              <p:spPr bwMode="auto">
                <a:xfrm>
                  <a:off x="3932" y="518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2" name="Group 31"/>
              <p:cNvGrpSpPr>
                <a:grpSpLocks/>
              </p:cNvGrpSpPr>
              <p:nvPr/>
            </p:nvGrpSpPr>
            <p:grpSpPr bwMode="auto">
              <a:xfrm>
                <a:off x="0" y="921"/>
                <a:ext cx="426" cy="403"/>
                <a:chOff x="0" y="921"/>
                <a:chExt cx="426" cy="403"/>
              </a:xfrm>
            </p:grpSpPr>
            <p:sp>
              <p:nvSpPr>
                <p:cNvPr id="11658" name="Rectangle 32"/>
                <p:cNvSpPr>
                  <a:spLocks noChangeArrowheads="1"/>
                </p:cNvSpPr>
                <p:nvPr/>
              </p:nvSpPr>
              <p:spPr bwMode="auto">
                <a:xfrm>
                  <a:off x="43" y="92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59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3" name="Group 34"/>
              <p:cNvGrpSpPr>
                <a:grpSpLocks/>
              </p:cNvGrpSpPr>
              <p:nvPr/>
            </p:nvGrpSpPr>
            <p:grpSpPr bwMode="auto">
              <a:xfrm>
                <a:off x="426" y="921"/>
                <a:ext cx="1106" cy="403"/>
                <a:chOff x="426" y="921"/>
                <a:chExt cx="1106" cy="403"/>
              </a:xfrm>
            </p:grpSpPr>
            <p:sp>
              <p:nvSpPr>
                <p:cNvPr id="11656" name="Rectangle 35"/>
                <p:cNvSpPr>
                  <a:spLocks noChangeArrowheads="1"/>
                </p:cNvSpPr>
                <p:nvPr/>
              </p:nvSpPr>
              <p:spPr bwMode="auto">
                <a:xfrm>
                  <a:off x="469" y="921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57" name="Rectangle 36"/>
                <p:cNvSpPr>
                  <a:spLocks noChangeArrowheads="1"/>
                </p:cNvSpPr>
                <p:nvPr/>
              </p:nvSpPr>
              <p:spPr bwMode="auto">
                <a:xfrm>
                  <a:off x="426" y="921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4" name="Group 37"/>
              <p:cNvGrpSpPr>
                <a:grpSpLocks/>
              </p:cNvGrpSpPr>
              <p:nvPr/>
            </p:nvGrpSpPr>
            <p:grpSpPr bwMode="auto">
              <a:xfrm>
                <a:off x="1532" y="921"/>
                <a:ext cx="1164" cy="403"/>
                <a:chOff x="1532" y="921"/>
                <a:chExt cx="1164" cy="403"/>
              </a:xfrm>
            </p:grpSpPr>
            <p:sp>
              <p:nvSpPr>
                <p:cNvPr id="11654" name="Rectangle 38"/>
                <p:cNvSpPr>
                  <a:spLocks noChangeArrowheads="1"/>
                </p:cNvSpPr>
                <p:nvPr/>
              </p:nvSpPr>
              <p:spPr bwMode="auto">
                <a:xfrm>
                  <a:off x="1575" y="921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55" name="Rectangle 39"/>
                <p:cNvSpPr>
                  <a:spLocks noChangeArrowheads="1"/>
                </p:cNvSpPr>
                <p:nvPr/>
              </p:nvSpPr>
              <p:spPr bwMode="auto">
                <a:xfrm>
                  <a:off x="1532" y="921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5" name="Group 40"/>
              <p:cNvGrpSpPr>
                <a:grpSpLocks/>
              </p:cNvGrpSpPr>
              <p:nvPr/>
            </p:nvGrpSpPr>
            <p:grpSpPr bwMode="auto">
              <a:xfrm>
                <a:off x="2696" y="921"/>
                <a:ext cx="596" cy="403"/>
                <a:chOff x="2696" y="921"/>
                <a:chExt cx="596" cy="403"/>
              </a:xfrm>
            </p:grpSpPr>
            <p:sp>
              <p:nvSpPr>
                <p:cNvPr id="11652" name="Rectangle 41"/>
                <p:cNvSpPr>
                  <a:spLocks noChangeArrowheads="1"/>
                </p:cNvSpPr>
                <p:nvPr/>
              </p:nvSpPr>
              <p:spPr bwMode="auto">
                <a:xfrm>
                  <a:off x="2739" y="921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53" name="Rectangle 42"/>
                <p:cNvSpPr>
                  <a:spLocks noChangeArrowheads="1"/>
                </p:cNvSpPr>
                <p:nvPr/>
              </p:nvSpPr>
              <p:spPr bwMode="auto">
                <a:xfrm>
                  <a:off x="2696" y="921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6" name="Group 43"/>
              <p:cNvGrpSpPr>
                <a:grpSpLocks/>
              </p:cNvGrpSpPr>
              <p:nvPr/>
            </p:nvGrpSpPr>
            <p:grpSpPr bwMode="auto">
              <a:xfrm>
                <a:off x="3292" y="921"/>
                <a:ext cx="640" cy="403"/>
                <a:chOff x="3292" y="921"/>
                <a:chExt cx="640" cy="403"/>
              </a:xfrm>
            </p:grpSpPr>
            <p:sp>
              <p:nvSpPr>
                <p:cNvPr id="11650" name="Rectangle 44"/>
                <p:cNvSpPr>
                  <a:spLocks noChangeArrowheads="1"/>
                </p:cNvSpPr>
                <p:nvPr/>
              </p:nvSpPr>
              <p:spPr bwMode="auto">
                <a:xfrm>
                  <a:off x="3335" y="921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51" name="Rectangle 45"/>
                <p:cNvSpPr>
                  <a:spLocks noChangeArrowheads="1"/>
                </p:cNvSpPr>
                <p:nvPr/>
              </p:nvSpPr>
              <p:spPr bwMode="auto">
                <a:xfrm>
                  <a:off x="3292" y="921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7" name="Group 46"/>
              <p:cNvGrpSpPr>
                <a:grpSpLocks/>
              </p:cNvGrpSpPr>
              <p:nvPr/>
            </p:nvGrpSpPr>
            <p:grpSpPr bwMode="auto">
              <a:xfrm>
                <a:off x="3932" y="921"/>
                <a:ext cx="748" cy="403"/>
                <a:chOff x="3932" y="921"/>
                <a:chExt cx="748" cy="403"/>
              </a:xfrm>
            </p:grpSpPr>
            <p:sp>
              <p:nvSpPr>
                <p:cNvPr id="11648" name="Rectangle 47"/>
                <p:cNvSpPr>
                  <a:spLocks noChangeArrowheads="1"/>
                </p:cNvSpPr>
                <p:nvPr/>
              </p:nvSpPr>
              <p:spPr bwMode="auto">
                <a:xfrm>
                  <a:off x="3975" y="921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49" name="Rectangle 48"/>
                <p:cNvSpPr>
                  <a:spLocks noChangeArrowheads="1"/>
                </p:cNvSpPr>
                <p:nvPr/>
              </p:nvSpPr>
              <p:spPr bwMode="auto">
                <a:xfrm>
                  <a:off x="3932" y="921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8" name="Group 49"/>
              <p:cNvGrpSpPr>
                <a:grpSpLocks/>
              </p:cNvGrpSpPr>
              <p:nvPr/>
            </p:nvGrpSpPr>
            <p:grpSpPr bwMode="auto">
              <a:xfrm>
                <a:off x="0" y="1324"/>
                <a:ext cx="426" cy="403"/>
                <a:chOff x="0" y="1324"/>
                <a:chExt cx="426" cy="403"/>
              </a:xfrm>
            </p:grpSpPr>
            <p:sp>
              <p:nvSpPr>
                <p:cNvPr id="11646" name="Rectangle 50"/>
                <p:cNvSpPr>
                  <a:spLocks noChangeArrowheads="1"/>
                </p:cNvSpPr>
                <p:nvPr/>
              </p:nvSpPr>
              <p:spPr bwMode="auto">
                <a:xfrm>
                  <a:off x="43" y="1324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47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89" name="Group 52"/>
              <p:cNvGrpSpPr>
                <a:grpSpLocks/>
              </p:cNvGrpSpPr>
              <p:nvPr/>
            </p:nvGrpSpPr>
            <p:grpSpPr bwMode="auto">
              <a:xfrm>
                <a:off x="426" y="1324"/>
                <a:ext cx="1106" cy="403"/>
                <a:chOff x="426" y="1324"/>
                <a:chExt cx="1106" cy="403"/>
              </a:xfrm>
            </p:grpSpPr>
            <p:sp>
              <p:nvSpPr>
                <p:cNvPr id="11644" name="Rectangle 53"/>
                <p:cNvSpPr>
                  <a:spLocks noChangeArrowheads="1"/>
                </p:cNvSpPr>
                <p:nvPr/>
              </p:nvSpPr>
              <p:spPr bwMode="auto">
                <a:xfrm>
                  <a:off x="469" y="1324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7264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45" name="Rectangle 54"/>
                <p:cNvSpPr>
                  <a:spLocks noChangeArrowheads="1"/>
                </p:cNvSpPr>
                <p:nvPr/>
              </p:nvSpPr>
              <p:spPr bwMode="auto">
                <a:xfrm>
                  <a:off x="426" y="1324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0" name="Group 55"/>
              <p:cNvGrpSpPr>
                <a:grpSpLocks/>
              </p:cNvGrpSpPr>
              <p:nvPr/>
            </p:nvGrpSpPr>
            <p:grpSpPr bwMode="auto">
              <a:xfrm>
                <a:off x="1532" y="1324"/>
                <a:ext cx="1164" cy="403"/>
                <a:chOff x="1532" y="1324"/>
                <a:chExt cx="1164" cy="403"/>
              </a:xfrm>
            </p:grpSpPr>
            <p:sp>
              <p:nvSpPr>
                <p:cNvPr id="11642" name="Rectangle 56"/>
                <p:cNvSpPr>
                  <a:spLocks noChangeArrowheads="1"/>
                </p:cNvSpPr>
                <p:nvPr/>
              </p:nvSpPr>
              <p:spPr bwMode="auto">
                <a:xfrm>
                  <a:off x="1575" y="1324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6698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43" name="Rectangle 57"/>
                <p:cNvSpPr>
                  <a:spLocks noChangeArrowheads="1"/>
                </p:cNvSpPr>
                <p:nvPr/>
              </p:nvSpPr>
              <p:spPr bwMode="auto">
                <a:xfrm>
                  <a:off x="1532" y="1324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1" name="Group 58"/>
              <p:cNvGrpSpPr>
                <a:grpSpLocks/>
              </p:cNvGrpSpPr>
              <p:nvPr/>
            </p:nvGrpSpPr>
            <p:grpSpPr bwMode="auto">
              <a:xfrm>
                <a:off x="2696" y="1324"/>
                <a:ext cx="596" cy="403"/>
                <a:chOff x="2696" y="1324"/>
                <a:chExt cx="596" cy="403"/>
              </a:xfrm>
            </p:grpSpPr>
            <p:sp>
              <p:nvSpPr>
                <p:cNvPr id="11640" name="Rectangle 59"/>
                <p:cNvSpPr>
                  <a:spLocks noChangeArrowheads="1"/>
                </p:cNvSpPr>
                <p:nvPr/>
              </p:nvSpPr>
              <p:spPr bwMode="auto">
                <a:xfrm>
                  <a:off x="2739" y="1324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173,80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41" name="Rectangle 60"/>
                <p:cNvSpPr>
                  <a:spLocks noChangeArrowheads="1"/>
                </p:cNvSpPr>
                <p:nvPr/>
              </p:nvSpPr>
              <p:spPr bwMode="auto">
                <a:xfrm>
                  <a:off x="2696" y="1324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2" name="Group 61"/>
              <p:cNvGrpSpPr>
                <a:grpSpLocks/>
              </p:cNvGrpSpPr>
              <p:nvPr/>
            </p:nvGrpSpPr>
            <p:grpSpPr bwMode="auto">
              <a:xfrm>
                <a:off x="3292" y="1324"/>
                <a:ext cx="640" cy="403"/>
                <a:chOff x="3292" y="1324"/>
                <a:chExt cx="640" cy="403"/>
              </a:xfrm>
            </p:grpSpPr>
            <p:sp>
              <p:nvSpPr>
                <p:cNvPr id="11638" name="Rectangle 62"/>
                <p:cNvSpPr>
                  <a:spLocks noChangeArrowheads="1"/>
                </p:cNvSpPr>
                <p:nvPr/>
              </p:nvSpPr>
              <p:spPr bwMode="auto">
                <a:xfrm>
                  <a:off x="3335" y="1324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39" name="Rectangle 63"/>
                <p:cNvSpPr>
                  <a:spLocks noChangeArrowheads="1"/>
                </p:cNvSpPr>
                <p:nvPr/>
              </p:nvSpPr>
              <p:spPr bwMode="auto">
                <a:xfrm>
                  <a:off x="3292" y="1324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3" name="Group 64"/>
              <p:cNvGrpSpPr>
                <a:grpSpLocks/>
              </p:cNvGrpSpPr>
              <p:nvPr/>
            </p:nvGrpSpPr>
            <p:grpSpPr bwMode="auto">
              <a:xfrm>
                <a:off x="3932" y="1324"/>
                <a:ext cx="748" cy="403"/>
                <a:chOff x="3932" y="1324"/>
                <a:chExt cx="748" cy="403"/>
              </a:xfrm>
            </p:grpSpPr>
            <p:sp>
              <p:nvSpPr>
                <p:cNvPr id="11636" name="Rectangle 65"/>
                <p:cNvSpPr>
                  <a:spLocks noChangeArrowheads="1"/>
                </p:cNvSpPr>
                <p:nvPr/>
              </p:nvSpPr>
              <p:spPr bwMode="auto">
                <a:xfrm>
                  <a:off x="3975" y="1324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37" name="Rectangle 66"/>
                <p:cNvSpPr>
                  <a:spLocks noChangeArrowheads="1"/>
                </p:cNvSpPr>
                <p:nvPr/>
              </p:nvSpPr>
              <p:spPr bwMode="auto">
                <a:xfrm>
                  <a:off x="3932" y="1324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4" name="Group 67"/>
              <p:cNvGrpSpPr>
                <a:grpSpLocks/>
              </p:cNvGrpSpPr>
              <p:nvPr/>
            </p:nvGrpSpPr>
            <p:grpSpPr bwMode="auto">
              <a:xfrm>
                <a:off x="0" y="1727"/>
                <a:ext cx="426" cy="403"/>
                <a:chOff x="0" y="1727"/>
                <a:chExt cx="426" cy="403"/>
              </a:xfrm>
            </p:grpSpPr>
            <p:sp>
              <p:nvSpPr>
                <p:cNvPr id="11634" name="Rectangle 68"/>
                <p:cNvSpPr>
                  <a:spLocks noChangeArrowheads="1"/>
                </p:cNvSpPr>
                <p:nvPr/>
              </p:nvSpPr>
              <p:spPr bwMode="auto">
                <a:xfrm>
                  <a:off x="43" y="1727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</a:t>
                  </a:r>
                  <a:r>
                    <a:rPr lang="ru-RU" altLang="ja-JP" sz="1200" b="1"/>
                    <a:t>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35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1727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5" name="Group 70"/>
              <p:cNvGrpSpPr>
                <a:grpSpLocks/>
              </p:cNvGrpSpPr>
              <p:nvPr/>
            </p:nvGrpSpPr>
            <p:grpSpPr bwMode="auto">
              <a:xfrm>
                <a:off x="426" y="1727"/>
                <a:ext cx="1106" cy="403"/>
                <a:chOff x="426" y="1727"/>
                <a:chExt cx="1106" cy="403"/>
              </a:xfrm>
            </p:grpSpPr>
            <p:sp>
              <p:nvSpPr>
                <p:cNvPr id="11632" name="Rectangle 71"/>
                <p:cNvSpPr>
                  <a:spLocks noChangeArrowheads="1"/>
                </p:cNvSpPr>
                <p:nvPr/>
              </p:nvSpPr>
              <p:spPr bwMode="auto">
                <a:xfrm>
                  <a:off x="469" y="1727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7382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33" name="Rectangle 72"/>
                <p:cNvSpPr>
                  <a:spLocks noChangeArrowheads="1"/>
                </p:cNvSpPr>
                <p:nvPr/>
              </p:nvSpPr>
              <p:spPr bwMode="auto">
                <a:xfrm>
                  <a:off x="426" y="1727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6" name="Group 73"/>
              <p:cNvGrpSpPr>
                <a:grpSpLocks/>
              </p:cNvGrpSpPr>
              <p:nvPr/>
            </p:nvGrpSpPr>
            <p:grpSpPr bwMode="auto">
              <a:xfrm>
                <a:off x="1532" y="1727"/>
                <a:ext cx="1164" cy="403"/>
                <a:chOff x="1532" y="1727"/>
                <a:chExt cx="1164" cy="403"/>
              </a:xfrm>
            </p:grpSpPr>
            <p:sp>
              <p:nvSpPr>
                <p:cNvPr id="11630" name="Rectangle 74"/>
                <p:cNvSpPr>
                  <a:spLocks noChangeArrowheads="1"/>
                </p:cNvSpPr>
                <p:nvPr/>
              </p:nvSpPr>
              <p:spPr bwMode="auto">
                <a:xfrm>
                  <a:off x="1575" y="1727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6740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31" name="Rectangle 75"/>
                <p:cNvSpPr>
                  <a:spLocks noChangeArrowheads="1"/>
                </p:cNvSpPr>
                <p:nvPr/>
              </p:nvSpPr>
              <p:spPr bwMode="auto">
                <a:xfrm>
                  <a:off x="1532" y="1727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7" name="Group 76"/>
              <p:cNvGrpSpPr>
                <a:grpSpLocks/>
              </p:cNvGrpSpPr>
              <p:nvPr/>
            </p:nvGrpSpPr>
            <p:grpSpPr bwMode="auto">
              <a:xfrm>
                <a:off x="2696" y="1727"/>
                <a:ext cx="596" cy="403"/>
                <a:chOff x="2696" y="1727"/>
                <a:chExt cx="596" cy="403"/>
              </a:xfrm>
            </p:grpSpPr>
            <p:sp>
              <p:nvSpPr>
                <p:cNvPr id="11628" name="Rectangle 77"/>
                <p:cNvSpPr>
                  <a:spLocks noChangeArrowheads="1"/>
                </p:cNvSpPr>
                <p:nvPr/>
              </p:nvSpPr>
              <p:spPr bwMode="auto">
                <a:xfrm>
                  <a:off x="2739" y="1727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106,98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29" name="Rectangle 78"/>
                <p:cNvSpPr>
                  <a:spLocks noChangeArrowheads="1"/>
                </p:cNvSpPr>
                <p:nvPr/>
              </p:nvSpPr>
              <p:spPr bwMode="auto">
                <a:xfrm>
                  <a:off x="2696" y="1727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8" name="Group 79"/>
              <p:cNvGrpSpPr>
                <a:grpSpLocks/>
              </p:cNvGrpSpPr>
              <p:nvPr/>
            </p:nvGrpSpPr>
            <p:grpSpPr bwMode="auto">
              <a:xfrm>
                <a:off x="3292" y="1727"/>
                <a:ext cx="640" cy="403"/>
                <a:chOff x="3292" y="1727"/>
                <a:chExt cx="640" cy="403"/>
              </a:xfrm>
            </p:grpSpPr>
            <p:sp>
              <p:nvSpPr>
                <p:cNvPr id="11626" name="Rectangle 80"/>
                <p:cNvSpPr>
                  <a:spLocks noChangeArrowheads="1"/>
                </p:cNvSpPr>
                <p:nvPr/>
              </p:nvSpPr>
              <p:spPr bwMode="auto">
                <a:xfrm>
                  <a:off x="3335" y="1727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2092,87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27" name="Rectangle 81"/>
                <p:cNvSpPr>
                  <a:spLocks noChangeArrowheads="1"/>
                </p:cNvSpPr>
                <p:nvPr/>
              </p:nvSpPr>
              <p:spPr bwMode="auto">
                <a:xfrm>
                  <a:off x="3292" y="1727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9" name="Group 82"/>
              <p:cNvGrpSpPr>
                <a:grpSpLocks/>
              </p:cNvGrpSpPr>
              <p:nvPr/>
            </p:nvGrpSpPr>
            <p:grpSpPr bwMode="auto">
              <a:xfrm>
                <a:off x="3932" y="1727"/>
                <a:ext cx="748" cy="403"/>
                <a:chOff x="3932" y="1727"/>
                <a:chExt cx="748" cy="403"/>
              </a:xfrm>
            </p:grpSpPr>
            <p:sp>
              <p:nvSpPr>
                <p:cNvPr id="11624" name="Rectangle 83"/>
                <p:cNvSpPr>
                  <a:spLocks noChangeArrowheads="1"/>
                </p:cNvSpPr>
                <p:nvPr/>
              </p:nvSpPr>
              <p:spPr bwMode="auto">
                <a:xfrm>
                  <a:off x="3975" y="1727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1862,99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25" name="Rectangle 84"/>
                <p:cNvSpPr>
                  <a:spLocks noChangeArrowheads="1"/>
                </p:cNvSpPr>
                <p:nvPr/>
              </p:nvSpPr>
              <p:spPr bwMode="auto">
                <a:xfrm>
                  <a:off x="3932" y="1727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0" name="Group 85"/>
              <p:cNvGrpSpPr>
                <a:grpSpLocks/>
              </p:cNvGrpSpPr>
              <p:nvPr/>
            </p:nvGrpSpPr>
            <p:grpSpPr bwMode="auto">
              <a:xfrm>
                <a:off x="0" y="2130"/>
                <a:ext cx="426" cy="403"/>
                <a:chOff x="0" y="2130"/>
                <a:chExt cx="426" cy="403"/>
              </a:xfrm>
            </p:grpSpPr>
            <p:sp>
              <p:nvSpPr>
                <p:cNvPr id="11622" name="Rectangle 86"/>
                <p:cNvSpPr>
                  <a:spLocks noChangeArrowheads="1"/>
                </p:cNvSpPr>
                <p:nvPr/>
              </p:nvSpPr>
              <p:spPr bwMode="auto">
                <a:xfrm>
                  <a:off x="43" y="2130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</a:t>
                  </a:r>
                  <a:r>
                    <a:rPr lang="ru-RU" altLang="ja-JP" sz="1200" b="1"/>
                    <a:t>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23" name="Rectangle 87"/>
                <p:cNvSpPr>
                  <a:spLocks noChangeArrowheads="1"/>
                </p:cNvSpPr>
                <p:nvPr/>
              </p:nvSpPr>
              <p:spPr bwMode="auto">
                <a:xfrm>
                  <a:off x="0" y="2130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1" name="Group 88"/>
              <p:cNvGrpSpPr>
                <a:grpSpLocks/>
              </p:cNvGrpSpPr>
              <p:nvPr/>
            </p:nvGrpSpPr>
            <p:grpSpPr bwMode="auto">
              <a:xfrm>
                <a:off x="426" y="2130"/>
                <a:ext cx="1106" cy="403"/>
                <a:chOff x="426" y="2130"/>
                <a:chExt cx="1106" cy="403"/>
              </a:xfrm>
            </p:grpSpPr>
            <p:sp>
              <p:nvSpPr>
                <p:cNvPr id="11620" name="Rectangle 89"/>
                <p:cNvSpPr>
                  <a:spLocks noChangeArrowheads="1"/>
                </p:cNvSpPr>
                <p:nvPr/>
              </p:nvSpPr>
              <p:spPr bwMode="auto">
                <a:xfrm>
                  <a:off x="469" y="2130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7583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21" name="Rectangle 90"/>
                <p:cNvSpPr>
                  <a:spLocks noChangeArrowheads="1"/>
                </p:cNvSpPr>
                <p:nvPr/>
              </p:nvSpPr>
              <p:spPr bwMode="auto">
                <a:xfrm>
                  <a:off x="426" y="2130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2" name="Group 91"/>
              <p:cNvGrpSpPr>
                <a:grpSpLocks/>
              </p:cNvGrpSpPr>
              <p:nvPr/>
            </p:nvGrpSpPr>
            <p:grpSpPr bwMode="auto">
              <a:xfrm>
                <a:off x="1532" y="2130"/>
                <a:ext cx="1164" cy="403"/>
                <a:chOff x="1532" y="2130"/>
                <a:chExt cx="1164" cy="403"/>
              </a:xfrm>
            </p:grpSpPr>
            <p:sp>
              <p:nvSpPr>
                <p:cNvPr id="11618" name="Rectangle 92"/>
                <p:cNvSpPr>
                  <a:spLocks noChangeArrowheads="1"/>
                </p:cNvSpPr>
                <p:nvPr/>
              </p:nvSpPr>
              <p:spPr bwMode="auto">
                <a:xfrm>
                  <a:off x="1575" y="2130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6931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19" name="Rectangle 93"/>
                <p:cNvSpPr>
                  <a:spLocks noChangeArrowheads="1"/>
                </p:cNvSpPr>
                <p:nvPr/>
              </p:nvSpPr>
              <p:spPr bwMode="auto">
                <a:xfrm>
                  <a:off x="1532" y="2130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3" name="Group 94"/>
              <p:cNvGrpSpPr>
                <a:grpSpLocks/>
              </p:cNvGrpSpPr>
              <p:nvPr/>
            </p:nvGrpSpPr>
            <p:grpSpPr bwMode="auto">
              <a:xfrm>
                <a:off x="2696" y="2130"/>
                <a:ext cx="596" cy="403"/>
                <a:chOff x="2696" y="2130"/>
                <a:chExt cx="596" cy="403"/>
              </a:xfrm>
            </p:grpSpPr>
            <p:sp>
              <p:nvSpPr>
                <p:cNvPr id="11616" name="Rectangle 95"/>
                <p:cNvSpPr>
                  <a:spLocks noChangeArrowheads="1"/>
                </p:cNvSpPr>
                <p:nvPr/>
              </p:nvSpPr>
              <p:spPr bwMode="auto">
                <a:xfrm>
                  <a:off x="2739" y="2130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112,61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17" name="Rectangle 96"/>
                <p:cNvSpPr>
                  <a:spLocks noChangeArrowheads="1"/>
                </p:cNvSpPr>
                <p:nvPr/>
              </p:nvSpPr>
              <p:spPr bwMode="auto">
                <a:xfrm>
                  <a:off x="2696" y="2130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4" name="Group 97"/>
              <p:cNvGrpSpPr>
                <a:grpSpLocks/>
              </p:cNvGrpSpPr>
              <p:nvPr/>
            </p:nvGrpSpPr>
            <p:grpSpPr bwMode="auto">
              <a:xfrm>
                <a:off x="3292" y="2130"/>
                <a:ext cx="640" cy="403"/>
                <a:chOff x="3292" y="2130"/>
                <a:chExt cx="640" cy="403"/>
              </a:xfrm>
            </p:grpSpPr>
            <p:sp>
              <p:nvSpPr>
                <p:cNvPr id="11614" name="Rectangle 98"/>
                <p:cNvSpPr>
                  <a:spLocks noChangeArrowheads="1"/>
                </p:cNvSpPr>
                <p:nvPr/>
              </p:nvSpPr>
              <p:spPr bwMode="auto">
                <a:xfrm>
                  <a:off x="3335" y="2130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2207,95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15" name="Rectangle 99"/>
                <p:cNvSpPr>
                  <a:spLocks noChangeArrowheads="1"/>
                </p:cNvSpPr>
                <p:nvPr/>
              </p:nvSpPr>
              <p:spPr bwMode="auto">
                <a:xfrm>
                  <a:off x="3292" y="2130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5" name="Group 100"/>
              <p:cNvGrpSpPr>
                <a:grpSpLocks/>
              </p:cNvGrpSpPr>
              <p:nvPr/>
            </p:nvGrpSpPr>
            <p:grpSpPr bwMode="auto">
              <a:xfrm>
                <a:off x="3932" y="2130"/>
                <a:ext cx="748" cy="403"/>
                <a:chOff x="3932" y="2130"/>
                <a:chExt cx="748" cy="403"/>
              </a:xfrm>
            </p:grpSpPr>
            <p:sp>
              <p:nvSpPr>
                <p:cNvPr id="11612" name="Rectangle 101"/>
                <p:cNvSpPr>
                  <a:spLocks noChangeArrowheads="1"/>
                </p:cNvSpPr>
                <p:nvPr/>
              </p:nvSpPr>
              <p:spPr bwMode="auto">
                <a:xfrm>
                  <a:off x="3975" y="2130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2023,41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13" name="Rectangle 102"/>
                <p:cNvSpPr>
                  <a:spLocks noChangeArrowheads="1"/>
                </p:cNvSpPr>
                <p:nvPr/>
              </p:nvSpPr>
              <p:spPr bwMode="auto">
                <a:xfrm>
                  <a:off x="3932" y="2130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6" name="Group 103"/>
              <p:cNvGrpSpPr>
                <a:grpSpLocks/>
              </p:cNvGrpSpPr>
              <p:nvPr/>
            </p:nvGrpSpPr>
            <p:grpSpPr bwMode="auto">
              <a:xfrm>
                <a:off x="0" y="2533"/>
                <a:ext cx="426" cy="403"/>
                <a:chOff x="0" y="2533"/>
                <a:chExt cx="426" cy="403"/>
              </a:xfrm>
            </p:grpSpPr>
            <p:sp>
              <p:nvSpPr>
                <p:cNvPr id="11610" name="Rectangle 104"/>
                <p:cNvSpPr>
                  <a:spLocks noChangeArrowheads="1"/>
                </p:cNvSpPr>
                <p:nvPr/>
              </p:nvSpPr>
              <p:spPr bwMode="auto">
                <a:xfrm>
                  <a:off x="43" y="2533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11" name="Rectangle 105"/>
                <p:cNvSpPr>
                  <a:spLocks noChangeArrowheads="1"/>
                </p:cNvSpPr>
                <p:nvPr/>
              </p:nvSpPr>
              <p:spPr bwMode="auto">
                <a:xfrm>
                  <a:off x="0" y="2533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7" name="Group 106"/>
              <p:cNvGrpSpPr>
                <a:grpSpLocks/>
              </p:cNvGrpSpPr>
              <p:nvPr/>
            </p:nvGrpSpPr>
            <p:grpSpPr bwMode="auto">
              <a:xfrm>
                <a:off x="426" y="2533"/>
                <a:ext cx="1106" cy="403"/>
                <a:chOff x="426" y="2533"/>
                <a:chExt cx="1106" cy="403"/>
              </a:xfrm>
            </p:grpSpPr>
            <p:sp>
              <p:nvSpPr>
                <p:cNvPr id="11608" name="Rectangle 107"/>
                <p:cNvSpPr>
                  <a:spLocks noChangeArrowheads="1"/>
                </p:cNvSpPr>
                <p:nvPr/>
              </p:nvSpPr>
              <p:spPr bwMode="auto">
                <a:xfrm>
                  <a:off x="469" y="2533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7718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09" name="Rectangle 108"/>
                <p:cNvSpPr>
                  <a:spLocks noChangeArrowheads="1"/>
                </p:cNvSpPr>
                <p:nvPr/>
              </p:nvSpPr>
              <p:spPr bwMode="auto">
                <a:xfrm>
                  <a:off x="426" y="2533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8" name="Group 109"/>
              <p:cNvGrpSpPr>
                <a:grpSpLocks/>
              </p:cNvGrpSpPr>
              <p:nvPr/>
            </p:nvGrpSpPr>
            <p:grpSpPr bwMode="auto">
              <a:xfrm>
                <a:off x="1532" y="2533"/>
                <a:ext cx="1164" cy="403"/>
                <a:chOff x="1532" y="2533"/>
                <a:chExt cx="1164" cy="403"/>
              </a:xfrm>
            </p:grpSpPr>
            <p:sp>
              <p:nvSpPr>
                <p:cNvPr id="11606" name="Rectangle 110"/>
                <p:cNvSpPr>
                  <a:spLocks noChangeArrowheads="1"/>
                </p:cNvSpPr>
                <p:nvPr/>
              </p:nvSpPr>
              <p:spPr bwMode="auto">
                <a:xfrm>
                  <a:off x="1575" y="2533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7089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07" name="Rectangle 111"/>
                <p:cNvSpPr>
                  <a:spLocks noChangeArrowheads="1"/>
                </p:cNvSpPr>
                <p:nvPr/>
              </p:nvSpPr>
              <p:spPr bwMode="auto">
                <a:xfrm>
                  <a:off x="1532" y="2533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09" name="Group 112"/>
              <p:cNvGrpSpPr>
                <a:grpSpLocks/>
              </p:cNvGrpSpPr>
              <p:nvPr/>
            </p:nvGrpSpPr>
            <p:grpSpPr bwMode="auto">
              <a:xfrm>
                <a:off x="2696" y="2533"/>
                <a:ext cx="596" cy="403"/>
                <a:chOff x="2696" y="2533"/>
                <a:chExt cx="596" cy="403"/>
              </a:xfrm>
            </p:grpSpPr>
            <p:sp>
              <p:nvSpPr>
                <p:cNvPr id="11604" name="Rectangle 113"/>
                <p:cNvSpPr>
                  <a:spLocks noChangeArrowheads="1"/>
                </p:cNvSpPr>
                <p:nvPr/>
              </p:nvSpPr>
              <p:spPr bwMode="auto">
                <a:xfrm>
                  <a:off x="2739" y="2533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146,12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05" name="Rectangle 114"/>
                <p:cNvSpPr>
                  <a:spLocks noChangeArrowheads="1"/>
                </p:cNvSpPr>
                <p:nvPr/>
              </p:nvSpPr>
              <p:spPr bwMode="auto">
                <a:xfrm>
                  <a:off x="2696" y="2533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0" name="Group 115"/>
              <p:cNvGrpSpPr>
                <a:grpSpLocks/>
              </p:cNvGrpSpPr>
              <p:nvPr/>
            </p:nvGrpSpPr>
            <p:grpSpPr bwMode="auto">
              <a:xfrm>
                <a:off x="3292" y="2533"/>
                <a:ext cx="640" cy="403"/>
                <a:chOff x="3292" y="2533"/>
                <a:chExt cx="640" cy="403"/>
              </a:xfrm>
            </p:grpSpPr>
            <p:sp>
              <p:nvSpPr>
                <p:cNvPr id="11602" name="Rectangle 116"/>
                <p:cNvSpPr>
                  <a:spLocks noChangeArrowheads="1"/>
                </p:cNvSpPr>
                <p:nvPr/>
              </p:nvSpPr>
              <p:spPr bwMode="auto">
                <a:xfrm>
                  <a:off x="3335" y="2533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2196,60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03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92" y="2533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1" name="Group 118"/>
              <p:cNvGrpSpPr>
                <a:grpSpLocks/>
              </p:cNvGrpSpPr>
              <p:nvPr/>
            </p:nvGrpSpPr>
            <p:grpSpPr bwMode="auto">
              <a:xfrm>
                <a:off x="3932" y="2533"/>
                <a:ext cx="748" cy="403"/>
                <a:chOff x="3932" y="2533"/>
                <a:chExt cx="748" cy="403"/>
              </a:xfrm>
            </p:grpSpPr>
            <p:sp>
              <p:nvSpPr>
                <p:cNvPr id="11600" name="Rectangle 119"/>
                <p:cNvSpPr>
                  <a:spLocks noChangeArrowheads="1"/>
                </p:cNvSpPr>
                <p:nvPr/>
              </p:nvSpPr>
              <p:spPr bwMode="auto">
                <a:xfrm>
                  <a:off x="3975" y="2533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2042,34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601" name="Rectangle 120"/>
                <p:cNvSpPr>
                  <a:spLocks noChangeArrowheads="1"/>
                </p:cNvSpPr>
                <p:nvPr/>
              </p:nvSpPr>
              <p:spPr bwMode="auto">
                <a:xfrm>
                  <a:off x="3932" y="2533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2" name="Group 121"/>
              <p:cNvGrpSpPr>
                <a:grpSpLocks/>
              </p:cNvGrpSpPr>
              <p:nvPr/>
            </p:nvGrpSpPr>
            <p:grpSpPr bwMode="auto">
              <a:xfrm>
                <a:off x="0" y="2936"/>
                <a:ext cx="426" cy="403"/>
                <a:chOff x="0" y="2936"/>
                <a:chExt cx="426" cy="403"/>
              </a:xfrm>
            </p:grpSpPr>
            <p:sp>
              <p:nvSpPr>
                <p:cNvPr id="11598" name="Rectangle 122"/>
                <p:cNvSpPr>
                  <a:spLocks noChangeArrowheads="1"/>
                </p:cNvSpPr>
                <p:nvPr/>
              </p:nvSpPr>
              <p:spPr bwMode="auto">
                <a:xfrm>
                  <a:off x="43" y="2936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99" name="Rectangle 123"/>
                <p:cNvSpPr>
                  <a:spLocks noChangeArrowheads="1"/>
                </p:cNvSpPr>
                <p:nvPr/>
              </p:nvSpPr>
              <p:spPr bwMode="auto">
                <a:xfrm>
                  <a:off x="0" y="2936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3" name="Group 124"/>
              <p:cNvGrpSpPr>
                <a:grpSpLocks/>
              </p:cNvGrpSpPr>
              <p:nvPr/>
            </p:nvGrpSpPr>
            <p:grpSpPr bwMode="auto">
              <a:xfrm>
                <a:off x="426" y="2936"/>
                <a:ext cx="1106" cy="403"/>
                <a:chOff x="426" y="2936"/>
                <a:chExt cx="1106" cy="403"/>
              </a:xfrm>
            </p:grpSpPr>
            <p:sp>
              <p:nvSpPr>
                <p:cNvPr id="11596" name="Rectangle 125"/>
                <p:cNvSpPr>
                  <a:spLocks noChangeArrowheads="1"/>
                </p:cNvSpPr>
                <p:nvPr/>
              </p:nvSpPr>
              <p:spPr bwMode="auto">
                <a:xfrm>
                  <a:off x="469" y="2936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8140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97" name="Rectangle 126"/>
                <p:cNvSpPr>
                  <a:spLocks noChangeArrowheads="1"/>
                </p:cNvSpPr>
                <p:nvPr/>
              </p:nvSpPr>
              <p:spPr bwMode="auto">
                <a:xfrm>
                  <a:off x="426" y="2936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4" name="Group 127"/>
              <p:cNvGrpSpPr>
                <a:grpSpLocks/>
              </p:cNvGrpSpPr>
              <p:nvPr/>
            </p:nvGrpSpPr>
            <p:grpSpPr bwMode="auto">
              <a:xfrm>
                <a:off x="1532" y="2936"/>
                <a:ext cx="1164" cy="403"/>
                <a:chOff x="1532" y="2936"/>
                <a:chExt cx="1164" cy="403"/>
              </a:xfrm>
            </p:grpSpPr>
            <p:sp>
              <p:nvSpPr>
                <p:cNvPr id="11594" name="Rectangle 128"/>
                <p:cNvSpPr>
                  <a:spLocks noChangeArrowheads="1"/>
                </p:cNvSpPr>
                <p:nvPr/>
              </p:nvSpPr>
              <p:spPr bwMode="auto">
                <a:xfrm>
                  <a:off x="1575" y="2936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7384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95" name="Rectangle 129"/>
                <p:cNvSpPr>
                  <a:spLocks noChangeArrowheads="1"/>
                </p:cNvSpPr>
                <p:nvPr/>
              </p:nvSpPr>
              <p:spPr bwMode="auto">
                <a:xfrm>
                  <a:off x="1532" y="2936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5" name="Group 130"/>
              <p:cNvGrpSpPr>
                <a:grpSpLocks/>
              </p:cNvGrpSpPr>
              <p:nvPr/>
            </p:nvGrpSpPr>
            <p:grpSpPr bwMode="auto">
              <a:xfrm>
                <a:off x="2696" y="2936"/>
                <a:ext cx="596" cy="403"/>
                <a:chOff x="2696" y="2936"/>
                <a:chExt cx="596" cy="403"/>
              </a:xfrm>
            </p:grpSpPr>
            <p:sp>
              <p:nvSpPr>
                <p:cNvPr id="11592" name="Rectangle 131"/>
                <p:cNvSpPr>
                  <a:spLocks noChangeArrowheads="1"/>
                </p:cNvSpPr>
                <p:nvPr/>
              </p:nvSpPr>
              <p:spPr bwMode="auto">
                <a:xfrm>
                  <a:off x="2739" y="2936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51,94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93" name="Rectangle 132"/>
                <p:cNvSpPr>
                  <a:spLocks noChangeArrowheads="1"/>
                </p:cNvSpPr>
                <p:nvPr/>
              </p:nvSpPr>
              <p:spPr bwMode="auto">
                <a:xfrm>
                  <a:off x="2696" y="2936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6" name="Group 133"/>
              <p:cNvGrpSpPr>
                <a:grpSpLocks/>
              </p:cNvGrpSpPr>
              <p:nvPr/>
            </p:nvGrpSpPr>
            <p:grpSpPr bwMode="auto">
              <a:xfrm>
                <a:off x="3292" y="2936"/>
                <a:ext cx="640" cy="403"/>
                <a:chOff x="3292" y="2936"/>
                <a:chExt cx="640" cy="403"/>
              </a:xfrm>
            </p:grpSpPr>
            <p:sp>
              <p:nvSpPr>
                <p:cNvPr id="11590" name="Rectangle 134"/>
                <p:cNvSpPr>
                  <a:spLocks noChangeArrowheads="1"/>
                </p:cNvSpPr>
                <p:nvPr/>
              </p:nvSpPr>
              <p:spPr bwMode="auto">
                <a:xfrm>
                  <a:off x="3335" y="2936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2520,30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91" name="Rectangle 135"/>
                <p:cNvSpPr>
                  <a:spLocks noChangeArrowheads="1"/>
                </p:cNvSpPr>
                <p:nvPr/>
              </p:nvSpPr>
              <p:spPr bwMode="auto">
                <a:xfrm>
                  <a:off x="3292" y="2936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7" name="Group 136"/>
              <p:cNvGrpSpPr>
                <a:grpSpLocks/>
              </p:cNvGrpSpPr>
              <p:nvPr/>
            </p:nvGrpSpPr>
            <p:grpSpPr bwMode="auto">
              <a:xfrm>
                <a:off x="3932" y="2936"/>
                <a:ext cx="748" cy="403"/>
                <a:chOff x="3932" y="2936"/>
                <a:chExt cx="748" cy="403"/>
              </a:xfrm>
            </p:grpSpPr>
            <p:sp>
              <p:nvSpPr>
                <p:cNvPr id="11588" name="Rectangle 137"/>
                <p:cNvSpPr>
                  <a:spLocks noChangeArrowheads="1"/>
                </p:cNvSpPr>
                <p:nvPr/>
              </p:nvSpPr>
              <p:spPr bwMode="auto">
                <a:xfrm>
                  <a:off x="3975" y="2936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2222,2</a:t>
                  </a:r>
                  <a:r>
                    <a:rPr lang="ru-RU" altLang="ja-JP" sz="1200" b="1"/>
                    <a:t>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89" name="Rectangle 138"/>
                <p:cNvSpPr>
                  <a:spLocks noChangeArrowheads="1"/>
                </p:cNvSpPr>
                <p:nvPr/>
              </p:nvSpPr>
              <p:spPr bwMode="auto">
                <a:xfrm>
                  <a:off x="3932" y="2936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8" name="Group 139"/>
              <p:cNvGrpSpPr>
                <a:grpSpLocks/>
              </p:cNvGrpSpPr>
              <p:nvPr/>
            </p:nvGrpSpPr>
            <p:grpSpPr bwMode="auto">
              <a:xfrm>
                <a:off x="0" y="3339"/>
                <a:ext cx="426" cy="403"/>
                <a:chOff x="0" y="3339"/>
                <a:chExt cx="426" cy="403"/>
              </a:xfrm>
            </p:grpSpPr>
            <p:sp>
              <p:nvSpPr>
                <p:cNvPr id="11586" name="Rectangle 140"/>
                <p:cNvSpPr>
                  <a:spLocks noChangeArrowheads="1"/>
                </p:cNvSpPr>
                <p:nvPr/>
              </p:nvSpPr>
              <p:spPr bwMode="auto">
                <a:xfrm>
                  <a:off x="43" y="3339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87" name="Rectangle 141"/>
                <p:cNvSpPr>
                  <a:spLocks noChangeArrowheads="1"/>
                </p:cNvSpPr>
                <p:nvPr/>
              </p:nvSpPr>
              <p:spPr bwMode="auto">
                <a:xfrm>
                  <a:off x="0" y="3339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19" name="Group 142"/>
              <p:cNvGrpSpPr>
                <a:grpSpLocks/>
              </p:cNvGrpSpPr>
              <p:nvPr/>
            </p:nvGrpSpPr>
            <p:grpSpPr bwMode="auto">
              <a:xfrm>
                <a:off x="426" y="3339"/>
                <a:ext cx="1106" cy="403"/>
                <a:chOff x="426" y="3339"/>
                <a:chExt cx="1106" cy="403"/>
              </a:xfrm>
            </p:grpSpPr>
            <p:sp>
              <p:nvSpPr>
                <p:cNvPr id="11584" name="Rectangle 143"/>
                <p:cNvSpPr>
                  <a:spLocks noChangeArrowheads="1"/>
                </p:cNvSpPr>
                <p:nvPr/>
              </p:nvSpPr>
              <p:spPr bwMode="auto">
                <a:xfrm>
                  <a:off x="469" y="3339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8508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85" name="Rectangle 144"/>
                <p:cNvSpPr>
                  <a:spLocks noChangeArrowheads="1"/>
                </p:cNvSpPr>
                <p:nvPr/>
              </p:nvSpPr>
              <p:spPr bwMode="auto">
                <a:xfrm>
                  <a:off x="426" y="3339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0" name="Group 145"/>
              <p:cNvGrpSpPr>
                <a:grpSpLocks/>
              </p:cNvGrpSpPr>
              <p:nvPr/>
            </p:nvGrpSpPr>
            <p:grpSpPr bwMode="auto">
              <a:xfrm>
                <a:off x="1532" y="3339"/>
                <a:ext cx="1164" cy="403"/>
                <a:chOff x="1532" y="3339"/>
                <a:chExt cx="1164" cy="403"/>
              </a:xfrm>
            </p:grpSpPr>
            <p:sp>
              <p:nvSpPr>
                <p:cNvPr id="1158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75" y="3339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7703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83" name="Rectangle 147"/>
                <p:cNvSpPr>
                  <a:spLocks noChangeArrowheads="1"/>
                </p:cNvSpPr>
                <p:nvPr/>
              </p:nvSpPr>
              <p:spPr bwMode="auto">
                <a:xfrm>
                  <a:off x="1532" y="3339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1" name="Group 148"/>
              <p:cNvGrpSpPr>
                <a:grpSpLocks/>
              </p:cNvGrpSpPr>
              <p:nvPr/>
            </p:nvGrpSpPr>
            <p:grpSpPr bwMode="auto">
              <a:xfrm>
                <a:off x="2696" y="3339"/>
                <a:ext cx="596" cy="403"/>
                <a:chOff x="2696" y="3339"/>
                <a:chExt cx="596" cy="403"/>
              </a:xfrm>
            </p:grpSpPr>
            <p:sp>
              <p:nvSpPr>
                <p:cNvPr id="11580" name="Rectangle 149"/>
                <p:cNvSpPr>
                  <a:spLocks noChangeArrowheads="1"/>
                </p:cNvSpPr>
                <p:nvPr/>
              </p:nvSpPr>
              <p:spPr bwMode="auto">
                <a:xfrm>
                  <a:off x="2739" y="3339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31,57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81" name="Rectangle 150"/>
                <p:cNvSpPr>
                  <a:spLocks noChangeArrowheads="1"/>
                </p:cNvSpPr>
                <p:nvPr/>
              </p:nvSpPr>
              <p:spPr bwMode="auto">
                <a:xfrm>
                  <a:off x="2696" y="3339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2" name="Group 151"/>
              <p:cNvGrpSpPr>
                <a:grpSpLocks/>
              </p:cNvGrpSpPr>
              <p:nvPr/>
            </p:nvGrpSpPr>
            <p:grpSpPr bwMode="auto">
              <a:xfrm>
                <a:off x="3292" y="3339"/>
                <a:ext cx="640" cy="403"/>
                <a:chOff x="3292" y="3339"/>
                <a:chExt cx="640" cy="403"/>
              </a:xfrm>
            </p:grpSpPr>
            <p:sp>
              <p:nvSpPr>
                <p:cNvPr id="11578" name="Rectangle 152"/>
                <p:cNvSpPr>
                  <a:spLocks noChangeArrowheads="1"/>
                </p:cNvSpPr>
                <p:nvPr/>
              </p:nvSpPr>
              <p:spPr bwMode="auto">
                <a:xfrm>
                  <a:off x="3335" y="3339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2581,03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79" name="Rectangle 153"/>
                <p:cNvSpPr>
                  <a:spLocks noChangeArrowheads="1"/>
                </p:cNvSpPr>
                <p:nvPr/>
              </p:nvSpPr>
              <p:spPr bwMode="auto">
                <a:xfrm>
                  <a:off x="3292" y="3339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3" name="Group 154"/>
              <p:cNvGrpSpPr>
                <a:grpSpLocks/>
              </p:cNvGrpSpPr>
              <p:nvPr/>
            </p:nvGrpSpPr>
            <p:grpSpPr bwMode="auto">
              <a:xfrm>
                <a:off x="3932" y="3339"/>
                <a:ext cx="748" cy="403"/>
                <a:chOff x="3932" y="3339"/>
                <a:chExt cx="748" cy="403"/>
              </a:xfrm>
            </p:grpSpPr>
            <p:sp>
              <p:nvSpPr>
                <p:cNvPr id="11576" name="Rectangle 155"/>
                <p:cNvSpPr>
                  <a:spLocks noChangeArrowheads="1"/>
                </p:cNvSpPr>
                <p:nvPr/>
              </p:nvSpPr>
              <p:spPr bwMode="auto">
                <a:xfrm>
                  <a:off x="3975" y="3339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2326,50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77" name="Rectangle 156"/>
                <p:cNvSpPr>
                  <a:spLocks noChangeArrowheads="1"/>
                </p:cNvSpPr>
                <p:nvPr/>
              </p:nvSpPr>
              <p:spPr bwMode="auto">
                <a:xfrm>
                  <a:off x="3932" y="3339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4" name="Group 157"/>
              <p:cNvGrpSpPr>
                <a:grpSpLocks/>
              </p:cNvGrpSpPr>
              <p:nvPr/>
            </p:nvGrpSpPr>
            <p:grpSpPr bwMode="auto">
              <a:xfrm>
                <a:off x="0" y="3742"/>
                <a:ext cx="426" cy="403"/>
                <a:chOff x="0" y="3742"/>
                <a:chExt cx="426" cy="403"/>
              </a:xfrm>
            </p:grpSpPr>
            <p:sp>
              <p:nvSpPr>
                <p:cNvPr id="11574" name="Rectangle 158"/>
                <p:cNvSpPr>
                  <a:spLocks noChangeArrowheads="1"/>
                </p:cNvSpPr>
                <p:nvPr/>
              </p:nvSpPr>
              <p:spPr bwMode="auto">
                <a:xfrm>
                  <a:off x="43" y="3742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75" name="Rectangle 159"/>
                <p:cNvSpPr>
                  <a:spLocks noChangeArrowheads="1"/>
                </p:cNvSpPr>
                <p:nvPr/>
              </p:nvSpPr>
              <p:spPr bwMode="auto">
                <a:xfrm>
                  <a:off x="0" y="3742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5" name="Group 160"/>
              <p:cNvGrpSpPr>
                <a:grpSpLocks/>
              </p:cNvGrpSpPr>
              <p:nvPr/>
            </p:nvGrpSpPr>
            <p:grpSpPr bwMode="auto">
              <a:xfrm>
                <a:off x="426" y="3742"/>
                <a:ext cx="1106" cy="403"/>
                <a:chOff x="426" y="3742"/>
                <a:chExt cx="1106" cy="403"/>
              </a:xfrm>
            </p:grpSpPr>
            <p:sp>
              <p:nvSpPr>
                <p:cNvPr id="11572" name="Rectangle 161"/>
                <p:cNvSpPr>
                  <a:spLocks noChangeArrowheads="1"/>
                </p:cNvSpPr>
                <p:nvPr/>
              </p:nvSpPr>
              <p:spPr bwMode="auto">
                <a:xfrm>
                  <a:off x="469" y="3742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8822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73" name="Rectangle 162"/>
                <p:cNvSpPr>
                  <a:spLocks noChangeArrowheads="1"/>
                </p:cNvSpPr>
                <p:nvPr/>
              </p:nvSpPr>
              <p:spPr bwMode="auto">
                <a:xfrm>
                  <a:off x="426" y="3742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6" name="Group 163"/>
              <p:cNvGrpSpPr>
                <a:grpSpLocks/>
              </p:cNvGrpSpPr>
              <p:nvPr/>
            </p:nvGrpSpPr>
            <p:grpSpPr bwMode="auto">
              <a:xfrm>
                <a:off x="1532" y="3742"/>
                <a:ext cx="1164" cy="403"/>
                <a:chOff x="1532" y="3742"/>
                <a:chExt cx="1164" cy="403"/>
              </a:xfrm>
            </p:grpSpPr>
            <p:sp>
              <p:nvSpPr>
                <p:cNvPr id="11570" name="Rectangle 164"/>
                <p:cNvSpPr>
                  <a:spLocks noChangeArrowheads="1"/>
                </p:cNvSpPr>
                <p:nvPr/>
              </p:nvSpPr>
              <p:spPr bwMode="auto">
                <a:xfrm>
                  <a:off x="1575" y="3742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8005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71" name="Rectangle 165"/>
                <p:cNvSpPr>
                  <a:spLocks noChangeArrowheads="1"/>
                </p:cNvSpPr>
                <p:nvPr/>
              </p:nvSpPr>
              <p:spPr bwMode="auto">
                <a:xfrm>
                  <a:off x="1532" y="3742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7" name="Group 166"/>
              <p:cNvGrpSpPr>
                <a:grpSpLocks/>
              </p:cNvGrpSpPr>
              <p:nvPr/>
            </p:nvGrpSpPr>
            <p:grpSpPr bwMode="auto">
              <a:xfrm>
                <a:off x="2696" y="3742"/>
                <a:ext cx="596" cy="403"/>
                <a:chOff x="2696" y="3742"/>
                <a:chExt cx="596" cy="403"/>
              </a:xfrm>
            </p:grpSpPr>
            <p:sp>
              <p:nvSpPr>
                <p:cNvPr id="11568" name="Rectangle 167"/>
                <p:cNvSpPr>
                  <a:spLocks noChangeArrowheads="1"/>
                </p:cNvSpPr>
                <p:nvPr/>
              </p:nvSpPr>
              <p:spPr bwMode="auto">
                <a:xfrm>
                  <a:off x="2739" y="3742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43,99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69" name="Rectangle 168"/>
                <p:cNvSpPr>
                  <a:spLocks noChangeArrowheads="1"/>
                </p:cNvSpPr>
                <p:nvPr/>
              </p:nvSpPr>
              <p:spPr bwMode="auto">
                <a:xfrm>
                  <a:off x="2696" y="3742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8" name="Group 169"/>
              <p:cNvGrpSpPr>
                <a:grpSpLocks/>
              </p:cNvGrpSpPr>
              <p:nvPr/>
            </p:nvGrpSpPr>
            <p:grpSpPr bwMode="auto">
              <a:xfrm>
                <a:off x="3292" y="3742"/>
                <a:ext cx="640" cy="403"/>
                <a:chOff x="3292" y="3742"/>
                <a:chExt cx="640" cy="403"/>
              </a:xfrm>
            </p:grpSpPr>
            <p:sp>
              <p:nvSpPr>
                <p:cNvPr id="11566" name="Rectangle 170"/>
                <p:cNvSpPr>
                  <a:spLocks noChangeArrowheads="1"/>
                </p:cNvSpPr>
                <p:nvPr/>
              </p:nvSpPr>
              <p:spPr bwMode="auto">
                <a:xfrm>
                  <a:off x="3335" y="3742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2627,08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67" name="Rectangle 171"/>
                <p:cNvSpPr>
                  <a:spLocks noChangeArrowheads="1"/>
                </p:cNvSpPr>
                <p:nvPr/>
              </p:nvSpPr>
              <p:spPr bwMode="auto">
                <a:xfrm>
                  <a:off x="3292" y="3742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29" name="Group 172"/>
              <p:cNvGrpSpPr>
                <a:grpSpLocks/>
              </p:cNvGrpSpPr>
              <p:nvPr/>
            </p:nvGrpSpPr>
            <p:grpSpPr bwMode="auto">
              <a:xfrm>
                <a:off x="3932" y="3742"/>
                <a:ext cx="748" cy="403"/>
                <a:chOff x="3932" y="3742"/>
                <a:chExt cx="748" cy="403"/>
              </a:xfrm>
            </p:grpSpPr>
            <p:sp>
              <p:nvSpPr>
                <p:cNvPr id="11564" name="Rectangle 173"/>
                <p:cNvSpPr>
                  <a:spLocks noChangeArrowheads="1"/>
                </p:cNvSpPr>
                <p:nvPr/>
              </p:nvSpPr>
              <p:spPr bwMode="auto">
                <a:xfrm>
                  <a:off x="3975" y="3742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2396,22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65" name="Rectangle 174"/>
                <p:cNvSpPr>
                  <a:spLocks noChangeArrowheads="1"/>
                </p:cNvSpPr>
                <p:nvPr/>
              </p:nvSpPr>
              <p:spPr bwMode="auto">
                <a:xfrm>
                  <a:off x="3932" y="3742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0" name="Group 175"/>
              <p:cNvGrpSpPr>
                <a:grpSpLocks/>
              </p:cNvGrpSpPr>
              <p:nvPr/>
            </p:nvGrpSpPr>
            <p:grpSpPr bwMode="auto">
              <a:xfrm>
                <a:off x="0" y="4145"/>
                <a:ext cx="426" cy="403"/>
                <a:chOff x="0" y="4145"/>
                <a:chExt cx="426" cy="403"/>
              </a:xfrm>
            </p:grpSpPr>
            <p:sp>
              <p:nvSpPr>
                <p:cNvPr id="11562" name="Rectangle 176"/>
                <p:cNvSpPr>
                  <a:spLocks noChangeArrowheads="1"/>
                </p:cNvSpPr>
                <p:nvPr/>
              </p:nvSpPr>
              <p:spPr bwMode="auto">
                <a:xfrm>
                  <a:off x="43" y="4145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63" name="Rectangle 177"/>
                <p:cNvSpPr>
                  <a:spLocks noChangeArrowheads="1"/>
                </p:cNvSpPr>
                <p:nvPr/>
              </p:nvSpPr>
              <p:spPr bwMode="auto">
                <a:xfrm>
                  <a:off x="0" y="4145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1" name="Group 178"/>
              <p:cNvGrpSpPr>
                <a:grpSpLocks/>
              </p:cNvGrpSpPr>
              <p:nvPr/>
            </p:nvGrpSpPr>
            <p:grpSpPr bwMode="auto">
              <a:xfrm>
                <a:off x="426" y="4145"/>
                <a:ext cx="1106" cy="403"/>
                <a:chOff x="426" y="4145"/>
                <a:chExt cx="1106" cy="403"/>
              </a:xfrm>
            </p:grpSpPr>
            <p:sp>
              <p:nvSpPr>
                <p:cNvPr id="11560" name="Rectangle 179"/>
                <p:cNvSpPr>
                  <a:spLocks noChangeArrowheads="1"/>
                </p:cNvSpPr>
                <p:nvPr/>
              </p:nvSpPr>
              <p:spPr bwMode="auto">
                <a:xfrm>
                  <a:off x="469" y="4145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9114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61" name="Rectangle 180"/>
                <p:cNvSpPr>
                  <a:spLocks noChangeArrowheads="1"/>
                </p:cNvSpPr>
                <p:nvPr/>
              </p:nvSpPr>
              <p:spPr bwMode="auto">
                <a:xfrm>
                  <a:off x="426" y="4145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2" name="Group 181"/>
              <p:cNvGrpSpPr>
                <a:grpSpLocks/>
              </p:cNvGrpSpPr>
              <p:nvPr/>
            </p:nvGrpSpPr>
            <p:grpSpPr bwMode="auto">
              <a:xfrm>
                <a:off x="1532" y="4145"/>
                <a:ext cx="1164" cy="403"/>
                <a:chOff x="1532" y="4145"/>
                <a:chExt cx="1164" cy="403"/>
              </a:xfrm>
            </p:grpSpPr>
            <p:sp>
              <p:nvSpPr>
                <p:cNvPr id="11558" name="Rectangle 182"/>
                <p:cNvSpPr>
                  <a:spLocks noChangeArrowheads="1"/>
                </p:cNvSpPr>
                <p:nvPr/>
              </p:nvSpPr>
              <p:spPr bwMode="auto">
                <a:xfrm>
                  <a:off x="1575" y="4145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8163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59" name="Rectangle 183"/>
                <p:cNvSpPr>
                  <a:spLocks noChangeArrowheads="1"/>
                </p:cNvSpPr>
                <p:nvPr/>
              </p:nvSpPr>
              <p:spPr bwMode="auto">
                <a:xfrm>
                  <a:off x="1532" y="4145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3" name="Group 184"/>
              <p:cNvGrpSpPr>
                <a:grpSpLocks/>
              </p:cNvGrpSpPr>
              <p:nvPr/>
            </p:nvGrpSpPr>
            <p:grpSpPr bwMode="auto">
              <a:xfrm>
                <a:off x="2696" y="4145"/>
                <a:ext cx="596" cy="403"/>
                <a:chOff x="2696" y="4145"/>
                <a:chExt cx="596" cy="403"/>
              </a:xfrm>
            </p:grpSpPr>
            <p:sp>
              <p:nvSpPr>
                <p:cNvPr id="11556" name="Rectangle 185"/>
                <p:cNvSpPr>
                  <a:spLocks noChangeArrowheads="1"/>
                </p:cNvSpPr>
                <p:nvPr/>
              </p:nvSpPr>
              <p:spPr bwMode="auto">
                <a:xfrm>
                  <a:off x="2739" y="4145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-67,29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57" name="Rectangle 186"/>
                <p:cNvSpPr>
                  <a:spLocks noChangeArrowheads="1"/>
                </p:cNvSpPr>
                <p:nvPr/>
              </p:nvSpPr>
              <p:spPr bwMode="auto">
                <a:xfrm>
                  <a:off x="2696" y="4145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4" name="Group 187"/>
              <p:cNvGrpSpPr>
                <a:grpSpLocks/>
              </p:cNvGrpSpPr>
              <p:nvPr/>
            </p:nvGrpSpPr>
            <p:grpSpPr bwMode="auto">
              <a:xfrm>
                <a:off x="3292" y="4145"/>
                <a:ext cx="640" cy="403"/>
                <a:chOff x="3292" y="4145"/>
                <a:chExt cx="640" cy="403"/>
              </a:xfrm>
            </p:grpSpPr>
            <p:sp>
              <p:nvSpPr>
                <p:cNvPr id="11554" name="Rectangle 188"/>
                <p:cNvSpPr>
                  <a:spLocks noChangeArrowheads="1"/>
                </p:cNvSpPr>
                <p:nvPr/>
              </p:nvSpPr>
              <p:spPr bwMode="auto">
                <a:xfrm>
                  <a:off x="3335" y="4145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2690,45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55" name="Rectangle 189"/>
                <p:cNvSpPr>
                  <a:spLocks noChangeArrowheads="1"/>
                </p:cNvSpPr>
                <p:nvPr/>
              </p:nvSpPr>
              <p:spPr bwMode="auto">
                <a:xfrm>
                  <a:off x="3292" y="4145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5" name="Group 190"/>
              <p:cNvGrpSpPr>
                <a:grpSpLocks/>
              </p:cNvGrpSpPr>
              <p:nvPr/>
            </p:nvGrpSpPr>
            <p:grpSpPr bwMode="auto">
              <a:xfrm>
                <a:off x="3932" y="4145"/>
                <a:ext cx="748" cy="403"/>
                <a:chOff x="3932" y="4145"/>
                <a:chExt cx="748" cy="403"/>
              </a:xfrm>
            </p:grpSpPr>
            <p:sp>
              <p:nvSpPr>
                <p:cNvPr id="11552" name="Rectangle 191"/>
                <p:cNvSpPr>
                  <a:spLocks noChangeArrowheads="1"/>
                </p:cNvSpPr>
                <p:nvPr/>
              </p:nvSpPr>
              <p:spPr bwMode="auto">
                <a:xfrm>
                  <a:off x="3975" y="4145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2334,33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53" name="Rectangle 192"/>
                <p:cNvSpPr>
                  <a:spLocks noChangeArrowheads="1"/>
                </p:cNvSpPr>
                <p:nvPr/>
              </p:nvSpPr>
              <p:spPr bwMode="auto">
                <a:xfrm>
                  <a:off x="3932" y="4145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6" name="Group 193"/>
              <p:cNvGrpSpPr>
                <a:grpSpLocks/>
              </p:cNvGrpSpPr>
              <p:nvPr/>
            </p:nvGrpSpPr>
            <p:grpSpPr bwMode="auto">
              <a:xfrm>
                <a:off x="0" y="4548"/>
                <a:ext cx="426" cy="403"/>
                <a:chOff x="0" y="4548"/>
                <a:chExt cx="426" cy="403"/>
              </a:xfrm>
            </p:grpSpPr>
            <p:sp>
              <p:nvSpPr>
                <p:cNvPr id="11550" name="Rectangle 194"/>
                <p:cNvSpPr>
                  <a:spLocks noChangeArrowheads="1"/>
                </p:cNvSpPr>
                <p:nvPr/>
              </p:nvSpPr>
              <p:spPr bwMode="auto">
                <a:xfrm>
                  <a:off x="43" y="4548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51" name="Rectangle 195"/>
                <p:cNvSpPr>
                  <a:spLocks noChangeArrowheads="1"/>
                </p:cNvSpPr>
                <p:nvPr/>
              </p:nvSpPr>
              <p:spPr bwMode="auto">
                <a:xfrm>
                  <a:off x="0" y="4548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7" name="Group 196"/>
              <p:cNvGrpSpPr>
                <a:grpSpLocks/>
              </p:cNvGrpSpPr>
              <p:nvPr/>
            </p:nvGrpSpPr>
            <p:grpSpPr bwMode="auto">
              <a:xfrm>
                <a:off x="426" y="4548"/>
                <a:ext cx="1106" cy="403"/>
                <a:chOff x="426" y="4548"/>
                <a:chExt cx="1106" cy="403"/>
              </a:xfrm>
            </p:grpSpPr>
            <p:sp>
              <p:nvSpPr>
                <p:cNvPr id="11548" name="Rectangle 197"/>
                <p:cNvSpPr>
                  <a:spLocks noChangeArrowheads="1"/>
                </p:cNvSpPr>
                <p:nvPr/>
              </p:nvSpPr>
              <p:spPr bwMode="auto">
                <a:xfrm>
                  <a:off x="469" y="4548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9399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49" name="Rectangle 198"/>
                <p:cNvSpPr>
                  <a:spLocks noChangeArrowheads="1"/>
                </p:cNvSpPr>
                <p:nvPr/>
              </p:nvSpPr>
              <p:spPr bwMode="auto">
                <a:xfrm>
                  <a:off x="426" y="4548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8" name="Group 199"/>
              <p:cNvGrpSpPr>
                <a:grpSpLocks/>
              </p:cNvGrpSpPr>
              <p:nvPr/>
            </p:nvGrpSpPr>
            <p:grpSpPr bwMode="auto">
              <a:xfrm>
                <a:off x="1532" y="4548"/>
                <a:ext cx="1164" cy="403"/>
                <a:chOff x="1532" y="4548"/>
                <a:chExt cx="1164" cy="403"/>
              </a:xfrm>
            </p:grpSpPr>
            <p:sp>
              <p:nvSpPr>
                <p:cNvPr id="11546" name="Rectangle 200"/>
                <p:cNvSpPr>
                  <a:spLocks noChangeArrowheads="1"/>
                </p:cNvSpPr>
                <p:nvPr/>
              </p:nvSpPr>
              <p:spPr bwMode="auto">
                <a:xfrm>
                  <a:off x="1575" y="4548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8506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47" name="Rectangle 201"/>
                <p:cNvSpPr>
                  <a:spLocks noChangeArrowheads="1"/>
                </p:cNvSpPr>
                <p:nvPr/>
              </p:nvSpPr>
              <p:spPr bwMode="auto">
                <a:xfrm>
                  <a:off x="1532" y="4548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39" name="Group 202"/>
              <p:cNvGrpSpPr>
                <a:grpSpLocks/>
              </p:cNvGrpSpPr>
              <p:nvPr/>
            </p:nvGrpSpPr>
            <p:grpSpPr bwMode="auto">
              <a:xfrm>
                <a:off x="2696" y="4548"/>
                <a:ext cx="596" cy="403"/>
                <a:chOff x="2696" y="4548"/>
                <a:chExt cx="596" cy="403"/>
              </a:xfrm>
            </p:grpSpPr>
            <p:sp>
              <p:nvSpPr>
                <p:cNvPr id="11544" name="Rectangle 203"/>
                <p:cNvSpPr>
                  <a:spLocks noChangeArrowheads="1"/>
                </p:cNvSpPr>
                <p:nvPr/>
              </p:nvSpPr>
              <p:spPr bwMode="auto">
                <a:xfrm>
                  <a:off x="2739" y="4548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12,88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45" name="Rectangle 204"/>
                <p:cNvSpPr>
                  <a:spLocks noChangeArrowheads="1"/>
                </p:cNvSpPr>
                <p:nvPr/>
              </p:nvSpPr>
              <p:spPr bwMode="auto">
                <a:xfrm>
                  <a:off x="2696" y="4548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0" name="Group 205"/>
              <p:cNvGrpSpPr>
                <a:grpSpLocks/>
              </p:cNvGrpSpPr>
              <p:nvPr/>
            </p:nvGrpSpPr>
            <p:grpSpPr bwMode="auto">
              <a:xfrm>
                <a:off x="3292" y="4548"/>
                <a:ext cx="640" cy="403"/>
                <a:chOff x="3292" y="4548"/>
                <a:chExt cx="640" cy="403"/>
              </a:xfrm>
            </p:grpSpPr>
            <p:sp>
              <p:nvSpPr>
                <p:cNvPr id="11542" name="Rectangle 206"/>
                <p:cNvSpPr>
                  <a:spLocks noChangeArrowheads="1"/>
                </p:cNvSpPr>
                <p:nvPr/>
              </p:nvSpPr>
              <p:spPr bwMode="auto">
                <a:xfrm>
                  <a:off x="3335" y="4548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2762,83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43" name="Rectangle 207"/>
                <p:cNvSpPr>
                  <a:spLocks noChangeArrowheads="1"/>
                </p:cNvSpPr>
                <p:nvPr/>
              </p:nvSpPr>
              <p:spPr bwMode="auto">
                <a:xfrm>
                  <a:off x="3292" y="4548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1" name="Group 208"/>
              <p:cNvGrpSpPr>
                <a:grpSpLocks/>
              </p:cNvGrpSpPr>
              <p:nvPr/>
            </p:nvGrpSpPr>
            <p:grpSpPr bwMode="auto">
              <a:xfrm>
                <a:off x="3932" y="4548"/>
                <a:ext cx="748" cy="403"/>
                <a:chOff x="3932" y="4548"/>
                <a:chExt cx="748" cy="403"/>
              </a:xfrm>
            </p:grpSpPr>
            <p:sp>
              <p:nvSpPr>
                <p:cNvPr id="11540" name="Rectangle 209"/>
                <p:cNvSpPr>
                  <a:spLocks noChangeArrowheads="1"/>
                </p:cNvSpPr>
                <p:nvPr/>
              </p:nvSpPr>
              <p:spPr bwMode="auto">
                <a:xfrm>
                  <a:off x="3975" y="4548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2562,28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41" name="Rectangle 210"/>
                <p:cNvSpPr>
                  <a:spLocks noChangeArrowheads="1"/>
                </p:cNvSpPr>
                <p:nvPr/>
              </p:nvSpPr>
              <p:spPr bwMode="auto">
                <a:xfrm>
                  <a:off x="3932" y="4548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2" name="Group 211"/>
              <p:cNvGrpSpPr>
                <a:grpSpLocks/>
              </p:cNvGrpSpPr>
              <p:nvPr/>
            </p:nvGrpSpPr>
            <p:grpSpPr bwMode="auto">
              <a:xfrm>
                <a:off x="0" y="4951"/>
                <a:ext cx="426" cy="403"/>
                <a:chOff x="0" y="4951"/>
                <a:chExt cx="426" cy="403"/>
              </a:xfrm>
            </p:grpSpPr>
            <p:sp>
              <p:nvSpPr>
                <p:cNvPr id="11538" name="Rectangle 212"/>
                <p:cNvSpPr>
                  <a:spLocks noChangeArrowheads="1"/>
                </p:cNvSpPr>
                <p:nvPr/>
              </p:nvSpPr>
              <p:spPr bwMode="auto">
                <a:xfrm>
                  <a:off x="43" y="495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1969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39" name="Rectangle 213"/>
                <p:cNvSpPr>
                  <a:spLocks noChangeArrowheads="1"/>
                </p:cNvSpPr>
                <p:nvPr/>
              </p:nvSpPr>
              <p:spPr bwMode="auto">
                <a:xfrm>
                  <a:off x="0" y="495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3" name="Group 214"/>
              <p:cNvGrpSpPr>
                <a:grpSpLocks/>
              </p:cNvGrpSpPr>
              <p:nvPr/>
            </p:nvGrpSpPr>
            <p:grpSpPr bwMode="auto">
              <a:xfrm>
                <a:off x="426" y="4951"/>
                <a:ext cx="1106" cy="403"/>
                <a:chOff x="426" y="4951"/>
                <a:chExt cx="1106" cy="403"/>
              </a:xfrm>
            </p:grpSpPr>
            <p:sp>
              <p:nvSpPr>
                <p:cNvPr id="11536" name="Rectangle 215"/>
                <p:cNvSpPr>
                  <a:spLocks noChangeArrowheads="1"/>
                </p:cNvSpPr>
                <p:nvPr/>
              </p:nvSpPr>
              <p:spPr bwMode="auto">
                <a:xfrm>
                  <a:off x="469" y="4951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9606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37" name="Rectangle 216"/>
                <p:cNvSpPr>
                  <a:spLocks noChangeArrowheads="1"/>
                </p:cNvSpPr>
                <p:nvPr/>
              </p:nvSpPr>
              <p:spPr bwMode="auto">
                <a:xfrm>
                  <a:off x="426" y="4951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4" name="Group 217"/>
              <p:cNvGrpSpPr>
                <a:grpSpLocks/>
              </p:cNvGrpSpPr>
              <p:nvPr/>
            </p:nvGrpSpPr>
            <p:grpSpPr bwMode="auto">
              <a:xfrm>
                <a:off x="1532" y="4951"/>
                <a:ext cx="1164" cy="403"/>
                <a:chOff x="1532" y="4951"/>
                <a:chExt cx="1164" cy="403"/>
              </a:xfrm>
            </p:grpSpPr>
            <p:sp>
              <p:nvSpPr>
                <p:cNvPr id="11534" name="Rectangle 218"/>
                <p:cNvSpPr>
                  <a:spLocks noChangeArrowheads="1"/>
                </p:cNvSpPr>
                <p:nvPr/>
              </p:nvSpPr>
              <p:spPr bwMode="auto">
                <a:xfrm>
                  <a:off x="1575" y="4951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8737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35" name="Rectangle 219"/>
                <p:cNvSpPr>
                  <a:spLocks noChangeArrowheads="1"/>
                </p:cNvSpPr>
                <p:nvPr/>
              </p:nvSpPr>
              <p:spPr bwMode="auto">
                <a:xfrm>
                  <a:off x="1532" y="4951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5" name="Group 220"/>
              <p:cNvGrpSpPr>
                <a:grpSpLocks/>
              </p:cNvGrpSpPr>
              <p:nvPr/>
            </p:nvGrpSpPr>
            <p:grpSpPr bwMode="auto">
              <a:xfrm>
                <a:off x="2696" y="4951"/>
                <a:ext cx="596" cy="403"/>
                <a:chOff x="2696" y="4951"/>
                <a:chExt cx="596" cy="403"/>
              </a:xfrm>
            </p:grpSpPr>
            <p:sp>
              <p:nvSpPr>
                <p:cNvPr id="11532" name="Rectangle 221"/>
                <p:cNvSpPr>
                  <a:spLocks noChangeArrowheads="1"/>
                </p:cNvSpPr>
                <p:nvPr/>
              </p:nvSpPr>
              <p:spPr bwMode="auto">
                <a:xfrm>
                  <a:off x="2739" y="4951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52,98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33" name="Rectangle 222"/>
                <p:cNvSpPr>
                  <a:spLocks noChangeArrowheads="1"/>
                </p:cNvSpPr>
                <p:nvPr/>
              </p:nvSpPr>
              <p:spPr bwMode="auto">
                <a:xfrm>
                  <a:off x="2696" y="4951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6" name="Group 223"/>
              <p:cNvGrpSpPr>
                <a:grpSpLocks/>
              </p:cNvGrpSpPr>
              <p:nvPr/>
            </p:nvGrpSpPr>
            <p:grpSpPr bwMode="auto">
              <a:xfrm>
                <a:off x="3292" y="4951"/>
                <a:ext cx="640" cy="403"/>
                <a:chOff x="3292" y="4951"/>
                <a:chExt cx="640" cy="403"/>
              </a:xfrm>
            </p:grpSpPr>
            <p:sp>
              <p:nvSpPr>
                <p:cNvPr id="11530" name="Rectangle 224"/>
                <p:cNvSpPr>
                  <a:spLocks noChangeArrowheads="1"/>
                </p:cNvSpPr>
                <p:nvPr/>
              </p:nvSpPr>
              <p:spPr bwMode="auto">
                <a:xfrm>
                  <a:off x="3335" y="4951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2762,32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31" name="Rectangle 225"/>
                <p:cNvSpPr>
                  <a:spLocks noChangeArrowheads="1"/>
                </p:cNvSpPr>
                <p:nvPr/>
              </p:nvSpPr>
              <p:spPr bwMode="auto">
                <a:xfrm>
                  <a:off x="3292" y="4951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7" name="Group 226"/>
              <p:cNvGrpSpPr>
                <a:grpSpLocks/>
              </p:cNvGrpSpPr>
              <p:nvPr/>
            </p:nvGrpSpPr>
            <p:grpSpPr bwMode="auto">
              <a:xfrm>
                <a:off x="3932" y="4951"/>
                <a:ext cx="748" cy="403"/>
                <a:chOff x="3932" y="4951"/>
                <a:chExt cx="748" cy="403"/>
              </a:xfrm>
            </p:grpSpPr>
            <p:sp>
              <p:nvSpPr>
                <p:cNvPr id="11528" name="Rectangle 227"/>
                <p:cNvSpPr>
                  <a:spLocks noChangeArrowheads="1"/>
                </p:cNvSpPr>
                <p:nvPr/>
              </p:nvSpPr>
              <p:spPr bwMode="auto">
                <a:xfrm>
                  <a:off x="3975" y="4951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2543,54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29" name="Rectangle 228"/>
                <p:cNvSpPr>
                  <a:spLocks noChangeArrowheads="1"/>
                </p:cNvSpPr>
                <p:nvPr/>
              </p:nvSpPr>
              <p:spPr bwMode="auto">
                <a:xfrm>
                  <a:off x="3932" y="4951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8" name="Group 229"/>
              <p:cNvGrpSpPr>
                <a:grpSpLocks/>
              </p:cNvGrpSpPr>
              <p:nvPr/>
            </p:nvGrpSpPr>
            <p:grpSpPr bwMode="auto">
              <a:xfrm>
                <a:off x="0" y="5354"/>
                <a:ext cx="426" cy="403"/>
                <a:chOff x="0" y="5354"/>
                <a:chExt cx="426" cy="403"/>
              </a:xfrm>
            </p:grpSpPr>
            <p:sp>
              <p:nvSpPr>
                <p:cNvPr id="11526" name="Rectangle 230"/>
                <p:cNvSpPr>
                  <a:spLocks noChangeArrowheads="1"/>
                </p:cNvSpPr>
                <p:nvPr/>
              </p:nvSpPr>
              <p:spPr bwMode="auto">
                <a:xfrm>
                  <a:off x="43" y="5354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27" name="Rectangle 231"/>
                <p:cNvSpPr>
                  <a:spLocks noChangeArrowheads="1"/>
                </p:cNvSpPr>
                <p:nvPr/>
              </p:nvSpPr>
              <p:spPr bwMode="auto">
                <a:xfrm>
                  <a:off x="0" y="5354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49" name="Group 232"/>
              <p:cNvGrpSpPr>
                <a:grpSpLocks/>
              </p:cNvGrpSpPr>
              <p:nvPr/>
            </p:nvGrpSpPr>
            <p:grpSpPr bwMode="auto">
              <a:xfrm>
                <a:off x="426" y="5354"/>
                <a:ext cx="1106" cy="403"/>
                <a:chOff x="426" y="5354"/>
                <a:chExt cx="1106" cy="403"/>
              </a:xfrm>
            </p:grpSpPr>
            <p:sp>
              <p:nvSpPr>
                <p:cNvPr id="11524" name="Rectangle 233"/>
                <p:cNvSpPr>
                  <a:spLocks noChangeArrowheads="1"/>
                </p:cNvSpPr>
                <p:nvPr/>
              </p:nvSpPr>
              <p:spPr bwMode="auto">
                <a:xfrm>
                  <a:off x="469" y="5354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9875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25" name="Rectangle 234"/>
                <p:cNvSpPr>
                  <a:spLocks noChangeArrowheads="1"/>
                </p:cNvSpPr>
                <p:nvPr/>
              </p:nvSpPr>
              <p:spPr bwMode="auto">
                <a:xfrm>
                  <a:off x="426" y="5354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0" name="Group 235"/>
              <p:cNvGrpSpPr>
                <a:grpSpLocks/>
              </p:cNvGrpSpPr>
              <p:nvPr/>
            </p:nvGrpSpPr>
            <p:grpSpPr bwMode="auto">
              <a:xfrm>
                <a:off x="1532" y="5354"/>
                <a:ext cx="1164" cy="403"/>
                <a:chOff x="1532" y="5354"/>
                <a:chExt cx="1164" cy="403"/>
              </a:xfrm>
            </p:grpSpPr>
            <p:sp>
              <p:nvSpPr>
                <p:cNvPr id="11522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75" y="5354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8842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23" name="Rectangle 237"/>
                <p:cNvSpPr>
                  <a:spLocks noChangeArrowheads="1"/>
                </p:cNvSpPr>
                <p:nvPr/>
              </p:nvSpPr>
              <p:spPr bwMode="auto">
                <a:xfrm>
                  <a:off x="1532" y="5354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1" name="Group 238"/>
              <p:cNvGrpSpPr>
                <a:grpSpLocks/>
              </p:cNvGrpSpPr>
              <p:nvPr/>
            </p:nvGrpSpPr>
            <p:grpSpPr bwMode="auto">
              <a:xfrm>
                <a:off x="2696" y="5354"/>
                <a:ext cx="596" cy="403"/>
                <a:chOff x="2696" y="5354"/>
                <a:chExt cx="596" cy="403"/>
              </a:xfrm>
            </p:grpSpPr>
            <p:sp>
              <p:nvSpPr>
                <p:cNvPr id="11520" name="Rectangle 239"/>
                <p:cNvSpPr>
                  <a:spLocks noChangeArrowheads="1"/>
                </p:cNvSpPr>
                <p:nvPr/>
              </p:nvSpPr>
              <p:spPr bwMode="auto">
                <a:xfrm>
                  <a:off x="2739" y="5354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-90,10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21" name="Rectangle 240"/>
                <p:cNvSpPr>
                  <a:spLocks noChangeArrowheads="1"/>
                </p:cNvSpPr>
                <p:nvPr/>
              </p:nvSpPr>
              <p:spPr bwMode="auto">
                <a:xfrm>
                  <a:off x="2696" y="5354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2" name="Group 241"/>
              <p:cNvGrpSpPr>
                <a:grpSpLocks/>
              </p:cNvGrpSpPr>
              <p:nvPr/>
            </p:nvGrpSpPr>
            <p:grpSpPr bwMode="auto">
              <a:xfrm>
                <a:off x="3292" y="5354"/>
                <a:ext cx="640" cy="403"/>
                <a:chOff x="3292" y="5354"/>
                <a:chExt cx="640" cy="403"/>
              </a:xfrm>
            </p:grpSpPr>
            <p:sp>
              <p:nvSpPr>
                <p:cNvPr id="11518" name="Rectangle 242"/>
                <p:cNvSpPr>
                  <a:spLocks noChangeArrowheads="1"/>
                </p:cNvSpPr>
                <p:nvPr/>
              </p:nvSpPr>
              <p:spPr bwMode="auto">
                <a:xfrm>
                  <a:off x="3335" y="5354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2880,59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19" name="Rectangle 243"/>
                <p:cNvSpPr>
                  <a:spLocks noChangeArrowheads="1"/>
                </p:cNvSpPr>
                <p:nvPr/>
              </p:nvSpPr>
              <p:spPr bwMode="auto">
                <a:xfrm>
                  <a:off x="3292" y="5354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3" name="Group 244"/>
              <p:cNvGrpSpPr>
                <a:grpSpLocks/>
              </p:cNvGrpSpPr>
              <p:nvPr/>
            </p:nvGrpSpPr>
            <p:grpSpPr bwMode="auto">
              <a:xfrm>
                <a:off x="3932" y="5354"/>
                <a:ext cx="748" cy="403"/>
                <a:chOff x="3932" y="5354"/>
                <a:chExt cx="748" cy="403"/>
              </a:xfrm>
            </p:grpSpPr>
            <p:sp>
              <p:nvSpPr>
                <p:cNvPr id="11516" name="Rectangle 245"/>
                <p:cNvSpPr>
                  <a:spLocks noChangeArrowheads="1"/>
                </p:cNvSpPr>
                <p:nvPr/>
              </p:nvSpPr>
              <p:spPr bwMode="auto">
                <a:xfrm>
                  <a:off x="3975" y="5354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2480,34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17" name="Rectangle 246"/>
                <p:cNvSpPr>
                  <a:spLocks noChangeArrowheads="1"/>
                </p:cNvSpPr>
                <p:nvPr/>
              </p:nvSpPr>
              <p:spPr bwMode="auto">
                <a:xfrm>
                  <a:off x="3932" y="5354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4" name="Group 247"/>
              <p:cNvGrpSpPr>
                <a:grpSpLocks/>
              </p:cNvGrpSpPr>
              <p:nvPr/>
            </p:nvGrpSpPr>
            <p:grpSpPr bwMode="auto">
              <a:xfrm>
                <a:off x="0" y="5757"/>
                <a:ext cx="426" cy="403"/>
                <a:chOff x="0" y="5757"/>
                <a:chExt cx="426" cy="403"/>
              </a:xfrm>
            </p:grpSpPr>
            <p:sp>
              <p:nvSpPr>
                <p:cNvPr id="11514" name="Rectangle 248"/>
                <p:cNvSpPr>
                  <a:spLocks noChangeArrowheads="1"/>
                </p:cNvSpPr>
                <p:nvPr/>
              </p:nvSpPr>
              <p:spPr bwMode="auto">
                <a:xfrm>
                  <a:off x="43" y="5757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15" name="Rectangle 249"/>
                <p:cNvSpPr>
                  <a:spLocks noChangeArrowheads="1"/>
                </p:cNvSpPr>
                <p:nvPr/>
              </p:nvSpPr>
              <p:spPr bwMode="auto">
                <a:xfrm>
                  <a:off x="0" y="5757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5" name="Group 250"/>
              <p:cNvGrpSpPr>
                <a:grpSpLocks/>
              </p:cNvGrpSpPr>
              <p:nvPr/>
            </p:nvGrpSpPr>
            <p:grpSpPr bwMode="auto">
              <a:xfrm>
                <a:off x="426" y="5757"/>
                <a:ext cx="1106" cy="403"/>
                <a:chOff x="426" y="5757"/>
                <a:chExt cx="1106" cy="403"/>
              </a:xfrm>
            </p:grpSpPr>
            <p:sp>
              <p:nvSpPr>
                <p:cNvPr id="11512" name="Rectangle 251"/>
                <p:cNvSpPr>
                  <a:spLocks noChangeArrowheads="1"/>
                </p:cNvSpPr>
                <p:nvPr/>
              </p:nvSpPr>
              <p:spPr bwMode="auto">
                <a:xfrm>
                  <a:off x="469" y="5757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10111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13" name="Rectangle 252"/>
                <p:cNvSpPr>
                  <a:spLocks noChangeArrowheads="1"/>
                </p:cNvSpPr>
                <p:nvPr/>
              </p:nvSpPr>
              <p:spPr bwMode="auto">
                <a:xfrm>
                  <a:off x="426" y="5757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6" name="Group 253"/>
              <p:cNvGrpSpPr>
                <a:grpSpLocks/>
              </p:cNvGrpSpPr>
              <p:nvPr/>
            </p:nvGrpSpPr>
            <p:grpSpPr bwMode="auto">
              <a:xfrm>
                <a:off x="1532" y="5757"/>
                <a:ext cx="1164" cy="403"/>
                <a:chOff x="1532" y="5757"/>
                <a:chExt cx="1164" cy="403"/>
              </a:xfrm>
            </p:grpSpPr>
            <p:sp>
              <p:nvSpPr>
                <p:cNvPr id="11510" name="Rectangle 254"/>
                <p:cNvSpPr>
                  <a:spLocks noChangeArrowheads="1"/>
                </p:cNvSpPr>
                <p:nvPr/>
              </p:nvSpPr>
              <p:spPr bwMode="auto">
                <a:xfrm>
                  <a:off x="1575" y="5757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9022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11" name="Rectangle 255"/>
                <p:cNvSpPr>
                  <a:spLocks noChangeArrowheads="1"/>
                </p:cNvSpPr>
                <p:nvPr/>
              </p:nvSpPr>
              <p:spPr bwMode="auto">
                <a:xfrm>
                  <a:off x="1532" y="5757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7" name="Group 256"/>
              <p:cNvGrpSpPr>
                <a:grpSpLocks/>
              </p:cNvGrpSpPr>
              <p:nvPr/>
            </p:nvGrpSpPr>
            <p:grpSpPr bwMode="auto">
              <a:xfrm>
                <a:off x="2696" y="5757"/>
                <a:ext cx="596" cy="403"/>
                <a:chOff x="2696" y="5757"/>
                <a:chExt cx="596" cy="403"/>
              </a:xfrm>
            </p:grpSpPr>
            <p:sp>
              <p:nvSpPr>
                <p:cNvPr id="11508" name="Rectangle 257"/>
                <p:cNvSpPr>
                  <a:spLocks noChangeArrowheads="1"/>
                </p:cNvSpPr>
                <p:nvPr/>
              </p:nvSpPr>
              <p:spPr bwMode="auto">
                <a:xfrm>
                  <a:off x="2739" y="5757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-127,74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09" name="Rectangle 258"/>
                <p:cNvSpPr>
                  <a:spLocks noChangeArrowheads="1"/>
                </p:cNvSpPr>
                <p:nvPr/>
              </p:nvSpPr>
              <p:spPr bwMode="auto">
                <a:xfrm>
                  <a:off x="2696" y="5757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8" name="Group 259"/>
              <p:cNvGrpSpPr>
                <a:grpSpLocks/>
              </p:cNvGrpSpPr>
              <p:nvPr/>
            </p:nvGrpSpPr>
            <p:grpSpPr bwMode="auto">
              <a:xfrm>
                <a:off x="3292" y="5757"/>
                <a:ext cx="640" cy="403"/>
                <a:chOff x="3292" y="5757"/>
                <a:chExt cx="640" cy="403"/>
              </a:xfrm>
            </p:grpSpPr>
            <p:sp>
              <p:nvSpPr>
                <p:cNvPr id="11506" name="Rectangle 260"/>
                <p:cNvSpPr>
                  <a:spLocks noChangeArrowheads="1"/>
                </p:cNvSpPr>
                <p:nvPr/>
              </p:nvSpPr>
              <p:spPr bwMode="auto">
                <a:xfrm>
                  <a:off x="3335" y="5757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2920,73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07" name="Rectangle 261"/>
                <p:cNvSpPr>
                  <a:spLocks noChangeArrowheads="1"/>
                </p:cNvSpPr>
                <p:nvPr/>
              </p:nvSpPr>
              <p:spPr bwMode="auto">
                <a:xfrm>
                  <a:off x="3292" y="5757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59" name="Group 262"/>
              <p:cNvGrpSpPr>
                <a:grpSpLocks/>
              </p:cNvGrpSpPr>
              <p:nvPr/>
            </p:nvGrpSpPr>
            <p:grpSpPr bwMode="auto">
              <a:xfrm>
                <a:off x="3932" y="5757"/>
                <a:ext cx="748" cy="403"/>
                <a:chOff x="3932" y="5757"/>
                <a:chExt cx="748" cy="403"/>
              </a:xfrm>
            </p:grpSpPr>
            <p:sp>
              <p:nvSpPr>
                <p:cNvPr id="1150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975" y="5757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2583,88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0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932" y="5757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0" name="Group 265"/>
              <p:cNvGrpSpPr>
                <a:grpSpLocks/>
              </p:cNvGrpSpPr>
              <p:nvPr/>
            </p:nvGrpSpPr>
            <p:grpSpPr bwMode="auto">
              <a:xfrm>
                <a:off x="0" y="6160"/>
                <a:ext cx="426" cy="403"/>
                <a:chOff x="0" y="6160"/>
                <a:chExt cx="426" cy="403"/>
              </a:xfrm>
            </p:grpSpPr>
            <p:sp>
              <p:nvSpPr>
                <p:cNvPr id="115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43" y="6160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0" y="6160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1" name="Group 268"/>
              <p:cNvGrpSpPr>
                <a:grpSpLocks/>
              </p:cNvGrpSpPr>
              <p:nvPr/>
            </p:nvGrpSpPr>
            <p:grpSpPr bwMode="auto">
              <a:xfrm>
                <a:off x="426" y="6160"/>
                <a:ext cx="1106" cy="403"/>
                <a:chOff x="426" y="6160"/>
                <a:chExt cx="1106" cy="403"/>
              </a:xfrm>
            </p:grpSpPr>
            <p:sp>
              <p:nvSpPr>
                <p:cNvPr id="11500" name="Rectangle 269"/>
                <p:cNvSpPr>
                  <a:spLocks noChangeArrowheads="1"/>
                </p:cNvSpPr>
                <p:nvPr/>
              </p:nvSpPr>
              <p:spPr bwMode="auto">
                <a:xfrm>
                  <a:off x="469" y="6160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10414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501" name="Rectangle 270"/>
                <p:cNvSpPr>
                  <a:spLocks noChangeArrowheads="1"/>
                </p:cNvSpPr>
                <p:nvPr/>
              </p:nvSpPr>
              <p:spPr bwMode="auto">
                <a:xfrm>
                  <a:off x="426" y="6160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2" name="Group 271"/>
              <p:cNvGrpSpPr>
                <a:grpSpLocks/>
              </p:cNvGrpSpPr>
              <p:nvPr/>
            </p:nvGrpSpPr>
            <p:grpSpPr bwMode="auto">
              <a:xfrm>
                <a:off x="1532" y="6160"/>
                <a:ext cx="1164" cy="403"/>
                <a:chOff x="1532" y="6160"/>
                <a:chExt cx="1164" cy="403"/>
              </a:xfrm>
            </p:grpSpPr>
            <p:sp>
              <p:nvSpPr>
                <p:cNvPr id="11498" name="Rectangle 272"/>
                <p:cNvSpPr>
                  <a:spLocks noChangeArrowheads="1"/>
                </p:cNvSpPr>
                <p:nvPr/>
              </p:nvSpPr>
              <p:spPr bwMode="auto">
                <a:xfrm>
                  <a:off x="1575" y="6160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9425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99" name="Rectangle 273"/>
                <p:cNvSpPr>
                  <a:spLocks noChangeArrowheads="1"/>
                </p:cNvSpPr>
                <p:nvPr/>
              </p:nvSpPr>
              <p:spPr bwMode="auto">
                <a:xfrm>
                  <a:off x="1532" y="6160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3" name="Group 274"/>
              <p:cNvGrpSpPr>
                <a:grpSpLocks/>
              </p:cNvGrpSpPr>
              <p:nvPr/>
            </p:nvGrpSpPr>
            <p:grpSpPr bwMode="auto">
              <a:xfrm>
                <a:off x="2696" y="6160"/>
                <a:ext cx="596" cy="403"/>
                <a:chOff x="2696" y="6160"/>
                <a:chExt cx="596" cy="403"/>
              </a:xfrm>
            </p:grpSpPr>
            <p:sp>
              <p:nvSpPr>
                <p:cNvPr id="11496" name="Rectangle 275"/>
                <p:cNvSpPr>
                  <a:spLocks noChangeArrowheads="1"/>
                </p:cNvSpPr>
                <p:nvPr/>
              </p:nvSpPr>
              <p:spPr bwMode="auto">
                <a:xfrm>
                  <a:off x="2739" y="6160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-4,17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97" name="Rectangle 276"/>
                <p:cNvSpPr>
                  <a:spLocks noChangeArrowheads="1"/>
                </p:cNvSpPr>
                <p:nvPr/>
              </p:nvSpPr>
              <p:spPr bwMode="auto">
                <a:xfrm>
                  <a:off x="2696" y="6160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4" name="Group 277"/>
              <p:cNvGrpSpPr>
                <a:grpSpLocks/>
              </p:cNvGrpSpPr>
              <p:nvPr/>
            </p:nvGrpSpPr>
            <p:grpSpPr bwMode="auto">
              <a:xfrm>
                <a:off x="3292" y="6160"/>
                <a:ext cx="640" cy="403"/>
                <a:chOff x="3292" y="6160"/>
                <a:chExt cx="640" cy="403"/>
              </a:xfrm>
            </p:grpSpPr>
            <p:sp>
              <p:nvSpPr>
                <p:cNvPr id="11494" name="Rectangle 278"/>
                <p:cNvSpPr>
                  <a:spLocks noChangeArrowheads="1"/>
                </p:cNvSpPr>
                <p:nvPr/>
              </p:nvSpPr>
              <p:spPr bwMode="auto">
                <a:xfrm>
                  <a:off x="3335" y="6160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3051,89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95" name="Rectangle 279"/>
                <p:cNvSpPr>
                  <a:spLocks noChangeArrowheads="1"/>
                </p:cNvSpPr>
                <p:nvPr/>
              </p:nvSpPr>
              <p:spPr bwMode="auto">
                <a:xfrm>
                  <a:off x="3292" y="6160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5" name="Group 280"/>
              <p:cNvGrpSpPr>
                <a:grpSpLocks/>
              </p:cNvGrpSpPr>
              <p:nvPr/>
            </p:nvGrpSpPr>
            <p:grpSpPr bwMode="auto">
              <a:xfrm>
                <a:off x="3932" y="6160"/>
                <a:ext cx="748" cy="403"/>
                <a:chOff x="3932" y="6160"/>
                <a:chExt cx="748" cy="403"/>
              </a:xfrm>
            </p:grpSpPr>
            <p:sp>
              <p:nvSpPr>
                <p:cNvPr id="11492" name="Rectangle 281"/>
                <p:cNvSpPr>
                  <a:spLocks noChangeArrowheads="1"/>
                </p:cNvSpPr>
                <p:nvPr/>
              </p:nvSpPr>
              <p:spPr bwMode="auto">
                <a:xfrm>
                  <a:off x="3975" y="6160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2855,82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93" name="Rectangle 282"/>
                <p:cNvSpPr>
                  <a:spLocks noChangeArrowheads="1"/>
                </p:cNvSpPr>
                <p:nvPr/>
              </p:nvSpPr>
              <p:spPr bwMode="auto">
                <a:xfrm>
                  <a:off x="3932" y="6160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6" name="Group 283"/>
              <p:cNvGrpSpPr>
                <a:grpSpLocks/>
              </p:cNvGrpSpPr>
              <p:nvPr/>
            </p:nvGrpSpPr>
            <p:grpSpPr bwMode="auto">
              <a:xfrm>
                <a:off x="0" y="6563"/>
                <a:ext cx="426" cy="403"/>
                <a:chOff x="0" y="6563"/>
                <a:chExt cx="426" cy="403"/>
              </a:xfrm>
            </p:grpSpPr>
            <p:sp>
              <p:nvSpPr>
                <p:cNvPr id="11490" name="Rectangle 284"/>
                <p:cNvSpPr>
                  <a:spLocks noChangeArrowheads="1"/>
                </p:cNvSpPr>
                <p:nvPr/>
              </p:nvSpPr>
              <p:spPr bwMode="auto">
                <a:xfrm>
                  <a:off x="43" y="6563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91" name="Rectangle 285"/>
                <p:cNvSpPr>
                  <a:spLocks noChangeArrowheads="1"/>
                </p:cNvSpPr>
                <p:nvPr/>
              </p:nvSpPr>
              <p:spPr bwMode="auto">
                <a:xfrm>
                  <a:off x="0" y="6563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7" name="Group 286"/>
              <p:cNvGrpSpPr>
                <a:grpSpLocks/>
              </p:cNvGrpSpPr>
              <p:nvPr/>
            </p:nvGrpSpPr>
            <p:grpSpPr bwMode="auto">
              <a:xfrm>
                <a:off x="426" y="6563"/>
                <a:ext cx="1106" cy="403"/>
                <a:chOff x="426" y="6563"/>
                <a:chExt cx="1106" cy="403"/>
              </a:xfrm>
            </p:grpSpPr>
            <p:sp>
              <p:nvSpPr>
                <p:cNvPr id="11488" name="Rectangle 287"/>
                <p:cNvSpPr>
                  <a:spLocks noChangeArrowheads="1"/>
                </p:cNvSpPr>
                <p:nvPr/>
              </p:nvSpPr>
              <p:spPr bwMode="auto">
                <a:xfrm>
                  <a:off x="469" y="6563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11013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89" name="Rectangle 288"/>
                <p:cNvSpPr>
                  <a:spLocks noChangeArrowheads="1"/>
                </p:cNvSpPr>
                <p:nvPr/>
              </p:nvSpPr>
              <p:spPr bwMode="auto">
                <a:xfrm>
                  <a:off x="426" y="6563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8" name="Group 289"/>
              <p:cNvGrpSpPr>
                <a:grpSpLocks/>
              </p:cNvGrpSpPr>
              <p:nvPr/>
            </p:nvGrpSpPr>
            <p:grpSpPr bwMode="auto">
              <a:xfrm>
                <a:off x="1532" y="6563"/>
                <a:ext cx="1164" cy="403"/>
                <a:chOff x="1532" y="6563"/>
                <a:chExt cx="1164" cy="403"/>
              </a:xfrm>
            </p:grpSpPr>
            <p:sp>
              <p:nvSpPr>
                <p:cNvPr id="11486" name="Rectangle 290"/>
                <p:cNvSpPr>
                  <a:spLocks noChangeArrowheads="1"/>
                </p:cNvSpPr>
                <p:nvPr/>
              </p:nvSpPr>
              <p:spPr bwMode="auto">
                <a:xfrm>
                  <a:off x="1575" y="6563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9752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87" name="Rectangle 291"/>
                <p:cNvSpPr>
                  <a:spLocks noChangeArrowheads="1"/>
                </p:cNvSpPr>
                <p:nvPr/>
              </p:nvSpPr>
              <p:spPr bwMode="auto">
                <a:xfrm>
                  <a:off x="1532" y="6563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69" name="Group 292"/>
              <p:cNvGrpSpPr>
                <a:grpSpLocks/>
              </p:cNvGrpSpPr>
              <p:nvPr/>
            </p:nvGrpSpPr>
            <p:grpSpPr bwMode="auto">
              <a:xfrm>
                <a:off x="2696" y="6563"/>
                <a:ext cx="596" cy="403"/>
                <a:chOff x="2696" y="6563"/>
                <a:chExt cx="596" cy="403"/>
              </a:xfrm>
            </p:grpSpPr>
            <p:sp>
              <p:nvSpPr>
                <p:cNvPr id="11484" name="Rectangle 293"/>
                <p:cNvSpPr>
                  <a:spLocks noChangeArrowheads="1"/>
                </p:cNvSpPr>
                <p:nvPr/>
              </p:nvSpPr>
              <p:spPr bwMode="auto">
                <a:xfrm>
                  <a:off x="2739" y="6563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-229,57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85" name="Rectangle 294"/>
                <p:cNvSpPr>
                  <a:spLocks noChangeArrowheads="1"/>
                </p:cNvSpPr>
                <p:nvPr/>
              </p:nvSpPr>
              <p:spPr bwMode="auto">
                <a:xfrm>
                  <a:off x="2696" y="6563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0" name="Group 295"/>
              <p:cNvGrpSpPr>
                <a:grpSpLocks/>
              </p:cNvGrpSpPr>
              <p:nvPr/>
            </p:nvGrpSpPr>
            <p:grpSpPr bwMode="auto">
              <a:xfrm>
                <a:off x="3292" y="6563"/>
                <a:ext cx="640" cy="403"/>
                <a:chOff x="3292" y="6563"/>
                <a:chExt cx="640" cy="403"/>
              </a:xfrm>
            </p:grpSpPr>
            <p:sp>
              <p:nvSpPr>
                <p:cNvPr id="11482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35" y="6563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3430,27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83" name="Rectangle 297"/>
                <p:cNvSpPr>
                  <a:spLocks noChangeArrowheads="1"/>
                </p:cNvSpPr>
                <p:nvPr/>
              </p:nvSpPr>
              <p:spPr bwMode="auto">
                <a:xfrm>
                  <a:off x="3292" y="6563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1" name="Group 298"/>
              <p:cNvGrpSpPr>
                <a:grpSpLocks/>
              </p:cNvGrpSpPr>
              <p:nvPr/>
            </p:nvGrpSpPr>
            <p:grpSpPr bwMode="auto">
              <a:xfrm>
                <a:off x="3932" y="6563"/>
                <a:ext cx="748" cy="403"/>
                <a:chOff x="3932" y="6563"/>
                <a:chExt cx="748" cy="403"/>
              </a:xfrm>
            </p:grpSpPr>
            <p:sp>
              <p:nvSpPr>
                <p:cNvPr id="11480" name="Rectangle 299"/>
                <p:cNvSpPr>
                  <a:spLocks noChangeArrowheads="1"/>
                </p:cNvSpPr>
                <p:nvPr/>
              </p:nvSpPr>
              <p:spPr bwMode="auto">
                <a:xfrm>
                  <a:off x="3975" y="6563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2889,38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81" name="Rectangle 300"/>
                <p:cNvSpPr>
                  <a:spLocks noChangeArrowheads="1"/>
                </p:cNvSpPr>
                <p:nvPr/>
              </p:nvSpPr>
              <p:spPr bwMode="auto">
                <a:xfrm>
                  <a:off x="3932" y="6563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2" name="Group 301"/>
              <p:cNvGrpSpPr>
                <a:grpSpLocks/>
              </p:cNvGrpSpPr>
              <p:nvPr/>
            </p:nvGrpSpPr>
            <p:grpSpPr bwMode="auto">
              <a:xfrm>
                <a:off x="0" y="6966"/>
                <a:ext cx="426" cy="403"/>
                <a:chOff x="0" y="6966"/>
                <a:chExt cx="426" cy="403"/>
              </a:xfrm>
            </p:grpSpPr>
            <p:sp>
              <p:nvSpPr>
                <p:cNvPr id="11478" name="Rectangle 302"/>
                <p:cNvSpPr>
                  <a:spLocks noChangeArrowheads="1"/>
                </p:cNvSpPr>
                <p:nvPr/>
              </p:nvSpPr>
              <p:spPr bwMode="auto">
                <a:xfrm>
                  <a:off x="43" y="6966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79" name="Rectangle 303"/>
                <p:cNvSpPr>
                  <a:spLocks noChangeArrowheads="1"/>
                </p:cNvSpPr>
                <p:nvPr/>
              </p:nvSpPr>
              <p:spPr bwMode="auto">
                <a:xfrm>
                  <a:off x="0" y="6966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3" name="Group 304"/>
              <p:cNvGrpSpPr>
                <a:grpSpLocks/>
              </p:cNvGrpSpPr>
              <p:nvPr/>
            </p:nvGrpSpPr>
            <p:grpSpPr bwMode="auto">
              <a:xfrm>
                <a:off x="426" y="6966"/>
                <a:ext cx="1106" cy="403"/>
                <a:chOff x="426" y="6966"/>
                <a:chExt cx="1106" cy="403"/>
              </a:xfrm>
            </p:grpSpPr>
            <p:sp>
              <p:nvSpPr>
                <p:cNvPr id="11476" name="Rectangle 305"/>
                <p:cNvSpPr>
                  <a:spLocks noChangeArrowheads="1"/>
                </p:cNvSpPr>
                <p:nvPr/>
              </p:nvSpPr>
              <p:spPr bwMode="auto">
                <a:xfrm>
                  <a:off x="469" y="6966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10832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7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26" y="6966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4" name="Group 307"/>
              <p:cNvGrpSpPr>
                <a:grpSpLocks/>
              </p:cNvGrpSpPr>
              <p:nvPr/>
            </p:nvGrpSpPr>
            <p:grpSpPr bwMode="auto">
              <a:xfrm>
                <a:off x="1532" y="6966"/>
                <a:ext cx="1164" cy="403"/>
                <a:chOff x="1532" y="6966"/>
                <a:chExt cx="1164" cy="403"/>
              </a:xfrm>
            </p:grpSpPr>
            <p:sp>
              <p:nvSpPr>
                <p:cNvPr id="11474" name="Rectangle 308"/>
                <p:cNvSpPr>
                  <a:spLocks noChangeArrowheads="1"/>
                </p:cNvSpPr>
                <p:nvPr/>
              </p:nvSpPr>
              <p:spPr bwMode="auto">
                <a:xfrm>
                  <a:off x="1575" y="6966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9602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75" name="Rectangle 309"/>
                <p:cNvSpPr>
                  <a:spLocks noChangeArrowheads="1"/>
                </p:cNvSpPr>
                <p:nvPr/>
              </p:nvSpPr>
              <p:spPr bwMode="auto">
                <a:xfrm>
                  <a:off x="1532" y="6966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5" name="Group 310"/>
              <p:cNvGrpSpPr>
                <a:grpSpLocks/>
              </p:cNvGrpSpPr>
              <p:nvPr/>
            </p:nvGrpSpPr>
            <p:grpSpPr bwMode="auto">
              <a:xfrm>
                <a:off x="2696" y="6966"/>
                <a:ext cx="596" cy="403"/>
                <a:chOff x="2696" y="6966"/>
                <a:chExt cx="596" cy="403"/>
              </a:xfrm>
            </p:grpSpPr>
            <p:sp>
              <p:nvSpPr>
                <p:cNvPr id="11472" name="Rectangle 311"/>
                <p:cNvSpPr>
                  <a:spLocks noChangeArrowheads="1"/>
                </p:cNvSpPr>
                <p:nvPr/>
              </p:nvSpPr>
              <p:spPr bwMode="auto">
                <a:xfrm>
                  <a:off x="2739" y="6966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-212,65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73" name="Rectangle 312"/>
                <p:cNvSpPr>
                  <a:spLocks noChangeArrowheads="1"/>
                </p:cNvSpPr>
                <p:nvPr/>
              </p:nvSpPr>
              <p:spPr bwMode="auto">
                <a:xfrm>
                  <a:off x="2696" y="6966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6" name="Group 313"/>
              <p:cNvGrpSpPr>
                <a:grpSpLocks/>
              </p:cNvGrpSpPr>
              <p:nvPr/>
            </p:nvGrpSpPr>
            <p:grpSpPr bwMode="auto">
              <a:xfrm>
                <a:off x="3292" y="6966"/>
                <a:ext cx="640" cy="403"/>
                <a:chOff x="3292" y="6966"/>
                <a:chExt cx="640" cy="403"/>
              </a:xfrm>
            </p:grpSpPr>
            <p:sp>
              <p:nvSpPr>
                <p:cNvPr id="11470" name="Rectangle 314"/>
                <p:cNvSpPr>
                  <a:spLocks noChangeArrowheads="1"/>
                </p:cNvSpPr>
                <p:nvPr/>
              </p:nvSpPr>
              <p:spPr bwMode="auto">
                <a:xfrm>
                  <a:off x="3335" y="6966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2813,12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71" name="Rectangle 315"/>
                <p:cNvSpPr>
                  <a:spLocks noChangeArrowheads="1"/>
                </p:cNvSpPr>
                <p:nvPr/>
              </p:nvSpPr>
              <p:spPr bwMode="auto">
                <a:xfrm>
                  <a:off x="3292" y="6966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7" name="Group 316"/>
              <p:cNvGrpSpPr>
                <a:grpSpLocks/>
              </p:cNvGrpSpPr>
              <p:nvPr/>
            </p:nvGrpSpPr>
            <p:grpSpPr bwMode="auto">
              <a:xfrm>
                <a:off x="3932" y="6966"/>
                <a:ext cx="748" cy="403"/>
                <a:chOff x="3932" y="6966"/>
                <a:chExt cx="748" cy="403"/>
              </a:xfrm>
            </p:grpSpPr>
            <p:sp>
              <p:nvSpPr>
                <p:cNvPr id="11468" name="Rectangle 317"/>
                <p:cNvSpPr>
                  <a:spLocks noChangeArrowheads="1"/>
                </p:cNvSpPr>
                <p:nvPr/>
              </p:nvSpPr>
              <p:spPr bwMode="auto">
                <a:xfrm>
                  <a:off x="3975" y="6966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2501,29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69" name="Rectangle 318"/>
                <p:cNvSpPr>
                  <a:spLocks noChangeArrowheads="1"/>
                </p:cNvSpPr>
                <p:nvPr/>
              </p:nvSpPr>
              <p:spPr bwMode="auto">
                <a:xfrm>
                  <a:off x="3932" y="6966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8" name="Group 319"/>
              <p:cNvGrpSpPr>
                <a:grpSpLocks/>
              </p:cNvGrpSpPr>
              <p:nvPr/>
            </p:nvGrpSpPr>
            <p:grpSpPr bwMode="auto">
              <a:xfrm>
                <a:off x="0" y="7369"/>
                <a:ext cx="426" cy="403"/>
                <a:chOff x="0" y="7369"/>
                <a:chExt cx="426" cy="403"/>
              </a:xfrm>
            </p:grpSpPr>
            <p:sp>
              <p:nvSpPr>
                <p:cNvPr id="11466" name="Rectangle 320"/>
                <p:cNvSpPr>
                  <a:spLocks noChangeArrowheads="1"/>
                </p:cNvSpPr>
                <p:nvPr/>
              </p:nvSpPr>
              <p:spPr bwMode="auto">
                <a:xfrm>
                  <a:off x="43" y="7369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67" name="Rectangle 321"/>
                <p:cNvSpPr>
                  <a:spLocks noChangeArrowheads="1"/>
                </p:cNvSpPr>
                <p:nvPr/>
              </p:nvSpPr>
              <p:spPr bwMode="auto">
                <a:xfrm>
                  <a:off x="0" y="7369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79" name="Group 322"/>
              <p:cNvGrpSpPr>
                <a:grpSpLocks/>
              </p:cNvGrpSpPr>
              <p:nvPr/>
            </p:nvGrpSpPr>
            <p:grpSpPr bwMode="auto">
              <a:xfrm>
                <a:off x="426" y="7369"/>
                <a:ext cx="1106" cy="403"/>
                <a:chOff x="426" y="7369"/>
                <a:chExt cx="1106" cy="403"/>
              </a:xfrm>
            </p:grpSpPr>
            <p:sp>
              <p:nvSpPr>
                <p:cNvPr id="11464" name="Rectangle 323"/>
                <p:cNvSpPr>
                  <a:spLocks noChangeArrowheads="1"/>
                </p:cNvSpPr>
                <p:nvPr/>
              </p:nvSpPr>
              <p:spPr bwMode="auto">
                <a:xfrm>
                  <a:off x="469" y="7369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10906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65" name="Rectangle 324"/>
                <p:cNvSpPr>
                  <a:spLocks noChangeArrowheads="1"/>
                </p:cNvSpPr>
                <p:nvPr/>
              </p:nvSpPr>
              <p:spPr bwMode="auto">
                <a:xfrm>
                  <a:off x="426" y="7369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0" name="Group 325"/>
              <p:cNvGrpSpPr>
                <a:grpSpLocks/>
              </p:cNvGrpSpPr>
              <p:nvPr/>
            </p:nvGrpSpPr>
            <p:grpSpPr bwMode="auto">
              <a:xfrm>
                <a:off x="1532" y="7369"/>
                <a:ext cx="1164" cy="403"/>
                <a:chOff x="1532" y="7369"/>
                <a:chExt cx="1164" cy="403"/>
              </a:xfrm>
            </p:grpSpPr>
            <p:sp>
              <p:nvSpPr>
                <p:cNvPr id="11462" name="Rectangle 326"/>
                <p:cNvSpPr>
                  <a:spLocks noChangeArrowheads="1"/>
                </p:cNvSpPr>
                <p:nvPr/>
              </p:nvSpPr>
              <p:spPr bwMode="auto">
                <a:xfrm>
                  <a:off x="1575" y="7369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9711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63" name="Rectangle 327"/>
                <p:cNvSpPr>
                  <a:spLocks noChangeArrowheads="1"/>
                </p:cNvSpPr>
                <p:nvPr/>
              </p:nvSpPr>
              <p:spPr bwMode="auto">
                <a:xfrm>
                  <a:off x="1532" y="7369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1" name="Group 328"/>
              <p:cNvGrpSpPr>
                <a:grpSpLocks/>
              </p:cNvGrpSpPr>
              <p:nvPr/>
            </p:nvGrpSpPr>
            <p:grpSpPr bwMode="auto">
              <a:xfrm>
                <a:off x="2696" y="7369"/>
                <a:ext cx="596" cy="403"/>
                <a:chOff x="2696" y="7369"/>
                <a:chExt cx="596" cy="403"/>
              </a:xfrm>
            </p:grpSpPr>
            <p:sp>
              <p:nvSpPr>
                <p:cNvPr id="11460" name="Rectangle 329"/>
                <p:cNvSpPr>
                  <a:spLocks noChangeArrowheads="1"/>
                </p:cNvSpPr>
                <p:nvPr/>
              </p:nvSpPr>
              <p:spPr bwMode="auto">
                <a:xfrm>
                  <a:off x="2739" y="7369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-171,90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61" name="Rectangle 330"/>
                <p:cNvSpPr>
                  <a:spLocks noChangeArrowheads="1"/>
                </p:cNvSpPr>
                <p:nvPr/>
              </p:nvSpPr>
              <p:spPr bwMode="auto">
                <a:xfrm>
                  <a:off x="2696" y="7369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2" name="Group 331"/>
              <p:cNvGrpSpPr>
                <a:grpSpLocks/>
              </p:cNvGrpSpPr>
              <p:nvPr/>
            </p:nvGrpSpPr>
            <p:grpSpPr bwMode="auto">
              <a:xfrm>
                <a:off x="3292" y="7369"/>
                <a:ext cx="640" cy="403"/>
                <a:chOff x="3292" y="7369"/>
                <a:chExt cx="640" cy="403"/>
              </a:xfrm>
            </p:grpSpPr>
            <p:sp>
              <p:nvSpPr>
                <p:cNvPr id="11458" name="Rectangle 332"/>
                <p:cNvSpPr>
                  <a:spLocks noChangeArrowheads="1"/>
                </p:cNvSpPr>
                <p:nvPr/>
              </p:nvSpPr>
              <p:spPr bwMode="auto">
                <a:xfrm>
                  <a:off x="3335" y="7369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3018,91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59" name="Rectangle 333"/>
                <p:cNvSpPr>
                  <a:spLocks noChangeArrowheads="1"/>
                </p:cNvSpPr>
                <p:nvPr/>
              </p:nvSpPr>
              <p:spPr bwMode="auto">
                <a:xfrm>
                  <a:off x="3292" y="7369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3" name="Group 334"/>
              <p:cNvGrpSpPr>
                <a:grpSpLocks/>
              </p:cNvGrpSpPr>
              <p:nvPr/>
            </p:nvGrpSpPr>
            <p:grpSpPr bwMode="auto">
              <a:xfrm>
                <a:off x="3932" y="7369"/>
                <a:ext cx="748" cy="403"/>
                <a:chOff x="3932" y="7369"/>
                <a:chExt cx="748" cy="403"/>
              </a:xfrm>
            </p:grpSpPr>
            <p:sp>
              <p:nvSpPr>
                <p:cNvPr id="11456" name="Rectangle 335"/>
                <p:cNvSpPr>
                  <a:spLocks noChangeArrowheads="1"/>
                </p:cNvSpPr>
                <p:nvPr/>
              </p:nvSpPr>
              <p:spPr bwMode="auto">
                <a:xfrm>
                  <a:off x="3975" y="7369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2719,51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57" name="Rectangle 336"/>
                <p:cNvSpPr>
                  <a:spLocks noChangeArrowheads="1"/>
                </p:cNvSpPr>
                <p:nvPr/>
              </p:nvSpPr>
              <p:spPr bwMode="auto">
                <a:xfrm>
                  <a:off x="3932" y="7369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4" name="Group 337"/>
              <p:cNvGrpSpPr>
                <a:grpSpLocks/>
              </p:cNvGrpSpPr>
              <p:nvPr/>
            </p:nvGrpSpPr>
            <p:grpSpPr bwMode="auto">
              <a:xfrm>
                <a:off x="0" y="7772"/>
                <a:ext cx="426" cy="403"/>
                <a:chOff x="0" y="7772"/>
                <a:chExt cx="426" cy="403"/>
              </a:xfrm>
            </p:grpSpPr>
            <p:sp>
              <p:nvSpPr>
                <p:cNvPr id="11454" name="Rectangle 338"/>
                <p:cNvSpPr>
                  <a:spLocks noChangeArrowheads="1"/>
                </p:cNvSpPr>
                <p:nvPr/>
              </p:nvSpPr>
              <p:spPr bwMode="auto">
                <a:xfrm>
                  <a:off x="43" y="7772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55" name="Rectangle 339"/>
                <p:cNvSpPr>
                  <a:spLocks noChangeArrowheads="1"/>
                </p:cNvSpPr>
                <p:nvPr/>
              </p:nvSpPr>
              <p:spPr bwMode="auto">
                <a:xfrm>
                  <a:off x="0" y="7772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5" name="Group 340"/>
              <p:cNvGrpSpPr>
                <a:grpSpLocks/>
              </p:cNvGrpSpPr>
              <p:nvPr/>
            </p:nvGrpSpPr>
            <p:grpSpPr bwMode="auto">
              <a:xfrm>
                <a:off x="426" y="7772"/>
                <a:ext cx="1106" cy="403"/>
                <a:chOff x="426" y="7772"/>
                <a:chExt cx="1106" cy="403"/>
              </a:xfrm>
            </p:grpSpPr>
            <p:sp>
              <p:nvSpPr>
                <p:cNvPr id="11452" name="Rectangle 341"/>
                <p:cNvSpPr>
                  <a:spLocks noChangeArrowheads="1"/>
                </p:cNvSpPr>
                <p:nvPr/>
              </p:nvSpPr>
              <p:spPr bwMode="auto">
                <a:xfrm>
                  <a:off x="469" y="7772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11192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53" name="Rectangle 342"/>
                <p:cNvSpPr>
                  <a:spLocks noChangeArrowheads="1"/>
                </p:cNvSpPr>
                <p:nvPr/>
              </p:nvSpPr>
              <p:spPr bwMode="auto">
                <a:xfrm>
                  <a:off x="426" y="7772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6" name="Group 343"/>
              <p:cNvGrpSpPr>
                <a:grpSpLocks/>
              </p:cNvGrpSpPr>
              <p:nvPr/>
            </p:nvGrpSpPr>
            <p:grpSpPr bwMode="auto">
              <a:xfrm>
                <a:off x="1532" y="7772"/>
                <a:ext cx="1164" cy="403"/>
                <a:chOff x="1532" y="7772"/>
                <a:chExt cx="1164" cy="403"/>
              </a:xfrm>
            </p:grpSpPr>
            <p:sp>
              <p:nvSpPr>
                <p:cNvPr id="11450" name="Rectangle 344"/>
                <p:cNvSpPr>
                  <a:spLocks noChangeArrowheads="1"/>
                </p:cNvSpPr>
                <p:nvPr/>
              </p:nvSpPr>
              <p:spPr bwMode="auto">
                <a:xfrm>
                  <a:off x="1575" y="7772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10121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51" name="Rectangle 345"/>
                <p:cNvSpPr>
                  <a:spLocks noChangeArrowheads="1"/>
                </p:cNvSpPr>
                <p:nvPr/>
              </p:nvSpPr>
              <p:spPr bwMode="auto">
                <a:xfrm>
                  <a:off x="1532" y="7772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7" name="Group 346"/>
              <p:cNvGrpSpPr>
                <a:grpSpLocks/>
              </p:cNvGrpSpPr>
              <p:nvPr/>
            </p:nvGrpSpPr>
            <p:grpSpPr bwMode="auto">
              <a:xfrm>
                <a:off x="2696" y="7772"/>
                <a:ext cx="596" cy="403"/>
                <a:chOff x="2696" y="7772"/>
                <a:chExt cx="596" cy="403"/>
              </a:xfrm>
            </p:grpSpPr>
            <p:sp>
              <p:nvSpPr>
                <p:cNvPr id="11448" name="Rectangle 347"/>
                <p:cNvSpPr>
                  <a:spLocks noChangeArrowheads="1"/>
                </p:cNvSpPr>
                <p:nvPr/>
              </p:nvSpPr>
              <p:spPr bwMode="auto">
                <a:xfrm>
                  <a:off x="2739" y="7772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-25,65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49" name="Rectangle 348"/>
                <p:cNvSpPr>
                  <a:spLocks noChangeArrowheads="1"/>
                </p:cNvSpPr>
                <p:nvPr/>
              </p:nvSpPr>
              <p:spPr bwMode="auto">
                <a:xfrm>
                  <a:off x="2696" y="7772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8" name="Group 349"/>
              <p:cNvGrpSpPr>
                <a:grpSpLocks/>
              </p:cNvGrpSpPr>
              <p:nvPr/>
            </p:nvGrpSpPr>
            <p:grpSpPr bwMode="auto">
              <a:xfrm>
                <a:off x="3292" y="7772"/>
                <a:ext cx="640" cy="403"/>
                <a:chOff x="3292" y="7772"/>
                <a:chExt cx="640" cy="403"/>
              </a:xfrm>
            </p:grpSpPr>
            <p:sp>
              <p:nvSpPr>
                <p:cNvPr id="11446" name="Rectangle 350"/>
                <p:cNvSpPr>
                  <a:spLocks noChangeArrowheads="1"/>
                </p:cNvSpPr>
                <p:nvPr/>
              </p:nvSpPr>
              <p:spPr bwMode="auto">
                <a:xfrm>
                  <a:off x="3335" y="7772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3251,03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47" name="Rectangle 351"/>
                <p:cNvSpPr>
                  <a:spLocks noChangeArrowheads="1"/>
                </p:cNvSpPr>
                <p:nvPr/>
              </p:nvSpPr>
              <p:spPr bwMode="auto">
                <a:xfrm>
                  <a:off x="3292" y="7772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89" name="Group 352"/>
              <p:cNvGrpSpPr>
                <a:grpSpLocks/>
              </p:cNvGrpSpPr>
              <p:nvPr/>
            </p:nvGrpSpPr>
            <p:grpSpPr bwMode="auto">
              <a:xfrm>
                <a:off x="3932" y="7772"/>
                <a:ext cx="748" cy="403"/>
                <a:chOff x="3932" y="7772"/>
                <a:chExt cx="748" cy="403"/>
              </a:xfrm>
            </p:grpSpPr>
            <p:sp>
              <p:nvSpPr>
                <p:cNvPr id="11444" name="Rectangle 353"/>
                <p:cNvSpPr>
                  <a:spLocks noChangeArrowheads="1"/>
                </p:cNvSpPr>
                <p:nvPr/>
              </p:nvSpPr>
              <p:spPr bwMode="auto">
                <a:xfrm>
                  <a:off x="3975" y="7772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3050,14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45" name="Rectangle 354"/>
                <p:cNvSpPr>
                  <a:spLocks noChangeArrowheads="1"/>
                </p:cNvSpPr>
                <p:nvPr/>
              </p:nvSpPr>
              <p:spPr bwMode="auto">
                <a:xfrm>
                  <a:off x="3932" y="7772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0" name="Group 355"/>
              <p:cNvGrpSpPr>
                <a:grpSpLocks/>
              </p:cNvGrpSpPr>
              <p:nvPr/>
            </p:nvGrpSpPr>
            <p:grpSpPr bwMode="auto">
              <a:xfrm>
                <a:off x="0" y="8175"/>
                <a:ext cx="426" cy="403"/>
                <a:chOff x="0" y="8175"/>
                <a:chExt cx="426" cy="403"/>
              </a:xfrm>
            </p:grpSpPr>
            <p:sp>
              <p:nvSpPr>
                <p:cNvPr id="11442" name="Rectangle 356"/>
                <p:cNvSpPr>
                  <a:spLocks noChangeArrowheads="1"/>
                </p:cNvSpPr>
                <p:nvPr/>
              </p:nvSpPr>
              <p:spPr bwMode="auto">
                <a:xfrm>
                  <a:off x="43" y="8175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43" name="Rectangle 357"/>
                <p:cNvSpPr>
                  <a:spLocks noChangeArrowheads="1"/>
                </p:cNvSpPr>
                <p:nvPr/>
              </p:nvSpPr>
              <p:spPr bwMode="auto">
                <a:xfrm>
                  <a:off x="0" y="8175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1" name="Group 358"/>
              <p:cNvGrpSpPr>
                <a:grpSpLocks/>
              </p:cNvGrpSpPr>
              <p:nvPr/>
            </p:nvGrpSpPr>
            <p:grpSpPr bwMode="auto">
              <a:xfrm>
                <a:off x="426" y="8175"/>
                <a:ext cx="1106" cy="403"/>
                <a:chOff x="426" y="8175"/>
                <a:chExt cx="1106" cy="403"/>
              </a:xfrm>
            </p:grpSpPr>
            <p:sp>
              <p:nvSpPr>
                <p:cNvPr id="11440" name="Rectangle 359"/>
                <p:cNvSpPr>
                  <a:spLocks noChangeArrowheads="1"/>
                </p:cNvSpPr>
                <p:nvPr/>
              </p:nvSpPr>
              <p:spPr bwMode="auto">
                <a:xfrm>
                  <a:off x="469" y="8175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11406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41" name="Rectangle 360"/>
                <p:cNvSpPr>
                  <a:spLocks noChangeArrowheads="1"/>
                </p:cNvSpPr>
                <p:nvPr/>
              </p:nvSpPr>
              <p:spPr bwMode="auto">
                <a:xfrm>
                  <a:off x="426" y="8175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2" name="Group 361"/>
              <p:cNvGrpSpPr>
                <a:grpSpLocks/>
              </p:cNvGrpSpPr>
              <p:nvPr/>
            </p:nvGrpSpPr>
            <p:grpSpPr bwMode="auto">
              <a:xfrm>
                <a:off x="1532" y="8175"/>
                <a:ext cx="1164" cy="403"/>
                <a:chOff x="1532" y="8175"/>
                <a:chExt cx="1164" cy="403"/>
              </a:xfrm>
            </p:grpSpPr>
            <p:sp>
              <p:nvSpPr>
                <p:cNvPr id="11438" name="Rectangle 362"/>
                <p:cNvSpPr>
                  <a:spLocks noChangeArrowheads="1"/>
                </p:cNvSpPr>
                <p:nvPr/>
              </p:nvSpPr>
              <p:spPr bwMode="auto">
                <a:xfrm>
                  <a:off x="1575" y="8175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10425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39" name="Rectangle 363"/>
                <p:cNvSpPr>
                  <a:spLocks noChangeArrowheads="1"/>
                </p:cNvSpPr>
                <p:nvPr/>
              </p:nvSpPr>
              <p:spPr bwMode="auto">
                <a:xfrm>
                  <a:off x="1532" y="8175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3" name="Group 364"/>
              <p:cNvGrpSpPr>
                <a:grpSpLocks/>
              </p:cNvGrpSpPr>
              <p:nvPr/>
            </p:nvGrpSpPr>
            <p:grpSpPr bwMode="auto">
              <a:xfrm>
                <a:off x="2696" y="8175"/>
                <a:ext cx="596" cy="403"/>
                <a:chOff x="2696" y="8175"/>
                <a:chExt cx="596" cy="403"/>
              </a:xfrm>
            </p:grpSpPr>
            <p:sp>
              <p:nvSpPr>
                <p:cNvPr id="11436" name="Rectangle 365"/>
                <p:cNvSpPr>
                  <a:spLocks noChangeArrowheads="1"/>
                </p:cNvSpPr>
                <p:nvPr/>
              </p:nvSpPr>
              <p:spPr bwMode="auto">
                <a:xfrm>
                  <a:off x="2739" y="8175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81,00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37" name="Rectangle 366"/>
                <p:cNvSpPr>
                  <a:spLocks noChangeArrowheads="1"/>
                </p:cNvSpPr>
                <p:nvPr/>
              </p:nvSpPr>
              <p:spPr bwMode="auto">
                <a:xfrm>
                  <a:off x="2696" y="8175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4" name="Group 367"/>
              <p:cNvGrpSpPr>
                <a:grpSpLocks/>
              </p:cNvGrpSpPr>
              <p:nvPr/>
            </p:nvGrpSpPr>
            <p:grpSpPr bwMode="auto">
              <a:xfrm>
                <a:off x="3292" y="8175"/>
                <a:ext cx="640" cy="403"/>
                <a:chOff x="3292" y="8175"/>
                <a:chExt cx="640" cy="403"/>
              </a:xfrm>
            </p:grpSpPr>
            <p:sp>
              <p:nvSpPr>
                <p:cNvPr id="11434" name="Rectangle 368"/>
                <p:cNvSpPr>
                  <a:spLocks noChangeArrowheads="1"/>
                </p:cNvSpPr>
                <p:nvPr/>
              </p:nvSpPr>
              <p:spPr bwMode="auto">
                <a:xfrm>
                  <a:off x="3335" y="8175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3256,78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35" name="Rectangle 369"/>
                <p:cNvSpPr>
                  <a:spLocks noChangeArrowheads="1"/>
                </p:cNvSpPr>
                <p:nvPr/>
              </p:nvSpPr>
              <p:spPr bwMode="auto">
                <a:xfrm>
                  <a:off x="3292" y="8175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5" name="Group 370"/>
              <p:cNvGrpSpPr>
                <a:grpSpLocks/>
              </p:cNvGrpSpPr>
              <p:nvPr/>
            </p:nvGrpSpPr>
            <p:grpSpPr bwMode="auto">
              <a:xfrm>
                <a:off x="3932" y="8175"/>
                <a:ext cx="748" cy="403"/>
                <a:chOff x="3932" y="8175"/>
                <a:chExt cx="748" cy="403"/>
              </a:xfrm>
            </p:grpSpPr>
            <p:sp>
              <p:nvSpPr>
                <p:cNvPr id="11432" name="Rectangle 371"/>
                <p:cNvSpPr>
                  <a:spLocks noChangeArrowheads="1"/>
                </p:cNvSpPr>
                <p:nvPr/>
              </p:nvSpPr>
              <p:spPr bwMode="auto">
                <a:xfrm>
                  <a:off x="3975" y="8175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3055,61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33" name="Rectangle 372"/>
                <p:cNvSpPr>
                  <a:spLocks noChangeArrowheads="1"/>
                </p:cNvSpPr>
                <p:nvPr/>
              </p:nvSpPr>
              <p:spPr bwMode="auto">
                <a:xfrm>
                  <a:off x="3932" y="8175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6" name="Group 373"/>
              <p:cNvGrpSpPr>
                <a:grpSpLocks/>
              </p:cNvGrpSpPr>
              <p:nvPr/>
            </p:nvGrpSpPr>
            <p:grpSpPr bwMode="auto">
              <a:xfrm>
                <a:off x="0" y="8578"/>
                <a:ext cx="426" cy="403"/>
                <a:chOff x="0" y="8578"/>
                <a:chExt cx="426" cy="403"/>
              </a:xfrm>
            </p:grpSpPr>
            <p:sp>
              <p:nvSpPr>
                <p:cNvPr id="11430" name="Rectangle 374"/>
                <p:cNvSpPr>
                  <a:spLocks noChangeArrowheads="1"/>
                </p:cNvSpPr>
                <p:nvPr/>
              </p:nvSpPr>
              <p:spPr bwMode="auto">
                <a:xfrm>
                  <a:off x="43" y="8578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31" name="Rectangle 375"/>
                <p:cNvSpPr>
                  <a:spLocks noChangeArrowheads="1"/>
                </p:cNvSpPr>
                <p:nvPr/>
              </p:nvSpPr>
              <p:spPr bwMode="auto">
                <a:xfrm>
                  <a:off x="0" y="8578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7" name="Group 376"/>
              <p:cNvGrpSpPr>
                <a:grpSpLocks/>
              </p:cNvGrpSpPr>
              <p:nvPr/>
            </p:nvGrpSpPr>
            <p:grpSpPr bwMode="auto">
              <a:xfrm>
                <a:off x="426" y="8578"/>
                <a:ext cx="1106" cy="403"/>
                <a:chOff x="426" y="8578"/>
                <a:chExt cx="1106" cy="403"/>
              </a:xfrm>
            </p:grpSpPr>
            <p:sp>
              <p:nvSpPr>
                <p:cNvPr id="11428" name="Rectangle 377"/>
                <p:cNvSpPr>
                  <a:spLocks noChangeArrowheads="1"/>
                </p:cNvSpPr>
                <p:nvPr/>
              </p:nvSpPr>
              <p:spPr bwMode="auto">
                <a:xfrm>
                  <a:off x="469" y="8578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11851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29" name="Rectangle 378"/>
                <p:cNvSpPr>
                  <a:spLocks noChangeArrowheads="1"/>
                </p:cNvSpPr>
                <p:nvPr/>
              </p:nvSpPr>
              <p:spPr bwMode="auto">
                <a:xfrm>
                  <a:off x="426" y="8578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8" name="Group 379"/>
              <p:cNvGrpSpPr>
                <a:grpSpLocks/>
              </p:cNvGrpSpPr>
              <p:nvPr/>
            </p:nvGrpSpPr>
            <p:grpSpPr bwMode="auto">
              <a:xfrm>
                <a:off x="1532" y="8578"/>
                <a:ext cx="1164" cy="403"/>
                <a:chOff x="1532" y="8578"/>
                <a:chExt cx="1164" cy="403"/>
              </a:xfrm>
            </p:grpSpPr>
            <p:sp>
              <p:nvSpPr>
                <p:cNvPr id="11426" name="Rectangle 380"/>
                <p:cNvSpPr>
                  <a:spLocks noChangeArrowheads="1"/>
                </p:cNvSpPr>
                <p:nvPr/>
              </p:nvSpPr>
              <p:spPr bwMode="auto">
                <a:xfrm>
                  <a:off x="1575" y="8578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10744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27" name="Rectangle 381"/>
                <p:cNvSpPr>
                  <a:spLocks noChangeArrowheads="1"/>
                </p:cNvSpPr>
                <p:nvPr/>
              </p:nvSpPr>
              <p:spPr bwMode="auto">
                <a:xfrm>
                  <a:off x="1532" y="8578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399" name="Group 382"/>
              <p:cNvGrpSpPr>
                <a:grpSpLocks/>
              </p:cNvGrpSpPr>
              <p:nvPr/>
            </p:nvGrpSpPr>
            <p:grpSpPr bwMode="auto">
              <a:xfrm>
                <a:off x="2696" y="8578"/>
                <a:ext cx="596" cy="403"/>
                <a:chOff x="2696" y="8578"/>
                <a:chExt cx="596" cy="403"/>
              </a:xfrm>
            </p:grpSpPr>
            <p:sp>
              <p:nvSpPr>
                <p:cNvPr id="11424" name="Rectangle 383"/>
                <p:cNvSpPr>
                  <a:spLocks noChangeArrowheads="1"/>
                </p:cNvSpPr>
                <p:nvPr/>
              </p:nvSpPr>
              <p:spPr bwMode="auto">
                <a:xfrm>
                  <a:off x="2739" y="8578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-10,39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25" name="Rectangle 384"/>
                <p:cNvSpPr>
                  <a:spLocks noChangeArrowheads="1"/>
                </p:cNvSpPr>
                <p:nvPr/>
              </p:nvSpPr>
              <p:spPr bwMode="auto">
                <a:xfrm>
                  <a:off x="2696" y="8578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0" name="Group 385"/>
              <p:cNvGrpSpPr>
                <a:grpSpLocks/>
              </p:cNvGrpSpPr>
              <p:nvPr/>
            </p:nvGrpSpPr>
            <p:grpSpPr bwMode="auto">
              <a:xfrm>
                <a:off x="3292" y="8578"/>
                <a:ext cx="640" cy="403"/>
                <a:chOff x="3292" y="8578"/>
                <a:chExt cx="640" cy="403"/>
              </a:xfrm>
            </p:grpSpPr>
            <p:sp>
              <p:nvSpPr>
                <p:cNvPr id="11422" name="Rectangle 386"/>
                <p:cNvSpPr>
                  <a:spLocks noChangeArrowheads="1"/>
                </p:cNvSpPr>
                <p:nvPr/>
              </p:nvSpPr>
              <p:spPr bwMode="auto">
                <a:xfrm>
                  <a:off x="3335" y="8578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3545,96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23" name="Rectangle 387"/>
                <p:cNvSpPr>
                  <a:spLocks noChangeArrowheads="1"/>
                </p:cNvSpPr>
                <p:nvPr/>
              </p:nvSpPr>
              <p:spPr bwMode="auto">
                <a:xfrm>
                  <a:off x="3292" y="8578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1" name="Group 388"/>
              <p:cNvGrpSpPr>
                <a:grpSpLocks/>
              </p:cNvGrpSpPr>
              <p:nvPr/>
            </p:nvGrpSpPr>
            <p:grpSpPr bwMode="auto">
              <a:xfrm>
                <a:off x="3932" y="8578"/>
                <a:ext cx="748" cy="403"/>
                <a:chOff x="3932" y="8578"/>
                <a:chExt cx="748" cy="403"/>
              </a:xfrm>
            </p:grpSpPr>
            <p:sp>
              <p:nvSpPr>
                <p:cNvPr id="11420" name="Rectangle 389"/>
                <p:cNvSpPr>
                  <a:spLocks noChangeArrowheads="1"/>
                </p:cNvSpPr>
                <p:nvPr/>
              </p:nvSpPr>
              <p:spPr bwMode="auto">
                <a:xfrm>
                  <a:off x="3975" y="8578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3153,26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21" name="Rectangle 390"/>
                <p:cNvSpPr>
                  <a:spLocks noChangeArrowheads="1"/>
                </p:cNvSpPr>
                <p:nvPr/>
              </p:nvSpPr>
              <p:spPr bwMode="auto">
                <a:xfrm>
                  <a:off x="3932" y="8578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2" name="Group 391"/>
              <p:cNvGrpSpPr>
                <a:grpSpLocks/>
              </p:cNvGrpSpPr>
              <p:nvPr/>
            </p:nvGrpSpPr>
            <p:grpSpPr bwMode="auto">
              <a:xfrm>
                <a:off x="0" y="8981"/>
                <a:ext cx="426" cy="403"/>
                <a:chOff x="0" y="8981"/>
                <a:chExt cx="426" cy="403"/>
              </a:xfrm>
            </p:grpSpPr>
            <p:sp>
              <p:nvSpPr>
                <p:cNvPr id="11418" name="Rectangle 392"/>
                <p:cNvSpPr>
                  <a:spLocks noChangeArrowheads="1"/>
                </p:cNvSpPr>
                <p:nvPr/>
              </p:nvSpPr>
              <p:spPr bwMode="auto">
                <a:xfrm>
                  <a:off x="43" y="898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1979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19" name="Rectangle 393"/>
                <p:cNvSpPr>
                  <a:spLocks noChangeArrowheads="1"/>
                </p:cNvSpPr>
                <p:nvPr/>
              </p:nvSpPr>
              <p:spPr bwMode="auto">
                <a:xfrm>
                  <a:off x="0" y="898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3" name="Group 394"/>
              <p:cNvGrpSpPr>
                <a:grpSpLocks/>
              </p:cNvGrpSpPr>
              <p:nvPr/>
            </p:nvGrpSpPr>
            <p:grpSpPr bwMode="auto">
              <a:xfrm>
                <a:off x="426" y="8981"/>
                <a:ext cx="1106" cy="403"/>
                <a:chOff x="426" y="8981"/>
                <a:chExt cx="1106" cy="403"/>
              </a:xfrm>
            </p:grpSpPr>
            <p:sp>
              <p:nvSpPr>
                <p:cNvPr id="11416" name="Rectangle 395"/>
                <p:cNvSpPr>
                  <a:spLocks noChangeArrowheads="1"/>
                </p:cNvSpPr>
                <p:nvPr/>
              </p:nvSpPr>
              <p:spPr bwMode="auto">
                <a:xfrm>
                  <a:off x="469" y="8981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12039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17" name="Rectangle 396"/>
                <p:cNvSpPr>
                  <a:spLocks noChangeArrowheads="1"/>
                </p:cNvSpPr>
                <p:nvPr/>
              </p:nvSpPr>
              <p:spPr bwMode="auto">
                <a:xfrm>
                  <a:off x="426" y="8981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4" name="Group 397"/>
              <p:cNvGrpSpPr>
                <a:grpSpLocks/>
              </p:cNvGrpSpPr>
              <p:nvPr/>
            </p:nvGrpSpPr>
            <p:grpSpPr bwMode="auto">
              <a:xfrm>
                <a:off x="1532" y="8981"/>
                <a:ext cx="1164" cy="403"/>
                <a:chOff x="1532" y="8981"/>
                <a:chExt cx="1164" cy="403"/>
              </a:xfrm>
            </p:grpSpPr>
            <p:sp>
              <p:nvSpPr>
                <p:cNvPr id="11414" name="Rectangle 398"/>
                <p:cNvSpPr>
                  <a:spLocks noChangeArrowheads="1"/>
                </p:cNvSpPr>
                <p:nvPr/>
              </p:nvSpPr>
              <p:spPr bwMode="auto">
                <a:xfrm>
                  <a:off x="1575" y="8981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10867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15" name="Rectangle 399"/>
                <p:cNvSpPr>
                  <a:spLocks noChangeArrowheads="1"/>
                </p:cNvSpPr>
                <p:nvPr/>
              </p:nvSpPr>
              <p:spPr bwMode="auto">
                <a:xfrm>
                  <a:off x="1532" y="8981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5" name="Group 400"/>
              <p:cNvGrpSpPr>
                <a:grpSpLocks/>
              </p:cNvGrpSpPr>
              <p:nvPr/>
            </p:nvGrpSpPr>
            <p:grpSpPr bwMode="auto">
              <a:xfrm>
                <a:off x="2696" y="8981"/>
                <a:ext cx="596" cy="403"/>
                <a:chOff x="2696" y="8981"/>
                <a:chExt cx="596" cy="403"/>
              </a:xfrm>
            </p:grpSpPr>
            <p:sp>
              <p:nvSpPr>
                <p:cNvPr id="11412" name="Rectangle 401"/>
                <p:cNvSpPr>
                  <a:spLocks noChangeArrowheads="1"/>
                </p:cNvSpPr>
                <p:nvPr/>
              </p:nvSpPr>
              <p:spPr bwMode="auto">
                <a:xfrm>
                  <a:off x="2739" y="8981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-51,76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13" name="Rectangle 402"/>
                <p:cNvSpPr>
                  <a:spLocks noChangeArrowheads="1"/>
                </p:cNvSpPr>
                <p:nvPr/>
              </p:nvSpPr>
              <p:spPr bwMode="auto">
                <a:xfrm>
                  <a:off x="2696" y="8981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6" name="Group 403"/>
              <p:cNvGrpSpPr>
                <a:grpSpLocks/>
              </p:cNvGrpSpPr>
              <p:nvPr/>
            </p:nvGrpSpPr>
            <p:grpSpPr bwMode="auto">
              <a:xfrm>
                <a:off x="3292" y="8981"/>
                <a:ext cx="640" cy="403"/>
                <a:chOff x="3292" y="8981"/>
                <a:chExt cx="640" cy="403"/>
              </a:xfrm>
            </p:grpSpPr>
            <p:sp>
              <p:nvSpPr>
                <p:cNvPr id="11410" name="Rectangle 404"/>
                <p:cNvSpPr>
                  <a:spLocks noChangeArrowheads="1"/>
                </p:cNvSpPr>
                <p:nvPr/>
              </p:nvSpPr>
              <p:spPr bwMode="auto">
                <a:xfrm>
                  <a:off x="3335" y="8981"/>
                  <a:ext cx="5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3409,94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11" name="Rectangle 405"/>
                <p:cNvSpPr>
                  <a:spLocks noChangeArrowheads="1"/>
                </p:cNvSpPr>
                <p:nvPr/>
              </p:nvSpPr>
              <p:spPr bwMode="auto">
                <a:xfrm>
                  <a:off x="3292" y="8981"/>
                  <a:ext cx="6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07" name="Group 406"/>
              <p:cNvGrpSpPr>
                <a:grpSpLocks/>
              </p:cNvGrpSpPr>
              <p:nvPr/>
            </p:nvGrpSpPr>
            <p:grpSpPr bwMode="auto">
              <a:xfrm>
                <a:off x="3932" y="8981"/>
                <a:ext cx="748" cy="403"/>
                <a:chOff x="3932" y="8981"/>
                <a:chExt cx="748" cy="403"/>
              </a:xfrm>
            </p:grpSpPr>
            <p:sp>
              <p:nvSpPr>
                <p:cNvPr id="11408" name="Rectangle 407"/>
                <p:cNvSpPr>
                  <a:spLocks noChangeArrowheads="1"/>
                </p:cNvSpPr>
                <p:nvPr/>
              </p:nvSpPr>
              <p:spPr bwMode="auto">
                <a:xfrm>
                  <a:off x="3975" y="8981"/>
                  <a:ext cx="66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3052,98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11409" name="Rectangle 408"/>
                <p:cNvSpPr>
                  <a:spLocks noChangeArrowheads="1"/>
                </p:cNvSpPr>
                <p:nvPr/>
              </p:nvSpPr>
              <p:spPr bwMode="auto">
                <a:xfrm>
                  <a:off x="3932" y="8981"/>
                  <a:ext cx="74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1274" name="Rectangle 409"/>
            <p:cNvSpPr>
              <a:spLocks noChangeArrowheads="1"/>
            </p:cNvSpPr>
            <p:nvPr/>
          </p:nvSpPr>
          <p:spPr bwMode="auto">
            <a:xfrm>
              <a:off x="-3" y="-3"/>
              <a:ext cx="4686" cy="9390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990600" y="228600"/>
            <a:ext cx="7439025" cy="6400800"/>
            <a:chOff x="-3" y="-3"/>
            <a:chExt cx="4686" cy="6166"/>
          </a:xfrm>
        </p:grpSpPr>
        <p:grpSp>
          <p:nvGrpSpPr>
            <p:cNvPr id="27651" name="Group 3"/>
            <p:cNvGrpSpPr>
              <a:grpSpLocks/>
            </p:cNvGrpSpPr>
            <p:nvPr/>
          </p:nvGrpSpPr>
          <p:grpSpPr bwMode="auto">
            <a:xfrm>
              <a:off x="0" y="0"/>
              <a:ext cx="4680" cy="6160"/>
              <a:chOff x="0" y="0"/>
              <a:chExt cx="4680" cy="6160"/>
            </a:xfrm>
          </p:grpSpPr>
          <p:grpSp>
            <p:nvGrpSpPr>
              <p:cNvPr id="27653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426" cy="921"/>
                <a:chOff x="0" y="0"/>
                <a:chExt cx="426" cy="921"/>
              </a:xfrm>
            </p:grpSpPr>
            <p:sp>
              <p:nvSpPr>
                <p:cNvPr id="27906" name="Rectangle 5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34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Год,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907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2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4" name="Group 7"/>
              <p:cNvGrpSpPr>
                <a:grpSpLocks/>
              </p:cNvGrpSpPr>
              <p:nvPr/>
            </p:nvGrpSpPr>
            <p:grpSpPr bwMode="auto">
              <a:xfrm>
                <a:off x="426" y="0"/>
                <a:ext cx="1106" cy="921"/>
                <a:chOff x="426" y="0"/>
                <a:chExt cx="1106" cy="921"/>
              </a:xfrm>
            </p:grpSpPr>
            <p:sp>
              <p:nvSpPr>
                <p:cNvPr id="27904" name="Rectangle 8"/>
                <p:cNvSpPr>
                  <a:spLocks noChangeArrowheads="1"/>
                </p:cNvSpPr>
                <p:nvPr/>
              </p:nvSpPr>
              <p:spPr bwMode="auto">
                <a:xfrm>
                  <a:off x="469" y="0"/>
                  <a:ext cx="102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Среднедушевой располагаемый доход (долл.США), </a:t>
                  </a:r>
                  <a:endParaRPr lang="ru-RU" altLang="ja-JP" sz="1000" b="1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/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905" name="Rectangle 9"/>
                <p:cNvSpPr>
                  <a:spLocks noChangeArrowheads="1"/>
                </p:cNvSpPr>
                <p:nvPr/>
              </p:nvSpPr>
              <p:spPr bwMode="auto">
                <a:xfrm>
                  <a:off x="426" y="0"/>
                  <a:ext cx="110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5" name="Group 10"/>
              <p:cNvGrpSpPr>
                <a:grpSpLocks/>
              </p:cNvGrpSpPr>
              <p:nvPr/>
            </p:nvGrpSpPr>
            <p:grpSpPr bwMode="auto">
              <a:xfrm>
                <a:off x="1532" y="0"/>
                <a:ext cx="1164" cy="921"/>
                <a:chOff x="1532" y="0"/>
                <a:chExt cx="1164" cy="921"/>
              </a:xfrm>
            </p:grpSpPr>
            <p:sp>
              <p:nvSpPr>
                <p:cNvPr id="27902" name="Rectangle 11"/>
                <p:cNvSpPr>
                  <a:spLocks noChangeArrowheads="1"/>
                </p:cNvSpPr>
                <p:nvPr/>
              </p:nvSpPr>
              <p:spPr bwMode="auto">
                <a:xfrm>
                  <a:off x="1575" y="0"/>
                  <a:ext cx="1078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Среднедушевые расходы на конечное потребление 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903" name="Rectangle 12"/>
                <p:cNvSpPr>
                  <a:spLocks noChangeArrowheads="1"/>
                </p:cNvSpPr>
                <p:nvPr/>
              </p:nvSpPr>
              <p:spPr bwMode="auto">
                <a:xfrm>
                  <a:off x="1532" y="0"/>
                  <a:ext cx="1164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6" name="Group 13"/>
              <p:cNvGrpSpPr>
                <a:grpSpLocks/>
              </p:cNvGrpSpPr>
              <p:nvPr/>
            </p:nvGrpSpPr>
            <p:grpSpPr bwMode="auto">
              <a:xfrm>
                <a:off x="2696" y="0"/>
                <a:ext cx="596" cy="921"/>
                <a:chOff x="2696" y="0"/>
                <a:chExt cx="596" cy="921"/>
              </a:xfrm>
            </p:grpSpPr>
            <p:sp>
              <p:nvSpPr>
                <p:cNvPr id="27900" name="Rectangle 14"/>
                <p:cNvSpPr>
                  <a:spLocks noChangeArrowheads="1"/>
                </p:cNvSpPr>
                <p:nvPr/>
              </p:nvSpPr>
              <p:spPr bwMode="auto">
                <a:xfrm>
                  <a:off x="2739" y="0"/>
                  <a:ext cx="510" cy="9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Остатки,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901" name="Rectangle 15"/>
                <p:cNvSpPr>
                  <a:spLocks noChangeArrowheads="1"/>
                </p:cNvSpPr>
                <p:nvPr/>
              </p:nvSpPr>
              <p:spPr bwMode="auto">
                <a:xfrm>
                  <a:off x="2696" y="0"/>
                  <a:ext cx="596" cy="9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7" name="Group 16"/>
              <p:cNvGrpSpPr>
                <a:grpSpLocks/>
              </p:cNvGrpSpPr>
              <p:nvPr/>
            </p:nvGrpSpPr>
            <p:grpSpPr bwMode="auto">
              <a:xfrm>
                <a:off x="3292" y="0"/>
                <a:ext cx="1388" cy="518"/>
                <a:chOff x="3292" y="0"/>
                <a:chExt cx="1388" cy="518"/>
              </a:xfrm>
            </p:grpSpPr>
            <p:sp>
              <p:nvSpPr>
                <p:cNvPr id="27898" name="Rectangle 17"/>
                <p:cNvSpPr>
                  <a:spLocks noChangeArrowheads="1"/>
                </p:cNvSpPr>
                <p:nvPr/>
              </p:nvSpPr>
              <p:spPr bwMode="auto">
                <a:xfrm>
                  <a:off x="3335" y="0"/>
                  <a:ext cx="130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Скорректированные остатки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99" name="Rectangle 18"/>
                <p:cNvSpPr>
                  <a:spLocks noChangeArrowheads="1"/>
                </p:cNvSpPr>
                <p:nvPr/>
              </p:nvSpPr>
              <p:spPr bwMode="auto">
                <a:xfrm>
                  <a:off x="3292" y="0"/>
                  <a:ext cx="138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8" name="Group 19"/>
              <p:cNvGrpSpPr>
                <a:grpSpLocks/>
              </p:cNvGrpSpPr>
              <p:nvPr/>
            </p:nvGrpSpPr>
            <p:grpSpPr bwMode="auto">
              <a:xfrm>
                <a:off x="3292" y="518"/>
                <a:ext cx="821" cy="403"/>
                <a:chOff x="3292" y="518"/>
                <a:chExt cx="821" cy="403"/>
              </a:xfrm>
            </p:grpSpPr>
            <p:sp>
              <p:nvSpPr>
                <p:cNvPr id="27896" name="Rectangle 20"/>
                <p:cNvSpPr>
                  <a:spLocks noChangeArrowheads="1"/>
                </p:cNvSpPr>
                <p:nvPr/>
              </p:nvSpPr>
              <p:spPr bwMode="auto">
                <a:xfrm>
                  <a:off x="3335" y="518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дохода, 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97" name="Rectangle 21"/>
                <p:cNvSpPr>
                  <a:spLocks noChangeArrowheads="1"/>
                </p:cNvSpPr>
                <p:nvPr/>
              </p:nvSpPr>
              <p:spPr bwMode="auto">
                <a:xfrm>
                  <a:off x="3292" y="518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59" name="Group 22"/>
              <p:cNvGrpSpPr>
                <a:grpSpLocks/>
              </p:cNvGrpSpPr>
              <p:nvPr/>
            </p:nvGrpSpPr>
            <p:grpSpPr bwMode="auto">
              <a:xfrm>
                <a:off x="4113" y="518"/>
                <a:ext cx="567" cy="403"/>
                <a:chOff x="4113" y="518"/>
                <a:chExt cx="567" cy="403"/>
              </a:xfrm>
            </p:grpSpPr>
            <p:sp>
              <p:nvSpPr>
                <p:cNvPr id="27894" name="Rectangle 23"/>
                <p:cNvSpPr>
                  <a:spLocks noChangeArrowheads="1"/>
                </p:cNvSpPr>
                <p:nvPr/>
              </p:nvSpPr>
              <p:spPr bwMode="auto">
                <a:xfrm>
                  <a:off x="4156" y="518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ru-RU" altLang="ja-JP" sz="1200" b="1">
                      <a:cs typeface="Arial" pitchFamily="34" charset="0"/>
                    </a:rPr>
                    <a:t>расхода,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95" name="Rectangle 24"/>
                <p:cNvSpPr>
                  <a:spLocks noChangeArrowheads="1"/>
                </p:cNvSpPr>
                <p:nvPr/>
              </p:nvSpPr>
              <p:spPr bwMode="auto">
                <a:xfrm>
                  <a:off x="4113" y="518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0" name="Group 25"/>
              <p:cNvGrpSpPr>
                <a:grpSpLocks/>
              </p:cNvGrpSpPr>
              <p:nvPr/>
            </p:nvGrpSpPr>
            <p:grpSpPr bwMode="auto">
              <a:xfrm>
                <a:off x="0" y="921"/>
                <a:ext cx="426" cy="403"/>
                <a:chOff x="0" y="921"/>
                <a:chExt cx="426" cy="403"/>
              </a:xfrm>
            </p:grpSpPr>
            <p:sp>
              <p:nvSpPr>
                <p:cNvPr id="27892" name="Rectangle 26"/>
                <p:cNvSpPr>
                  <a:spLocks noChangeArrowheads="1"/>
                </p:cNvSpPr>
                <p:nvPr/>
              </p:nvSpPr>
              <p:spPr bwMode="auto">
                <a:xfrm>
                  <a:off x="43" y="92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93" name="Rectangle 27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1" name="Group 28"/>
              <p:cNvGrpSpPr>
                <a:grpSpLocks/>
              </p:cNvGrpSpPr>
              <p:nvPr/>
            </p:nvGrpSpPr>
            <p:grpSpPr bwMode="auto">
              <a:xfrm>
                <a:off x="426" y="921"/>
                <a:ext cx="1106" cy="403"/>
                <a:chOff x="426" y="921"/>
                <a:chExt cx="1106" cy="403"/>
              </a:xfrm>
            </p:grpSpPr>
            <p:sp>
              <p:nvSpPr>
                <p:cNvPr id="27890" name="Rectangle 29"/>
                <p:cNvSpPr>
                  <a:spLocks noChangeArrowheads="1"/>
                </p:cNvSpPr>
                <p:nvPr/>
              </p:nvSpPr>
              <p:spPr bwMode="auto">
                <a:xfrm>
                  <a:off x="469" y="921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91" name="Rectangle 30"/>
                <p:cNvSpPr>
                  <a:spLocks noChangeArrowheads="1"/>
                </p:cNvSpPr>
                <p:nvPr/>
              </p:nvSpPr>
              <p:spPr bwMode="auto">
                <a:xfrm>
                  <a:off x="426" y="921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2" name="Group 31"/>
              <p:cNvGrpSpPr>
                <a:grpSpLocks/>
              </p:cNvGrpSpPr>
              <p:nvPr/>
            </p:nvGrpSpPr>
            <p:grpSpPr bwMode="auto">
              <a:xfrm>
                <a:off x="1532" y="921"/>
                <a:ext cx="1164" cy="403"/>
                <a:chOff x="1532" y="921"/>
                <a:chExt cx="1164" cy="403"/>
              </a:xfrm>
            </p:grpSpPr>
            <p:sp>
              <p:nvSpPr>
                <p:cNvPr id="27888" name="Rectangle 32"/>
                <p:cNvSpPr>
                  <a:spLocks noChangeArrowheads="1"/>
                </p:cNvSpPr>
                <p:nvPr/>
              </p:nvSpPr>
              <p:spPr bwMode="auto">
                <a:xfrm>
                  <a:off x="1575" y="921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89" name="Rectangle 33"/>
                <p:cNvSpPr>
                  <a:spLocks noChangeArrowheads="1"/>
                </p:cNvSpPr>
                <p:nvPr/>
              </p:nvSpPr>
              <p:spPr bwMode="auto">
                <a:xfrm>
                  <a:off x="1532" y="921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3" name="Group 34"/>
              <p:cNvGrpSpPr>
                <a:grpSpLocks/>
              </p:cNvGrpSpPr>
              <p:nvPr/>
            </p:nvGrpSpPr>
            <p:grpSpPr bwMode="auto">
              <a:xfrm>
                <a:off x="2696" y="921"/>
                <a:ext cx="596" cy="403"/>
                <a:chOff x="2696" y="921"/>
                <a:chExt cx="596" cy="403"/>
              </a:xfrm>
            </p:grpSpPr>
            <p:sp>
              <p:nvSpPr>
                <p:cNvPr id="27886" name="Rectangle 35"/>
                <p:cNvSpPr>
                  <a:spLocks noChangeArrowheads="1"/>
                </p:cNvSpPr>
                <p:nvPr/>
              </p:nvSpPr>
              <p:spPr bwMode="auto">
                <a:xfrm>
                  <a:off x="2739" y="921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87" name="Rectangle 36"/>
                <p:cNvSpPr>
                  <a:spLocks noChangeArrowheads="1"/>
                </p:cNvSpPr>
                <p:nvPr/>
              </p:nvSpPr>
              <p:spPr bwMode="auto">
                <a:xfrm>
                  <a:off x="2696" y="921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4" name="Group 37"/>
              <p:cNvGrpSpPr>
                <a:grpSpLocks/>
              </p:cNvGrpSpPr>
              <p:nvPr/>
            </p:nvGrpSpPr>
            <p:grpSpPr bwMode="auto">
              <a:xfrm>
                <a:off x="3292" y="921"/>
                <a:ext cx="821" cy="403"/>
                <a:chOff x="3292" y="921"/>
                <a:chExt cx="821" cy="403"/>
              </a:xfrm>
            </p:grpSpPr>
            <p:sp>
              <p:nvSpPr>
                <p:cNvPr id="27884" name="Rectangle 38"/>
                <p:cNvSpPr>
                  <a:spLocks noChangeArrowheads="1"/>
                </p:cNvSpPr>
                <p:nvPr/>
              </p:nvSpPr>
              <p:spPr bwMode="auto">
                <a:xfrm>
                  <a:off x="3335" y="921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85" name="Rectangle 39"/>
                <p:cNvSpPr>
                  <a:spLocks noChangeArrowheads="1"/>
                </p:cNvSpPr>
                <p:nvPr/>
              </p:nvSpPr>
              <p:spPr bwMode="auto">
                <a:xfrm>
                  <a:off x="3292" y="921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5" name="Group 40"/>
              <p:cNvGrpSpPr>
                <a:grpSpLocks/>
              </p:cNvGrpSpPr>
              <p:nvPr/>
            </p:nvGrpSpPr>
            <p:grpSpPr bwMode="auto">
              <a:xfrm>
                <a:off x="4113" y="921"/>
                <a:ext cx="567" cy="403"/>
                <a:chOff x="4113" y="921"/>
                <a:chExt cx="567" cy="403"/>
              </a:xfrm>
            </p:grpSpPr>
            <p:sp>
              <p:nvSpPr>
                <p:cNvPr id="27882" name="Rectangle 41"/>
                <p:cNvSpPr>
                  <a:spLocks noChangeArrowheads="1"/>
                </p:cNvSpPr>
                <p:nvPr/>
              </p:nvSpPr>
              <p:spPr bwMode="auto">
                <a:xfrm>
                  <a:off x="4156" y="921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83" name="Rectangle 42"/>
                <p:cNvSpPr>
                  <a:spLocks noChangeArrowheads="1"/>
                </p:cNvSpPr>
                <p:nvPr/>
              </p:nvSpPr>
              <p:spPr bwMode="auto">
                <a:xfrm>
                  <a:off x="4113" y="921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6" name="Group 43"/>
              <p:cNvGrpSpPr>
                <a:grpSpLocks/>
              </p:cNvGrpSpPr>
              <p:nvPr/>
            </p:nvGrpSpPr>
            <p:grpSpPr bwMode="auto">
              <a:xfrm>
                <a:off x="0" y="1324"/>
                <a:ext cx="426" cy="403"/>
                <a:chOff x="0" y="1324"/>
                <a:chExt cx="426" cy="403"/>
              </a:xfrm>
            </p:grpSpPr>
            <p:sp>
              <p:nvSpPr>
                <p:cNvPr id="27880" name="Rectangle 44"/>
                <p:cNvSpPr>
                  <a:spLocks noChangeArrowheads="1"/>
                </p:cNvSpPr>
                <p:nvPr/>
              </p:nvSpPr>
              <p:spPr bwMode="auto">
                <a:xfrm>
                  <a:off x="43" y="1324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81" name="Rectangle 45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7" name="Group 46"/>
              <p:cNvGrpSpPr>
                <a:grpSpLocks/>
              </p:cNvGrpSpPr>
              <p:nvPr/>
            </p:nvGrpSpPr>
            <p:grpSpPr bwMode="auto">
              <a:xfrm>
                <a:off x="426" y="1324"/>
                <a:ext cx="1106" cy="403"/>
                <a:chOff x="426" y="1324"/>
                <a:chExt cx="1106" cy="403"/>
              </a:xfrm>
            </p:grpSpPr>
            <p:sp>
              <p:nvSpPr>
                <p:cNvPr id="27878" name="Rectangle 47"/>
                <p:cNvSpPr>
                  <a:spLocks noChangeArrowheads="1"/>
                </p:cNvSpPr>
                <p:nvPr/>
              </p:nvSpPr>
              <p:spPr bwMode="auto">
                <a:xfrm>
                  <a:off x="469" y="1324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12005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79" name="Rectangle 48"/>
                <p:cNvSpPr>
                  <a:spLocks noChangeArrowheads="1"/>
                </p:cNvSpPr>
                <p:nvPr/>
              </p:nvSpPr>
              <p:spPr bwMode="auto">
                <a:xfrm>
                  <a:off x="426" y="1324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8" name="Group 49"/>
              <p:cNvGrpSpPr>
                <a:grpSpLocks/>
              </p:cNvGrpSpPr>
              <p:nvPr/>
            </p:nvGrpSpPr>
            <p:grpSpPr bwMode="auto">
              <a:xfrm>
                <a:off x="1532" y="1324"/>
                <a:ext cx="1164" cy="403"/>
                <a:chOff x="1532" y="1324"/>
                <a:chExt cx="1164" cy="403"/>
              </a:xfrm>
            </p:grpSpPr>
            <p:sp>
              <p:nvSpPr>
                <p:cNvPr id="27876" name="Rectangle 50"/>
                <p:cNvSpPr>
                  <a:spLocks noChangeArrowheads="1"/>
                </p:cNvSpPr>
                <p:nvPr/>
              </p:nvSpPr>
              <p:spPr bwMode="auto">
                <a:xfrm>
                  <a:off x="1575" y="1324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10746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77" name="Rectangle 51"/>
                <p:cNvSpPr>
                  <a:spLocks noChangeArrowheads="1"/>
                </p:cNvSpPr>
                <p:nvPr/>
              </p:nvSpPr>
              <p:spPr bwMode="auto">
                <a:xfrm>
                  <a:off x="1532" y="1324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69" name="Group 52"/>
              <p:cNvGrpSpPr>
                <a:grpSpLocks/>
              </p:cNvGrpSpPr>
              <p:nvPr/>
            </p:nvGrpSpPr>
            <p:grpSpPr bwMode="auto">
              <a:xfrm>
                <a:off x="2696" y="1324"/>
                <a:ext cx="596" cy="403"/>
                <a:chOff x="2696" y="1324"/>
                <a:chExt cx="596" cy="403"/>
              </a:xfrm>
            </p:grpSpPr>
            <p:sp>
              <p:nvSpPr>
                <p:cNvPr id="27874" name="Rectangle 53"/>
                <p:cNvSpPr>
                  <a:spLocks noChangeArrowheads="1"/>
                </p:cNvSpPr>
                <p:nvPr/>
              </p:nvSpPr>
              <p:spPr bwMode="auto">
                <a:xfrm>
                  <a:off x="2739" y="1324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-150,41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75" name="Rectangle 54"/>
                <p:cNvSpPr>
                  <a:spLocks noChangeArrowheads="1"/>
                </p:cNvSpPr>
                <p:nvPr/>
              </p:nvSpPr>
              <p:spPr bwMode="auto">
                <a:xfrm>
                  <a:off x="2696" y="1324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0" name="Group 55"/>
              <p:cNvGrpSpPr>
                <a:grpSpLocks/>
              </p:cNvGrpSpPr>
              <p:nvPr/>
            </p:nvGrpSpPr>
            <p:grpSpPr bwMode="auto">
              <a:xfrm>
                <a:off x="3292" y="1324"/>
                <a:ext cx="821" cy="403"/>
                <a:chOff x="3292" y="1324"/>
                <a:chExt cx="821" cy="403"/>
              </a:xfrm>
            </p:grpSpPr>
            <p:sp>
              <p:nvSpPr>
                <p:cNvPr id="27872" name="Rectangle 56"/>
                <p:cNvSpPr>
                  <a:spLocks noChangeArrowheads="1"/>
                </p:cNvSpPr>
                <p:nvPr/>
              </p:nvSpPr>
              <p:spPr bwMode="auto">
                <a:xfrm>
                  <a:off x="3335" y="1324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3239,06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73" name="Rectangle 57"/>
                <p:cNvSpPr>
                  <a:spLocks noChangeArrowheads="1"/>
                </p:cNvSpPr>
                <p:nvPr/>
              </p:nvSpPr>
              <p:spPr bwMode="auto">
                <a:xfrm>
                  <a:off x="3292" y="1324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1" name="Group 58"/>
              <p:cNvGrpSpPr>
                <a:grpSpLocks/>
              </p:cNvGrpSpPr>
              <p:nvPr/>
            </p:nvGrpSpPr>
            <p:grpSpPr bwMode="auto">
              <a:xfrm>
                <a:off x="4113" y="1324"/>
                <a:ext cx="567" cy="403"/>
                <a:chOff x="4113" y="1324"/>
                <a:chExt cx="567" cy="403"/>
              </a:xfrm>
            </p:grpSpPr>
            <p:sp>
              <p:nvSpPr>
                <p:cNvPr id="27870" name="Rectangle 59"/>
                <p:cNvSpPr>
                  <a:spLocks noChangeArrowheads="1"/>
                </p:cNvSpPr>
                <p:nvPr/>
              </p:nvSpPr>
              <p:spPr bwMode="auto">
                <a:xfrm>
                  <a:off x="4156" y="1324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2826,87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71" name="Rectangle 60"/>
                <p:cNvSpPr>
                  <a:spLocks noChangeArrowheads="1"/>
                </p:cNvSpPr>
                <p:nvPr/>
              </p:nvSpPr>
              <p:spPr bwMode="auto">
                <a:xfrm>
                  <a:off x="4113" y="1324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2" name="Group 61"/>
              <p:cNvGrpSpPr>
                <a:grpSpLocks/>
              </p:cNvGrpSpPr>
              <p:nvPr/>
            </p:nvGrpSpPr>
            <p:grpSpPr bwMode="auto">
              <a:xfrm>
                <a:off x="0" y="1727"/>
                <a:ext cx="426" cy="403"/>
                <a:chOff x="0" y="1727"/>
                <a:chExt cx="426" cy="403"/>
              </a:xfrm>
            </p:grpSpPr>
            <p:sp>
              <p:nvSpPr>
                <p:cNvPr id="27868" name="Rectangle 62"/>
                <p:cNvSpPr>
                  <a:spLocks noChangeArrowheads="1"/>
                </p:cNvSpPr>
                <p:nvPr/>
              </p:nvSpPr>
              <p:spPr bwMode="auto">
                <a:xfrm>
                  <a:off x="43" y="1727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69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1727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3" name="Group 64"/>
              <p:cNvGrpSpPr>
                <a:grpSpLocks/>
              </p:cNvGrpSpPr>
              <p:nvPr/>
            </p:nvGrpSpPr>
            <p:grpSpPr bwMode="auto">
              <a:xfrm>
                <a:off x="426" y="1727"/>
                <a:ext cx="1106" cy="403"/>
                <a:chOff x="426" y="1727"/>
                <a:chExt cx="1106" cy="403"/>
              </a:xfrm>
            </p:grpSpPr>
            <p:sp>
              <p:nvSpPr>
                <p:cNvPr id="27866" name="Rectangle 65"/>
                <p:cNvSpPr>
                  <a:spLocks noChangeArrowheads="1"/>
                </p:cNvSpPr>
                <p:nvPr/>
              </p:nvSpPr>
              <p:spPr bwMode="auto">
                <a:xfrm>
                  <a:off x="469" y="1727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12156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67" name="Rectangle 66"/>
                <p:cNvSpPr>
                  <a:spLocks noChangeArrowheads="1"/>
                </p:cNvSpPr>
                <p:nvPr/>
              </p:nvSpPr>
              <p:spPr bwMode="auto">
                <a:xfrm>
                  <a:off x="426" y="1727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4" name="Group 67"/>
              <p:cNvGrpSpPr>
                <a:grpSpLocks/>
              </p:cNvGrpSpPr>
              <p:nvPr/>
            </p:nvGrpSpPr>
            <p:grpSpPr bwMode="auto">
              <a:xfrm>
                <a:off x="1532" y="1727"/>
                <a:ext cx="1164" cy="403"/>
                <a:chOff x="1532" y="1727"/>
                <a:chExt cx="1164" cy="403"/>
              </a:xfrm>
            </p:grpSpPr>
            <p:sp>
              <p:nvSpPr>
                <p:cNvPr id="27864" name="Rectangle 68"/>
                <p:cNvSpPr>
                  <a:spLocks noChangeArrowheads="1"/>
                </p:cNvSpPr>
                <p:nvPr/>
              </p:nvSpPr>
              <p:spPr bwMode="auto">
                <a:xfrm>
                  <a:off x="1575" y="1727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10770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65" name="Rectangle 69"/>
                <p:cNvSpPr>
                  <a:spLocks noChangeArrowheads="1"/>
                </p:cNvSpPr>
                <p:nvPr/>
              </p:nvSpPr>
              <p:spPr bwMode="auto">
                <a:xfrm>
                  <a:off x="1532" y="1727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5" name="Group 70"/>
              <p:cNvGrpSpPr>
                <a:grpSpLocks/>
              </p:cNvGrpSpPr>
              <p:nvPr/>
            </p:nvGrpSpPr>
            <p:grpSpPr bwMode="auto">
              <a:xfrm>
                <a:off x="2696" y="1727"/>
                <a:ext cx="596" cy="403"/>
                <a:chOff x="2696" y="1727"/>
                <a:chExt cx="596" cy="403"/>
              </a:xfrm>
            </p:grpSpPr>
            <p:sp>
              <p:nvSpPr>
                <p:cNvPr id="27862" name="Rectangle 71"/>
                <p:cNvSpPr>
                  <a:spLocks noChangeArrowheads="1"/>
                </p:cNvSpPr>
                <p:nvPr/>
              </p:nvSpPr>
              <p:spPr bwMode="auto">
                <a:xfrm>
                  <a:off x="2739" y="1727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-265,66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63" name="Rectangle 72"/>
                <p:cNvSpPr>
                  <a:spLocks noChangeArrowheads="1"/>
                </p:cNvSpPr>
                <p:nvPr/>
              </p:nvSpPr>
              <p:spPr bwMode="auto">
                <a:xfrm>
                  <a:off x="2696" y="1727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6" name="Group 73"/>
              <p:cNvGrpSpPr>
                <a:grpSpLocks/>
              </p:cNvGrpSpPr>
              <p:nvPr/>
            </p:nvGrpSpPr>
            <p:grpSpPr bwMode="auto">
              <a:xfrm>
                <a:off x="3292" y="1727"/>
                <a:ext cx="821" cy="403"/>
                <a:chOff x="3292" y="1727"/>
                <a:chExt cx="821" cy="403"/>
              </a:xfrm>
            </p:grpSpPr>
            <p:sp>
              <p:nvSpPr>
                <p:cNvPr id="27860" name="Rectangle 74"/>
                <p:cNvSpPr>
                  <a:spLocks noChangeArrowheads="1"/>
                </p:cNvSpPr>
                <p:nvPr/>
              </p:nvSpPr>
              <p:spPr bwMode="auto">
                <a:xfrm>
                  <a:off x="3335" y="1727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3414,81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61" name="Rectangle 75"/>
                <p:cNvSpPr>
                  <a:spLocks noChangeArrowheads="1"/>
                </p:cNvSpPr>
                <p:nvPr/>
              </p:nvSpPr>
              <p:spPr bwMode="auto">
                <a:xfrm>
                  <a:off x="3292" y="1727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7" name="Group 76"/>
              <p:cNvGrpSpPr>
                <a:grpSpLocks/>
              </p:cNvGrpSpPr>
              <p:nvPr/>
            </p:nvGrpSpPr>
            <p:grpSpPr bwMode="auto">
              <a:xfrm>
                <a:off x="4113" y="1727"/>
                <a:ext cx="567" cy="403"/>
                <a:chOff x="4113" y="1727"/>
                <a:chExt cx="567" cy="403"/>
              </a:xfrm>
            </p:grpSpPr>
            <p:sp>
              <p:nvSpPr>
                <p:cNvPr id="27858" name="Rectangle 77"/>
                <p:cNvSpPr>
                  <a:spLocks noChangeArrowheads="1"/>
                </p:cNvSpPr>
                <p:nvPr/>
              </p:nvSpPr>
              <p:spPr bwMode="auto">
                <a:xfrm>
                  <a:off x="4156" y="1727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2945,43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59" name="Rectangle 78"/>
                <p:cNvSpPr>
                  <a:spLocks noChangeArrowheads="1"/>
                </p:cNvSpPr>
                <p:nvPr/>
              </p:nvSpPr>
              <p:spPr bwMode="auto">
                <a:xfrm>
                  <a:off x="4113" y="1727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8" name="Group 79"/>
              <p:cNvGrpSpPr>
                <a:grpSpLocks/>
              </p:cNvGrpSpPr>
              <p:nvPr/>
            </p:nvGrpSpPr>
            <p:grpSpPr bwMode="auto">
              <a:xfrm>
                <a:off x="0" y="2130"/>
                <a:ext cx="426" cy="403"/>
                <a:chOff x="0" y="2130"/>
                <a:chExt cx="426" cy="403"/>
              </a:xfrm>
            </p:grpSpPr>
            <p:sp>
              <p:nvSpPr>
                <p:cNvPr id="27856" name="Rectangle 80"/>
                <p:cNvSpPr>
                  <a:spLocks noChangeArrowheads="1"/>
                </p:cNvSpPr>
                <p:nvPr/>
              </p:nvSpPr>
              <p:spPr bwMode="auto">
                <a:xfrm>
                  <a:off x="43" y="2130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57" name="Rectangle 81"/>
                <p:cNvSpPr>
                  <a:spLocks noChangeArrowheads="1"/>
                </p:cNvSpPr>
                <p:nvPr/>
              </p:nvSpPr>
              <p:spPr bwMode="auto">
                <a:xfrm>
                  <a:off x="0" y="2130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79" name="Group 82"/>
              <p:cNvGrpSpPr>
                <a:grpSpLocks/>
              </p:cNvGrpSpPr>
              <p:nvPr/>
            </p:nvGrpSpPr>
            <p:grpSpPr bwMode="auto">
              <a:xfrm>
                <a:off x="426" y="2130"/>
                <a:ext cx="1106" cy="403"/>
                <a:chOff x="426" y="2130"/>
                <a:chExt cx="1106" cy="403"/>
              </a:xfrm>
            </p:grpSpPr>
            <p:sp>
              <p:nvSpPr>
                <p:cNvPr id="27854" name="Rectangle 83"/>
                <p:cNvSpPr>
                  <a:spLocks noChangeArrowheads="1"/>
                </p:cNvSpPr>
                <p:nvPr/>
              </p:nvSpPr>
              <p:spPr bwMode="auto">
                <a:xfrm>
                  <a:off x="469" y="2130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12146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55" name="Rectangle 84"/>
                <p:cNvSpPr>
                  <a:spLocks noChangeArrowheads="1"/>
                </p:cNvSpPr>
                <p:nvPr/>
              </p:nvSpPr>
              <p:spPr bwMode="auto">
                <a:xfrm>
                  <a:off x="426" y="2130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0" name="Group 85"/>
              <p:cNvGrpSpPr>
                <a:grpSpLocks/>
              </p:cNvGrpSpPr>
              <p:nvPr/>
            </p:nvGrpSpPr>
            <p:grpSpPr bwMode="auto">
              <a:xfrm>
                <a:off x="1532" y="2130"/>
                <a:ext cx="1164" cy="403"/>
                <a:chOff x="1532" y="2130"/>
                <a:chExt cx="1164" cy="403"/>
              </a:xfrm>
            </p:grpSpPr>
            <p:sp>
              <p:nvSpPr>
                <p:cNvPr id="27852" name="Rectangle 86"/>
                <p:cNvSpPr>
                  <a:spLocks noChangeArrowheads="1"/>
                </p:cNvSpPr>
                <p:nvPr/>
              </p:nvSpPr>
              <p:spPr bwMode="auto">
                <a:xfrm>
                  <a:off x="1575" y="2130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10782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53" name="Rectangle 87"/>
                <p:cNvSpPr>
                  <a:spLocks noChangeArrowheads="1"/>
                </p:cNvSpPr>
                <p:nvPr/>
              </p:nvSpPr>
              <p:spPr bwMode="auto">
                <a:xfrm>
                  <a:off x="1532" y="2130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1" name="Group 88"/>
              <p:cNvGrpSpPr>
                <a:grpSpLocks/>
              </p:cNvGrpSpPr>
              <p:nvPr/>
            </p:nvGrpSpPr>
            <p:grpSpPr bwMode="auto">
              <a:xfrm>
                <a:off x="2696" y="2130"/>
                <a:ext cx="596" cy="403"/>
                <a:chOff x="2696" y="2130"/>
                <a:chExt cx="596" cy="403"/>
              </a:xfrm>
            </p:grpSpPr>
            <p:sp>
              <p:nvSpPr>
                <p:cNvPr id="27850" name="Rectangle 89"/>
                <p:cNvSpPr>
                  <a:spLocks noChangeArrowheads="1"/>
                </p:cNvSpPr>
                <p:nvPr/>
              </p:nvSpPr>
              <p:spPr bwMode="auto">
                <a:xfrm>
                  <a:off x="2739" y="2130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-244,44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51" name="Rectangle 90"/>
                <p:cNvSpPr>
                  <a:spLocks noChangeArrowheads="1"/>
                </p:cNvSpPr>
                <p:nvPr/>
              </p:nvSpPr>
              <p:spPr bwMode="auto">
                <a:xfrm>
                  <a:off x="2696" y="2130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2" name="Group 91"/>
              <p:cNvGrpSpPr>
                <a:grpSpLocks/>
              </p:cNvGrpSpPr>
              <p:nvPr/>
            </p:nvGrpSpPr>
            <p:grpSpPr bwMode="auto">
              <a:xfrm>
                <a:off x="3292" y="2130"/>
                <a:ext cx="821" cy="403"/>
                <a:chOff x="3292" y="2130"/>
                <a:chExt cx="821" cy="403"/>
              </a:xfrm>
            </p:grpSpPr>
            <p:sp>
              <p:nvSpPr>
                <p:cNvPr id="27848" name="Rectangle 92"/>
                <p:cNvSpPr>
                  <a:spLocks noChangeArrowheads="1"/>
                </p:cNvSpPr>
                <p:nvPr/>
              </p:nvSpPr>
              <p:spPr bwMode="auto">
                <a:xfrm>
                  <a:off x="3335" y="2130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3294,86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49" name="Rectangle 93"/>
                <p:cNvSpPr>
                  <a:spLocks noChangeArrowheads="1"/>
                </p:cNvSpPr>
                <p:nvPr/>
              </p:nvSpPr>
              <p:spPr bwMode="auto">
                <a:xfrm>
                  <a:off x="3292" y="2130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3" name="Group 94"/>
              <p:cNvGrpSpPr>
                <a:grpSpLocks/>
              </p:cNvGrpSpPr>
              <p:nvPr/>
            </p:nvGrpSpPr>
            <p:grpSpPr bwMode="auto">
              <a:xfrm>
                <a:off x="4113" y="2130"/>
                <a:ext cx="567" cy="403"/>
                <a:chOff x="4113" y="2130"/>
                <a:chExt cx="567" cy="403"/>
              </a:xfrm>
            </p:grpSpPr>
            <p:sp>
              <p:nvSpPr>
                <p:cNvPr id="27846" name="Rectangle 95"/>
                <p:cNvSpPr>
                  <a:spLocks noChangeArrowheads="1"/>
                </p:cNvSpPr>
                <p:nvPr/>
              </p:nvSpPr>
              <p:spPr bwMode="auto">
                <a:xfrm>
                  <a:off x="4156" y="2130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2940,05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47" name="Rectangle 96"/>
                <p:cNvSpPr>
                  <a:spLocks noChangeArrowheads="1"/>
                </p:cNvSpPr>
                <p:nvPr/>
              </p:nvSpPr>
              <p:spPr bwMode="auto">
                <a:xfrm>
                  <a:off x="4113" y="2130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4" name="Group 97"/>
              <p:cNvGrpSpPr>
                <a:grpSpLocks/>
              </p:cNvGrpSpPr>
              <p:nvPr/>
            </p:nvGrpSpPr>
            <p:grpSpPr bwMode="auto">
              <a:xfrm>
                <a:off x="0" y="2533"/>
                <a:ext cx="426" cy="403"/>
                <a:chOff x="0" y="2533"/>
                <a:chExt cx="426" cy="403"/>
              </a:xfrm>
            </p:grpSpPr>
            <p:sp>
              <p:nvSpPr>
                <p:cNvPr id="27844" name="Rectangle 98"/>
                <p:cNvSpPr>
                  <a:spLocks noChangeArrowheads="1"/>
                </p:cNvSpPr>
                <p:nvPr/>
              </p:nvSpPr>
              <p:spPr bwMode="auto">
                <a:xfrm>
                  <a:off x="43" y="2533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45" name="Rectangle 99"/>
                <p:cNvSpPr>
                  <a:spLocks noChangeArrowheads="1"/>
                </p:cNvSpPr>
                <p:nvPr/>
              </p:nvSpPr>
              <p:spPr bwMode="auto">
                <a:xfrm>
                  <a:off x="0" y="2533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5" name="Group 100"/>
              <p:cNvGrpSpPr>
                <a:grpSpLocks/>
              </p:cNvGrpSpPr>
              <p:nvPr/>
            </p:nvGrpSpPr>
            <p:grpSpPr bwMode="auto">
              <a:xfrm>
                <a:off x="426" y="2533"/>
                <a:ext cx="1106" cy="403"/>
                <a:chOff x="426" y="2533"/>
                <a:chExt cx="1106" cy="403"/>
              </a:xfrm>
            </p:grpSpPr>
            <p:sp>
              <p:nvSpPr>
                <p:cNvPr id="27842" name="Rectangle 101"/>
                <p:cNvSpPr>
                  <a:spLocks noChangeArrowheads="1"/>
                </p:cNvSpPr>
                <p:nvPr/>
              </p:nvSpPr>
              <p:spPr bwMode="auto">
                <a:xfrm>
                  <a:off x="469" y="2533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12349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43" name="Rectangle 102"/>
                <p:cNvSpPr>
                  <a:spLocks noChangeArrowheads="1"/>
                </p:cNvSpPr>
                <p:nvPr/>
              </p:nvSpPr>
              <p:spPr bwMode="auto">
                <a:xfrm>
                  <a:off x="426" y="2533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6" name="Group 103"/>
              <p:cNvGrpSpPr>
                <a:grpSpLocks/>
              </p:cNvGrpSpPr>
              <p:nvPr/>
            </p:nvGrpSpPr>
            <p:grpSpPr bwMode="auto">
              <a:xfrm>
                <a:off x="1532" y="2533"/>
                <a:ext cx="1164" cy="403"/>
                <a:chOff x="1532" y="2533"/>
                <a:chExt cx="1164" cy="403"/>
              </a:xfrm>
            </p:grpSpPr>
            <p:sp>
              <p:nvSpPr>
                <p:cNvPr id="27840" name="Rectangle 104"/>
                <p:cNvSpPr>
                  <a:spLocks noChangeArrowheads="1"/>
                </p:cNvSpPr>
                <p:nvPr/>
              </p:nvSpPr>
              <p:spPr bwMode="auto">
                <a:xfrm>
                  <a:off x="1575" y="2533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11179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41" name="Rectangle 105"/>
                <p:cNvSpPr>
                  <a:spLocks noChangeArrowheads="1"/>
                </p:cNvSpPr>
                <p:nvPr/>
              </p:nvSpPr>
              <p:spPr bwMode="auto">
                <a:xfrm>
                  <a:off x="1532" y="2533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7" name="Group 106"/>
              <p:cNvGrpSpPr>
                <a:grpSpLocks/>
              </p:cNvGrpSpPr>
              <p:nvPr/>
            </p:nvGrpSpPr>
            <p:grpSpPr bwMode="auto">
              <a:xfrm>
                <a:off x="2696" y="2533"/>
                <a:ext cx="596" cy="403"/>
                <a:chOff x="2696" y="2533"/>
                <a:chExt cx="596" cy="403"/>
              </a:xfrm>
            </p:grpSpPr>
            <p:sp>
              <p:nvSpPr>
                <p:cNvPr id="27838" name="Rectangle 107"/>
                <p:cNvSpPr>
                  <a:spLocks noChangeArrowheads="1"/>
                </p:cNvSpPr>
                <p:nvPr/>
              </p:nvSpPr>
              <p:spPr bwMode="auto">
                <a:xfrm>
                  <a:off x="2739" y="2533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-34,65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39" name="Rectangle 108"/>
                <p:cNvSpPr>
                  <a:spLocks noChangeArrowheads="1"/>
                </p:cNvSpPr>
                <p:nvPr/>
              </p:nvSpPr>
              <p:spPr bwMode="auto">
                <a:xfrm>
                  <a:off x="2696" y="2533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8" name="Group 109"/>
              <p:cNvGrpSpPr>
                <a:grpSpLocks/>
              </p:cNvGrpSpPr>
              <p:nvPr/>
            </p:nvGrpSpPr>
            <p:grpSpPr bwMode="auto">
              <a:xfrm>
                <a:off x="3292" y="2533"/>
                <a:ext cx="821" cy="403"/>
                <a:chOff x="3292" y="2533"/>
                <a:chExt cx="821" cy="403"/>
              </a:xfrm>
            </p:grpSpPr>
            <p:sp>
              <p:nvSpPr>
                <p:cNvPr id="27836" name="Rectangle 110"/>
                <p:cNvSpPr>
                  <a:spLocks noChangeArrowheads="1"/>
                </p:cNvSpPr>
                <p:nvPr/>
              </p:nvSpPr>
              <p:spPr bwMode="auto">
                <a:xfrm>
                  <a:off x="3335" y="2533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3505,15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37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92" y="2533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89" name="Group 112"/>
              <p:cNvGrpSpPr>
                <a:grpSpLocks/>
              </p:cNvGrpSpPr>
              <p:nvPr/>
            </p:nvGrpSpPr>
            <p:grpSpPr bwMode="auto">
              <a:xfrm>
                <a:off x="4113" y="2533"/>
                <a:ext cx="567" cy="403"/>
                <a:chOff x="4113" y="2533"/>
                <a:chExt cx="567" cy="403"/>
              </a:xfrm>
            </p:grpSpPr>
            <p:sp>
              <p:nvSpPr>
                <p:cNvPr id="27834" name="Rectangle 113"/>
                <p:cNvSpPr>
                  <a:spLocks noChangeArrowheads="1"/>
                </p:cNvSpPr>
                <p:nvPr/>
              </p:nvSpPr>
              <p:spPr bwMode="auto">
                <a:xfrm>
                  <a:off x="4156" y="2533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3328,31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35" name="Rectangle 114"/>
                <p:cNvSpPr>
                  <a:spLocks noChangeArrowheads="1"/>
                </p:cNvSpPr>
                <p:nvPr/>
              </p:nvSpPr>
              <p:spPr bwMode="auto">
                <a:xfrm>
                  <a:off x="4113" y="2533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0" name="Group 115"/>
              <p:cNvGrpSpPr>
                <a:grpSpLocks/>
              </p:cNvGrpSpPr>
              <p:nvPr/>
            </p:nvGrpSpPr>
            <p:grpSpPr bwMode="auto">
              <a:xfrm>
                <a:off x="0" y="2936"/>
                <a:ext cx="426" cy="403"/>
                <a:chOff x="0" y="2936"/>
                <a:chExt cx="426" cy="403"/>
              </a:xfrm>
            </p:grpSpPr>
            <p:sp>
              <p:nvSpPr>
                <p:cNvPr id="27832" name="Rectangle 116"/>
                <p:cNvSpPr>
                  <a:spLocks noChangeArrowheads="1"/>
                </p:cNvSpPr>
                <p:nvPr/>
              </p:nvSpPr>
              <p:spPr bwMode="auto">
                <a:xfrm>
                  <a:off x="43" y="2936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33" name="Rectangle 117"/>
                <p:cNvSpPr>
                  <a:spLocks noChangeArrowheads="1"/>
                </p:cNvSpPr>
                <p:nvPr/>
              </p:nvSpPr>
              <p:spPr bwMode="auto">
                <a:xfrm>
                  <a:off x="0" y="2936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1" name="Group 118"/>
              <p:cNvGrpSpPr>
                <a:grpSpLocks/>
              </p:cNvGrpSpPr>
              <p:nvPr/>
            </p:nvGrpSpPr>
            <p:grpSpPr bwMode="auto">
              <a:xfrm>
                <a:off x="426" y="2936"/>
                <a:ext cx="1106" cy="403"/>
                <a:chOff x="426" y="2936"/>
                <a:chExt cx="1106" cy="403"/>
              </a:xfrm>
            </p:grpSpPr>
            <p:sp>
              <p:nvSpPr>
                <p:cNvPr id="27830" name="Rectangle 119"/>
                <p:cNvSpPr>
                  <a:spLocks noChangeArrowheads="1"/>
                </p:cNvSpPr>
                <p:nvPr/>
              </p:nvSpPr>
              <p:spPr bwMode="auto">
                <a:xfrm>
                  <a:off x="469" y="2936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13029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31" name="Rectangle 120"/>
                <p:cNvSpPr>
                  <a:spLocks noChangeArrowheads="1"/>
                </p:cNvSpPr>
                <p:nvPr/>
              </p:nvSpPr>
              <p:spPr bwMode="auto">
                <a:xfrm>
                  <a:off x="426" y="2936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2" name="Group 121"/>
              <p:cNvGrpSpPr>
                <a:grpSpLocks/>
              </p:cNvGrpSpPr>
              <p:nvPr/>
            </p:nvGrpSpPr>
            <p:grpSpPr bwMode="auto">
              <a:xfrm>
                <a:off x="1532" y="2936"/>
                <a:ext cx="1164" cy="403"/>
                <a:chOff x="1532" y="2936"/>
                <a:chExt cx="1164" cy="403"/>
              </a:xfrm>
            </p:grpSpPr>
            <p:sp>
              <p:nvSpPr>
                <p:cNvPr id="27828" name="Rectangle 122"/>
                <p:cNvSpPr>
                  <a:spLocks noChangeArrowheads="1"/>
                </p:cNvSpPr>
                <p:nvPr/>
              </p:nvSpPr>
              <p:spPr bwMode="auto">
                <a:xfrm>
                  <a:off x="1575" y="2936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11617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29" name="Rectangle 123"/>
                <p:cNvSpPr>
                  <a:spLocks noChangeArrowheads="1"/>
                </p:cNvSpPr>
                <p:nvPr/>
              </p:nvSpPr>
              <p:spPr bwMode="auto">
                <a:xfrm>
                  <a:off x="1532" y="2936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3" name="Group 124"/>
              <p:cNvGrpSpPr>
                <a:grpSpLocks/>
              </p:cNvGrpSpPr>
              <p:nvPr/>
            </p:nvGrpSpPr>
            <p:grpSpPr bwMode="auto">
              <a:xfrm>
                <a:off x="2696" y="2936"/>
                <a:ext cx="596" cy="403"/>
                <a:chOff x="2696" y="2936"/>
                <a:chExt cx="596" cy="403"/>
              </a:xfrm>
            </p:grpSpPr>
            <p:sp>
              <p:nvSpPr>
                <p:cNvPr id="27826" name="Rectangle 125"/>
                <p:cNvSpPr>
                  <a:spLocks noChangeArrowheads="1"/>
                </p:cNvSpPr>
                <p:nvPr/>
              </p:nvSpPr>
              <p:spPr bwMode="auto">
                <a:xfrm>
                  <a:off x="2739" y="2936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-223,75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27" name="Rectangle 126"/>
                <p:cNvSpPr>
                  <a:spLocks noChangeArrowheads="1"/>
                </p:cNvSpPr>
                <p:nvPr/>
              </p:nvSpPr>
              <p:spPr bwMode="auto">
                <a:xfrm>
                  <a:off x="2696" y="2936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4" name="Group 127"/>
              <p:cNvGrpSpPr>
                <a:grpSpLocks/>
              </p:cNvGrpSpPr>
              <p:nvPr/>
            </p:nvGrpSpPr>
            <p:grpSpPr bwMode="auto">
              <a:xfrm>
                <a:off x="3292" y="2936"/>
                <a:ext cx="821" cy="403"/>
                <a:chOff x="3292" y="2936"/>
                <a:chExt cx="821" cy="403"/>
              </a:xfrm>
            </p:grpSpPr>
            <p:sp>
              <p:nvSpPr>
                <p:cNvPr id="27824" name="Rectangle 128"/>
                <p:cNvSpPr>
                  <a:spLocks noChangeArrowheads="1"/>
                </p:cNvSpPr>
                <p:nvPr/>
              </p:nvSpPr>
              <p:spPr bwMode="auto">
                <a:xfrm>
                  <a:off x="3335" y="2936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4037,34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25" name="Rectangle 129"/>
                <p:cNvSpPr>
                  <a:spLocks noChangeArrowheads="1"/>
                </p:cNvSpPr>
                <p:nvPr/>
              </p:nvSpPr>
              <p:spPr bwMode="auto">
                <a:xfrm>
                  <a:off x="3292" y="2936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5" name="Group 130"/>
              <p:cNvGrpSpPr>
                <a:grpSpLocks/>
              </p:cNvGrpSpPr>
              <p:nvPr/>
            </p:nvGrpSpPr>
            <p:grpSpPr bwMode="auto">
              <a:xfrm>
                <a:off x="4113" y="2936"/>
                <a:ext cx="567" cy="403"/>
                <a:chOff x="4113" y="2936"/>
                <a:chExt cx="567" cy="403"/>
              </a:xfrm>
            </p:grpSpPr>
            <p:sp>
              <p:nvSpPr>
                <p:cNvPr id="27822" name="Rectangle 131"/>
                <p:cNvSpPr>
                  <a:spLocks noChangeArrowheads="1"/>
                </p:cNvSpPr>
                <p:nvPr/>
              </p:nvSpPr>
              <p:spPr bwMode="auto">
                <a:xfrm>
                  <a:off x="4156" y="2936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3477,25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23" name="Rectangle 132"/>
                <p:cNvSpPr>
                  <a:spLocks noChangeArrowheads="1"/>
                </p:cNvSpPr>
                <p:nvPr/>
              </p:nvSpPr>
              <p:spPr bwMode="auto">
                <a:xfrm>
                  <a:off x="4113" y="2936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6" name="Group 133"/>
              <p:cNvGrpSpPr>
                <a:grpSpLocks/>
              </p:cNvGrpSpPr>
              <p:nvPr/>
            </p:nvGrpSpPr>
            <p:grpSpPr bwMode="auto">
              <a:xfrm>
                <a:off x="0" y="3339"/>
                <a:ext cx="426" cy="403"/>
                <a:chOff x="0" y="3339"/>
                <a:chExt cx="426" cy="403"/>
              </a:xfrm>
            </p:grpSpPr>
            <p:sp>
              <p:nvSpPr>
                <p:cNvPr id="27820" name="Rectangle 134"/>
                <p:cNvSpPr>
                  <a:spLocks noChangeArrowheads="1"/>
                </p:cNvSpPr>
                <p:nvPr/>
              </p:nvSpPr>
              <p:spPr bwMode="auto">
                <a:xfrm>
                  <a:off x="43" y="3339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21" name="Rectangle 135"/>
                <p:cNvSpPr>
                  <a:spLocks noChangeArrowheads="1"/>
                </p:cNvSpPr>
                <p:nvPr/>
              </p:nvSpPr>
              <p:spPr bwMode="auto">
                <a:xfrm>
                  <a:off x="0" y="3339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7" name="Group 136"/>
              <p:cNvGrpSpPr>
                <a:grpSpLocks/>
              </p:cNvGrpSpPr>
              <p:nvPr/>
            </p:nvGrpSpPr>
            <p:grpSpPr bwMode="auto">
              <a:xfrm>
                <a:off x="426" y="3339"/>
                <a:ext cx="1106" cy="403"/>
                <a:chOff x="426" y="3339"/>
                <a:chExt cx="1106" cy="403"/>
              </a:xfrm>
            </p:grpSpPr>
            <p:sp>
              <p:nvSpPr>
                <p:cNvPr id="27818" name="Rectangle 137"/>
                <p:cNvSpPr>
                  <a:spLocks noChangeArrowheads="1"/>
                </p:cNvSpPr>
                <p:nvPr/>
              </p:nvSpPr>
              <p:spPr bwMode="auto">
                <a:xfrm>
                  <a:off x="469" y="3339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13258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19" name="Rectangle 138"/>
                <p:cNvSpPr>
                  <a:spLocks noChangeArrowheads="1"/>
                </p:cNvSpPr>
                <p:nvPr/>
              </p:nvSpPr>
              <p:spPr bwMode="auto">
                <a:xfrm>
                  <a:off x="426" y="3339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8" name="Group 139"/>
              <p:cNvGrpSpPr>
                <a:grpSpLocks/>
              </p:cNvGrpSpPr>
              <p:nvPr/>
            </p:nvGrpSpPr>
            <p:grpSpPr bwMode="auto">
              <a:xfrm>
                <a:off x="1532" y="3339"/>
                <a:ext cx="1164" cy="403"/>
                <a:chOff x="1532" y="3339"/>
                <a:chExt cx="1164" cy="403"/>
              </a:xfrm>
            </p:grpSpPr>
            <p:sp>
              <p:nvSpPr>
                <p:cNvPr id="27816" name="Rectangle 140"/>
                <p:cNvSpPr>
                  <a:spLocks noChangeArrowheads="1"/>
                </p:cNvSpPr>
                <p:nvPr/>
              </p:nvSpPr>
              <p:spPr bwMode="auto">
                <a:xfrm>
                  <a:off x="1575" y="3339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12015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17" name="Rectangle 141"/>
                <p:cNvSpPr>
                  <a:spLocks noChangeArrowheads="1"/>
                </p:cNvSpPr>
                <p:nvPr/>
              </p:nvSpPr>
              <p:spPr bwMode="auto">
                <a:xfrm>
                  <a:off x="1532" y="3339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9" name="Group 142"/>
              <p:cNvGrpSpPr>
                <a:grpSpLocks/>
              </p:cNvGrpSpPr>
              <p:nvPr/>
            </p:nvGrpSpPr>
            <p:grpSpPr bwMode="auto">
              <a:xfrm>
                <a:off x="2696" y="3339"/>
                <a:ext cx="596" cy="403"/>
                <a:chOff x="2696" y="3339"/>
                <a:chExt cx="596" cy="403"/>
              </a:xfrm>
            </p:grpSpPr>
            <p:sp>
              <p:nvSpPr>
                <p:cNvPr id="27814" name="Rectangle 143"/>
                <p:cNvSpPr>
                  <a:spLocks noChangeArrowheads="1"/>
                </p:cNvSpPr>
                <p:nvPr/>
              </p:nvSpPr>
              <p:spPr bwMode="auto">
                <a:xfrm>
                  <a:off x="2739" y="3339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-36,94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15" name="Rectangle 144"/>
                <p:cNvSpPr>
                  <a:spLocks noChangeArrowheads="1"/>
                </p:cNvSpPr>
                <p:nvPr/>
              </p:nvSpPr>
              <p:spPr bwMode="auto">
                <a:xfrm>
                  <a:off x="2696" y="3339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0" name="Group 145"/>
              <p:cNvGrpSpPr>
                <a:grpSpLocks/>
              </p:cNvGrpSpPr>
              <p:nvPr/>
            </p:nvGrpSpPr>
            <p:grpSpPr bwMode="auto">
              <a:xfrm>
                <a:off x="3292" y="3339"/>
                <a:ext cx="821" cy="403"/>
                <a:chOff x="3292" y="3339"/>
                <a:chExt cx="821" cy="403"/>
              </a:xfrm>
            </p:grpSpPr>
            <p:sp>
              <p:nvSpPr>
                <p:cNvPr id="27812" name="Rectangle 146"/>
                <p:cNvSpPr>
                  <a:spLocks noChangeArrowheads="1"/>
                </p:cNvSpPr>
                <p:nvPr/>
              </p:nvSpPr>
              <p:spPr bwMode="auto">
                <a:xfrm>
                  <a:off x="3335" y="3339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3771,21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13" name="Rectangle 147"/>
                <p:cNvSpPr>
                  <a:spLocks noChangeArrowheads="1"/>
                </p:cNvSpPr>
                <p:nvPr/>
              </p:nvSpPr>
              <p:spPr bwMode="auto">
                <a:xfrm>
                  <a:off x="3292" y="3339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1" name="Group 148"/>
              <p:cNvGrpSpPr>
                <a:grpSpLocks/>
              </p:cNvGrpSpPr>
              <p:nvPr/>
            </p:nvGrpSpPr>
            <p:grpSpPr bwMode="auto">
              <a:xfrm>
                <a:off x="4113" y="3339"/>
                <a:ext cx="567" cy="403"/>
                <a:chOff x="4113" y="3339"/>
                <a:chExt cx="567" cy="403"/>
              </a:xfrm>
            </p:grpSpPr>
            <p:sp>
              <p:nvSpPr>
                <p:cNvPr id="27810" name="Rectangle 149"/>
                <p:cNvSpPr>
                  <a:spLocks noChangeArrowheads="1"/>
                </p:cNvSpPr>
                <p:nvPr/>
              </p:nvSpPr>
              <p:spPr bwMode="auto">
                <a:xfrm>
                  <a:off x="4156" y="3339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3556,33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11" name="Rectangle 150"/>
                <p:cNvSpPr>
                  <a:spLocks noChangeArrowheads="1"/>
                </p:cNvSpPr>
                <p:nvPr/>
              </p:nvSpPr>
              <p:spPr bwMode="auto">
                <a:xfrm>
                  <a:off x="4113" y="3339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2" name="Group 151"/>
              <p:cNvGrpSpPr>
                <a:grpSpLocks/>
              </p:cNvGrpSpPr>
              <p:nvPr/>
            </p:nvGrpSpPr>
            <p:grpSpPr bwMode="auto">
              <a:xfrm>
                <a:off x="0" y="3742"/>
                <a:ext cx="426" cy="403"/>
                <a:chOff x="0" y="3742"/>
                <a:chExt cx="426" cy="403"/>
              </a:xfrm>
            </p:grpSpPr>
            <p:sp>
              <p:nvSpPr>
                <p:cNvPr id="27808" name="Rectangle 152"/>
                <p:cNvSpPr>
                  <a:spLocks noChangeArrowheads="1"/>
                </p:cNvSpPr>
                <p:nvPr/>
              </p:nvSpPr>
              <p:spPr bwMode="auto">
                <a:xfrm>
                  <a:off x="43" y="3742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09" name="Rectangle 153"/>
                <p:cNvSpPr>
                  <a:spLocks noChangeArrowheads="1"/>
                </p:cNvSpPr>
                <p:nvPr/>
              </p:nvSpPr>
              <p:spPr bwMode="auto">
                <a:xfrm>
                  <a:off x="0" y="3742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3" name="Group 154"/>
              <p:cNvGrpSpPr>
                <a:grpSpLocks/>
              </p:cNvGrpSpPr>
              <p:nvPr/>
            </p:nvGrpSpPr>
            <p:grpSpPr bwMode="auto">
              <a:xfrm>
                <a:off x="426" y="3742"/>
                <a:ext cx="1106" cy="403"/>
                <a:chOff x="426" y="3742"/>
                <a:chExt cx="1106" cy="403"/>
              </a:xfrm>
            </p:grpSpPr>
            <p:sp>
              <p:nvSpPr>
                <p:cNvPr id="2780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69" y="3742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13552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0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26" y="3742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4" name="Group 157"/>
              <p:cNvGrpSpPr>
                <a:grpSpLocks/>
              </p:cNvGrpSpPr>
              <p:nvPr/>
            </p:nvGrpSpPr>
            <p:grpSpPr bwMode="auto">
              <a:xfrm>
                <a:off x="1532" y="3742"/>
                <a:ext cx="1164" cy="403"/>
                <a:chOff x="1532" y="3742"/>
                <a:chExt cx="1164" cy="403"/>
              </a:xfrm>
            </p:grpSpPr>
            <p:sp>
              <p:nvSpPr>
                <p:cNvPr id="27804" name="Rectangle 158"/>
                <p:cNvSpPr>
                  <a:spLocks noChangeArrowheads="1"/>
                </p:cNvSpPr>
                <p:nvPr/>
              </p:nvSpPr>
              <p:spPr bwMode="auto">
                <a:xfrm>
                  <a:off x="1575" y="3742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12336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05" name="Rectangle 159"/>
                <p:cNvSpPr>
                  <a:spLocks noChangeArrowheads="1"/>
                </p:cNvSpPr>
                <p:nvPr/>
              </p:nvSpPr>
              <p:spPr bwMode="auto">
                <a:xfrm>
                  <a:off x="1532" y="3742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5" name="Group 160"/>
              <p:cNvGrpSpPr>
                <a:grpSpLocks/>
              </p:cNvGrpSpPr>
              <p:nvPr/>
            </p:nvGrpSpPr>
            <p:grpSpPr bwMode="auto">
              <a:xfrm>
                <a:off x="2696" y="3742"/>
                <a:ext cx="596" cy="403"/>
                <a:chOff x="2696" y="3742"/>
                <a:chExt cx="596" cy="403"/>
              </a:xfrm>
            </p:grpSpPr>
            <p:sp>
              <p:nvSpPr>
                <p:cNvPr id="27802" name="Rectangle 161"/>
                <p:cNvSpPr>
                  <a:spLocks noChangeArrowheads="1"/>
                </p:cNvSpPr>
                <p:nvPr/>
              </p:nvSpPr>
              <p:spPr bwMode="auto">
                <a:xfrm>
                  <a:off x="2739" y="3742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112,93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03" name="Rectangle 162"/>
                <p:cNvSpPr>
                  <a:spLocks noChangeArrowheads="1"/>
                </p:cNvSpPr>
                <p:nvPr/>
              </p:nvSpPr>
              <p:spPr bwMode="auto">
                <a:xfrm>
                  <a:off x="2696" y="3742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6" name="Group 163"/>
              <p:cNvGrpSpPr>
                <a:grpSpLocks/>
              </p:cNvGrpSpPr>
              <p:nvPr/>
            </p:nvGrpSpPr>
            <p:grpSpPr bwMode="auto">
              <a:xfrm>
                <a:off x="3292" y="3742"/>
                <a:ext cx="821" cy="403"/>
                <a:chOff x="3292" y="3742"/>
                <a:chExt cx="821" cy="403"/>
              </a:xfrm>
            </p:grpSpPr>
            <p:sp>
              <p:nvSpPr>
                <p:cNvPr id="27800" name="Rectangle 164"/>
                <p:cNvSpPr>
                  <a:spLocks noChangeArrowheads="1"/>
                </p:cNvSpPr>
                <p:nvPr/>
              </p:nvSpPr>
              <p:spPr bwMode="auto">
                <a:xfrm>
                  <a:off x="3335" y="3742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3898,47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801" name="Rectangle 165"/>
                <p:cNvSpPr>
                  <a:spLocks noChangeArrowheads="1"/>
                </p:cNvSpPr>
                <p:nvPr/>
              </p:nvSpPr>
              <p:spPr bwMode="auto">
                <a:xfrm>
                  <a:off x="3292" y="3742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7" name="Group 166"/>
              <p:cNvGrpSpPr>
                <a:grpSpLocks/>
              </p:cNvGrpSpPr>
              <p:nvPr/>
            </p:nvGrpSpPr>
            <p:grpSpPr bwMode="auto">
              <a:xfrm>
                <a:off x="4113" y="3742"/>
                <a:ext cx="567" cy="403"/>
                <a:chOff x="4113" y="3742"/>
                <a:chExt cx="567" cy="403"/>
              </a:xfrm>
            </p:grpSpPr>
            <p:sp>
              <p:nvSpPr>
                <p:cNvPr id="27798" name="Rectangle 167"/>
                <p:cNvSpPr>
                  <a:spLocks noChangeArrowheads="1"/>
                </p:cNvSpPr>
                <p:nvPr/>
              </p:nvSpPr>
              <p:spPr bwMode="auto">
                <a:xfrm>
                  <a:off x="4156" y="3742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3587,53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99" name="Rectangle 168"/>
                <p:cNvSpPr>
                  <a:spLocks noChangeArrowheads="1"/>
                </p:cNvSpPr>
                <p:nvPr/>
              </p:nvSpPr>
              <p:spPr bwMode="auto">
                <a:xfrm>
                  <a:off x="4113" y="3742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8" name="Group 169"/>
              <p:cNvGrpSpPr>
                <a:grpSpLocks/>
              </p:cNvGrpSpPr>
              <p:nvPr/>
            </p:nvGrpSpPr>
            <p:grpSpPr bwMode="auto">
              <a:xfrm>
                <a:off x="0" y="4145"/>
                <a:ext cx="426" cy="403"/>
                <a:chOff x="0" y="4145"/>
                <a:chExt cx="426" cy="403"/>
              </a:xfrm>
            </p:grpSpPr>
            <p:sp>
              <p:nvSpPr>
                <p:cNvPr id="27796" name="Rectangle 170"/>
                <p:cNvSpPr>
                  <a:spLocks noChangeArrowheads="1"/>
                </p:cNvSpPr>
                <p:nvPr/>
              </p:nvSpPr>
              <p:spPr bwMode="auto">
                <a:xfrm>
                  <a:off x="43" y="4145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97" name="Rectangle 171"/>
                <p:cNvSpPr>
                  <a:spLocks noChangeArrowheads="1"/>
                </p:cNvSpPr>
                <p:nvPr/>
              </p:nvSpPr>
              <p:spPr bwMode="auto">
                <a:xfrm>
                  <a:off x="0" y="4145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09" name="Group 172"/>
              <p:cNvGrpSpPr>
                <a:grpSpLocks/>
              </p:cNvGrpSpPr>
              <p:nvPr/>
            </p:nvGrpSpPr>
            <p:grpSpPr bwMode="auto">
              <a:xfrm>
                <a:off x="426" y="4145"/>
                <a:ext cx="1106" cy="403"/>
                <a:chOff x="426" y="4145"/>
                <a:chExt cx="1106" cy="403"/>
              </a:xfrm>
            </p:grpSpPr>
            <p:sp>
              <p:nvSpPr>
                <p:cNvPr id="27794" name="Rectangle 173"/>
                <p:cNvSpPr>
                  <a:spLocks noChangeArrowheads="1"/>
                </p:cNvSpPr>
                <p:nvPr/>
              </p:nvSpPr>
              <p:spPr bwMode="auto">
                <a:xfrm>
                  <a:off x="469" y="4145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13545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95" name="Rectangle 174"/>
                <p:cNvSpPr>
                  <a:spLocks noChangeArrowheads="1"/>
                </p:cNvSpPr>
                <p:nvPr/>
              </p:nvSpPr>
              <p:spPr bwMode="auto">
                <a:xfrm>
                  <a:off x="426" y="4145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0" name="Group 175"/>
              <p:cNvGrpSpPr>
                <a:grpSpLocks/>
              </p:cNvGrpSpPr>
              <p:nvPr/>
            </p:nvGrpSpPr>
            <p:grpSpPr bwMode="auto">
              <a:xfrm>
                <a:off x="1532" y="4145"/>
                <a:ext cx="1164" cy="403"/>
                <a:chOff x="1532" y="4145"/>
                <a:chExt cx="1164" cy="403"/>
              </a:xfrm>
            </p:grpSpPr>
            <p:sp>
              <p:nvSpPr>
                <p:cNvPr id="27792" name="Rectangle 176"/>
                <p:cNvSpPr>
                  <a:spLocks noChangeArrowheads="1"/>
                </p:cNvSpPr>
                <p:nvPr/>
              </p:nvSpPr>
              <p:spPr bwMode="auto">
                <a:xfrm>
                  <a:off x="1575" y="4145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12568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93" name="Rectangle 177"/>
                <p:cNvSpPr>
                  <a:spLocks noChangeArrowheads="1"/>
                </p:cNvSpPr>
                <p:nvPr/>
              </p:nvSpPr>
              <p:spPr bwMode="auto">
                <a:xfrm>
                  <a:off x="1532" y="4145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1" name="Group 178"/>
              <p:cNvGrpSpPr>
                <a:grpSpLocks/>
              </p:cNvGrpSpPr>
              <p:nvPr/>
            </p:nvGrpSpPr>
            <p:grpSpPr bwMode="auto">
              <a:xfrm>
                <a:off x="2696" y="4145"/>
                <a:ext cx="596" cy="403"/>
                <a:chOff x="2696" y="4145"/>
                <a:chExt cx="596" cy="403"/>
              </a:xfrm>
            </p:grpSpPr>
            <p:sp>
              <p:nvSpPr>
                <p:cNvPr id="27790" name="Rectangle 179"/>
                <p:cNvSpPr>
                  <a:spLocks noChangeArrowheads="1"/>
                </p:cNvSpPr>
                <p:nvPr/>
              </p:nvSpPr>
              <p:spPr bwMode="auto">
                <a:xfrm>
                  <a:off x="2739" y="4145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251,39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91" name="Rectangle 180"/>
                <p:cNvSpPr>
                  <a:spLocks noChangeArrowheads="1"/>
                </p:cNvSpPr>
                <p:nvPr/>
              </p:nvSpPr>
              <p:spPr bwMode="auto">
                <a:xfrm>
                  <a:off x="2696" y="4145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2" name="Group 181"/>
              <p:cNvGrpSpPr>
                <a:grpSpLocks/>
              </p:cNvGrpSpPr>
              <p:nvPr/>
            </p:nvGrpSpPr>
            <p:grpSpPr bwMode="auto">
              <a:xfrm>
                <a:off x="3292" y="4145"/>
                <a:ext cx="821" cy="403"/>
                <a:chOff x="3292" y="4145"/>
                <a:chExt cx="821" cy="403"/>
              </a:xfrm>
            </p:grpSpPr>
            <p:sp>
              <p:nvSpPr>
                <p:cNvPr id="27788" name="Rectangle 182"/>
                <p:cNvSpPr>
                  <a:spLocks noChangeArrowheads="1"/>
                </p:cNvSpPr>
                <p:nvPr/>
              </p:nvSpPr>
              <p:spPr bwMode="auto">
                <a:xfrm>
                  <a:off x="3335" y="4145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3677,40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89" name="Rectangle 183"/>
                <p:cNvSpPr>
                  <a:spLocks noChangeArrowheads="1"/>
                </p:cNvSpPr>
                <p:nvPr/>
              </p:nvSpPr>
              <p:spPr bwMode="auto">
                <a:xfrm>
                  <a:off x="3292" y="4145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3" name="Group 184"/>
              <p:cNvGrpSpPr>
                <a:grpSpLocks/>
              </p:cNvGrpSpPr>
              <p:nvPr/>
            </p:nvGrpSpPr>
            <p:grpSpPr bwMode="auto">
              <a:xfrm>
                <a:off x="4113" y="4145"/>
                <a:ext cx="567" cy="403"/>
                <a:chOff x="4113" y="4145"/>
                <a:chExt cx="567" cy="403"/>
              </a:xfrm>
            </p:grpSpPr>
            <p:sp>
              <p:nvSpPr>
                <p:cNvPr id="27786" name="Rectangle 185"/>
                <p:cNvSpPr>
                  <a:spLocks noChangeArrowheads="1"/>
                </p:cNvSpPr>
                <p:nvPr/>
              </p:nvSpPr>
              <p:spPr bwMode="auto">
                <a:xfrm>
                  <a:off x="4156" y="4145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3585,80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87" name="Rectangle 186"/>
                <p:cNvSpPr>
                  <a:spLocks noChangeArrowheads="1"/>
                </p:cNvSpPr>
                <p:nvPr/>
              </p:nvSpPr>
              <p:spPr bwMode="auto">
                <a:xfrm>
                  <a:off x="4113" y="4145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4" name="Group 187"/>
              <p:cNvGrpSpPr>
                <a:grpSpLocks/>
              </p:cNvGrpSpPr>
              <p:nvPr/>
            </p:nvGrpSpPr>
            <p:grpSpPr bwMode="auto">
              <a:xfrm>
                <a:off x="0" y="4548"/>
                <a:ext cx="426" cy="403"/>
                <a:chOff x="0" y="4548"/>
                <a:chExt cx="426" cy="403"/>
              </a:xfrm>
            </p:grpSpPr>
            <p:sp>
              <p:nvSpPr>
                <p:cNvPr id="27784" name="Rectangle 188"/>
                <p:cNvSpPr>
                  <a:spLocks noChangeArrowheads="1"/>
                </p:cNvSpPr>
                <p:nvPr/>
              </p:nvSpPr>
              <p:spPr bwMode="auto">
                <a:xfrm>
                  <a:off x="43" y="4548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85" name="Rectangle 189"/>
                <p:cNvSpPr>
                  <a:spLocks noChangeArrowheads="1"/>
                </p:cNvSpPr>
                <p:nvPr/>
              </p:nvSpPr>
              <p:spPr bwMode="auto">
                <a:xfrm>
                  <a:off x="0" y="4548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5" name="Group 190"/>
              <p:cNvGrpSpPr>
                <a:grpSpLocks/>
              </p:cNvGrpSpPr>
              <p:nvPr/>
            </p:nvGrpSpPr>
            <p:grpSpPr bwMode="auto">
              <a:xfrm>
                <a:off x="426" y="4548"/>
                <a:ext cx="1106" cy="403"/>
                <a:chOff x="426" y="4548"/>
                <a:chExt cx="1106" cy="403"/>
              </a:xfrm>
            </p:grpSpPr>
            <p:sp>
              <p:nvSpPr>
                <p:cNvPr id="27782" name="Rectangle 191"/>
                <p:cNvSpPr>
                  <a:spLocks noChangeArrowheads="1"/>
                </p:cNvSpPr>
                <p:nvPr/>
              </p:nvSpPr>
              <p:spPr bwMode="auto">
                <a:xfrm>
                  <a:off x="469" y="4548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13890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83" name="Rectangle 192"/>
                <p:cNvSpPr>
                  <a:spLocks noChangeArrowheads="1"/>
                </p:cNvSpPr>
                <p:nvPr/>
              </p:nvSpPr>
              <p:spPr bwMode="auto">
                <a:xfrm>
                  <a:off x="426" y="4548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6" name="Group 193"/>
              <p:cNvGrpSpPr>
                <a:grpSpLocks/>
              </p:cNvGrpSpPr>
              <p:nvPr/>
            </p:nvGrpSpPr>
            <p:grpSpPr bwMode="auto">
              <a:xfrm>
                <a:off x="1532" y="4548"/>
                <a:ext cx="1164" cy="403"/>
                <a:chOff x="1532" y="4548"/>
                <a:chExt cx="1164" cy="403"/>
              </a:xfrm>
            </p:grpSpPr>
            <p:sp>
              <p:nvSpPr>
                <p:cNvPr id="27780" name="Rectangle 194"/>
                <p:cNvSpPr>
                  <a:spLocks noChangeArrowheads="1"/>
                </p:cNvSpPr>
                <p:nvPr/>
              </p:nvSpPr>
              <p:spPr bwMode="auto">
                <a:xfrm>
                  <a:off x="1575" y="4548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12903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81" name="Rectangle 195"/>
                <p:cNvSpPr>
                  <a:spLocks noChangeArrowheads="1"/>
                </p:cNvSpPr>
                <p:nvPr/>
              </p:nvSpPr>
              <p:spPr bwMode="auto">
                <a:xfrm>
                  <a:off x="1532" y="4548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7" name="Group 196"/>
              <p:cNvGrpSpPr>
                <a:grpSpLocks/>
              </p:cNvGrpSpPr>
              <p:nvPr/>
            </p:nvGrpSpPr>
            <p:grpSpPr bwMode="auto">
              <a:xfrm>
                <a:off x="2696" y="4548"/>
                <a:ext cx="596" cy="403"/>
                <a:chOff x="2696" y="4548"/>
                <a:chExt cx="596" cy="403"/>
              </a:xfrm>
            </p:grpSpPr>
            <p:sp>
              <p:nvSpPr>
                <p:cNvPr id="27778" name="Rectangle 197"/>
                <p:cNvSpPr>
                  <a:spLocks noChangeArrowheads="1"/>
                </p:cNvSpPr>
                <p:nvPr/>
              </p:nvSpPr>
              <p:spPr bwMode="auto">
                <a:xfrm>
                  <a:off x="2739" y="4548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268,22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79" name="Rectangle 198"/>
                <p:cNvSpPr>
                  <a:spLocks noChangeArrowheads="1"/>
                </p:cNvSpPr>
                <p:nvPr/>
              </p:nvSpPr>
              <p:spPr bwMode="auto">
                <a:xfrm>
                  <a:off x="2696" y="4548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8" name="Group 199"/>
              <p:cNvGrpSpPr>
                <a:grpSpLocks/>
              </p:cNvGrpSpPr>
              <p:nvPr/>
            </p:nvGrpSpPr>
            <p:grpSpPr bwMode="auto">
              <a:xfrm>
                <a:off x="3292" y="4548"/>
                <a:ext cx="821" cy="403"/>
                <a:chOff x="3292" y="4548"/>
                <a:chExt cx="821" cy="403"/>
              </a:xfrm>
            </p:grpSpPr>
            <p:sp>
              <p:nvSpPr>
                <p:cNvPr id="27776" name="Rectangle 200"/>
                <p:cNvSpPr>
                  <a:spLocks noChangeArrowheads="1"/>
                </p:cNvSpPr>
                <p:nvPr/>
              </p:nvSpPr>
              <p:spPr bwMode="auto">
                <a:xfrm>
                  <a:off x="3335" y="4548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4027,49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77" name="Rectangle 201"/>
                <p:cNvSpPr>
                  <a:spLocks noChangeArrowheads="1"/>
                </p:cNvSpPr>
                <p:nvPr/>
              </p:nvSpPr>
              <p:spPr bwMode="auto">
                <a:xfrm>
                  <a:off x="3292" y="4548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19" name="Group 202"/>
              <p:cNvGrpSpPr>
                <a:grpSpLocks/>
              </p:cNvGrpSpPr>
              <p:nvPr/>
            </p:nvGrpSpPr>
            <p:grpSpPr bwMode="auto">
              <a:xfrm>
                <a:off x="4113" y="4548"/>
                <a:ext cx="567" cy="403"/>
                <a:chOff x="4113" y="4548"/>
                <a:chExt cx="567" cy="403"/>
              </a:xfrm>
            </p:grpSpPr>
            <p:sp>
              <p:nvSpPr>
                <p:cNvPr id="27774" name="Rectangle 203"/>
                <p:cNvSpPr>
                  <a:spLocks noChangeArrowheads="1"/>
                </p:cNvSpPr>
                <p:nvPr/>
              </p:nvSpPr>
              <p:spPr bwMode="auto">
                <a:xfrm>
                  <a:off x="4156" y="4548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3751,88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75" name="Rectangle 204"/>
                <p:cNvSpPr>
                  <a:spLocks noChangeArrowheads="1"/>
                </p:cNvSpPr>
                <p:nvPr/>
              </p:nvSpPr>
              <p:spPr bwMode="auto">
                <a:xfrm>
                  <a:off x="4113" y="4548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0" name="Group 205"/>
              <p:cNvGrpSpPr>
                <a:grpSpLocks/>
              </p:cNvGrpSpPr>
              <p:nvPr/>
            </p:nvGrpSpPr>
            <p:grpSpPr bwMode="auto">
              <a:xfrm>
                <a:off x="0" y="4951"/>
                <a:ext cx="426" cy="403"/>
                <a:chOff x="0" y="4951"/>
                <a:chExt cx="426" cy="403"/>
              </a:xfrm>
            </p:grpSpPr>
            <p:sp>
              <p:nvSpPr>
                <p:cNvPr id="27772" name="Rectangle 206"/>
                <p:cNvSpPr>
                  <a:spLocks noChangeArrowheads="1"/>
                </p:cNvSpPr>
                <p:nvPr/>
              </p:nvSpPr>
              <p:spPr bwMode="auto">
                <a:xfrm>
                  <a:off x="43" y="495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1989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73" name="Rectangle 207"/>
                <p:cNvSpPr>
                  <a:spLocks noChangeArrowheads="1"/>
                </p:cNvSpPr>
                <p:nvPr/>
              </p:nvSpPr>
              <p:spPr bwMode="auto">
                <a:xfrm>
                  <a:off x="0" y="495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1" name="Group 208"/>
              <p:cNvGrpSpPr>
                <a:grpSpLocks/>
              </p:cNvGrpSpPr>
              <p:nvPr/>
            </p:nvGrpSpPr>
            <p:grpSpPr bwMode="auto">
              <a:xfrm>
                <a:off x="426" y="4951"/>
                <a:ext cx="1106" cy="403"/>
                <a:chOff x="426" y="4951"/>
                <a:chExt cx="1106" cy="403"/>
              </a:xfrm>
            </p:grpSpPr>
            <p:sp>
              <p:nvSpPr>
                <p:cNvPr id="27770" name="Rectangle 209"/>
                <p:cNvSpPr>
                  <a:spLocks noChangeArrowheads="1"/>
                </p:cNvSpPr>
                <p:nvPr/>
              </p:nvSpPr>
              <p:spPr bwMode="auto">
                <a:xfrm>
                  <a:off x="469" y="4951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14030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71" name="Rectangle 210"/>
                <p:cNvSpPr>
                  <a:spLocks noChangeArrowheads="1"/>
                </p:cNvSpPr>
                <p:nvPr/>
              </p:nvSpPr>
              <p:spPr bwMode="auto">
                <a:xfrm>
                  <a:off x="426" y="4951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2" name="Group 211"/>
              <p:cNvGrpSpPr>
                <a:grpSpLocks/>
              </p:cNvGrpSpPr>
              <p:nvPr/>
            </p:nvGrpSpPr>
            <p:grpSpPr bwMode="auto">
              <a:xfrm>
                <a:off x="1532" y="4951"/>
                <a:ext cx="1164" cy="403"/>
                <a:chOff x="1532" y="4951"/>
                <a:chExt cx="1164" cy="403"/>
              </a:xfrm>
            </p:grpSpPr>
            <p:sp>
              <p:nvSpPr>
                <p:cNvPr id="27768" name="Rectangle 212"/>
                <p:cNvSpPr>
                  <a:spLocks noChangeArrowheads="1"/>
                </p:cNvSpPr>
                <p:nvPr/>
              </p:nvSpPr>
              <p:spPr bwMode="auto">
                <a:xfrm>
                  <a:off x="1575" y="4951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13027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69" name="Rectangle 213"/>
                <p:cNvSpPr>
                  <a:spLocks noChangeArrowheads="1"/>
                </p:cNvSpPr>
                <p:nvPr/>
              </p:nvSpPr>
              <p:spPr bwMode="auto">
                <a:xfrm>
                  <a:off x="1532" y="4951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3" name="Group 214"/>
              <p:cNvGrpSpPr>
                <a:grpSpLocks/>
              </p:cNvGrpSpPr>
              <p:nvPr/>
            </p:nvGrpSpPr>
            <p:grpSpPr bwMode="auto">
              <a:xfrm>
                <a:off x="2696" y="4951"/>
                <a:ext cx="596" cy="403"/>
                <a:chOff x="2696" y="4951"/>
                <a:chExt cx="596" cy="403"/>
              </a:xfrm>
            </p:grpSpPr>
            <p:sp>
              <p:nvSpPr>
                <p:cNvPr id="277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739" y="4951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263,11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2696" y="4951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4" name="Group 217"/>
              <p:cNvGrpSpPr>
                <a:grpSpLocks/>
              </p:cNvGrpSpPr>
              <p:nvPr/>
            </p:nvGrpSpPr>
            <p:grpSpPr bwMode="auto">
              <a:xfrm>
                <a:off x="3292" y="4951"/>
                <a:ext cx="821" cy="403"/>
                <a:chOff x="3292" y="4951"/>
                <a:chExt cx="821" cy="403"/>
              </a:xfrm>
            </p:grpSpPr>
            <p:sp>
              <p:nvSpPr>
                <p:cNvPr id="27764" name="Rectangle 218"/>
                <p:cNvSpPr>
                  <a:spLocks noChangeArrowheads="1"/>
                </p:cNvSpPr>
                <p:nvPr/>
              </p:nvSpPr>
              <p:spPr bwMode="auto">
                <a:xfrm>
                  <a:off x="3335" y="4951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3916,29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65" name="Rectangle 219"/>
                <p:cNvSpPr>
                  <a:spLocks noChangeArrowheads="1"/>
                </p:cNvSpPr>
                <p:nvPr/>
              </p:nvSpPr>
              <p:spPr bwMode="auto">
                <a:xfrm>
                  <a:off x="3292" y="4951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5" name="Group 220"/>
              <p:cNvGrpSpPr>
                <a:grpSpLocks/>
              </p:cNvGrpSpPr>
              <p:nvPr/>
            </p:nvGrpSpPr>
            <p:grpSpPr bwMode="auto">
              <a:xfrm>
                <a:off x="4113" y="4951"/>
                <a:ext cx="567" cy="403"/>
                <a:chOff x="4113" y="4951"/>
                <a:chExt cx="567" cy="403"/>
              </a:xfrm>
            </p:grpSpPr>
            <p:sp>
              <p:nvSpPr>
                <p:cNvPr id="27762" name="Rectangle 221"/>
                <p:cNvSpPr>
                  <a:spLocks noChangeArrowheads="1"/>
                </p:cNvSpPr>
                <p:nvPr/>
              </p:nvSpPr>
              <p:spPr bwMode="auto">
                <a:xfrm>
                  <a:off x="4156" y="4951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3631,95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63" name="Rectangle 222"/>
                <p:cNvSpPr>
                  <a:spLocks noChangeArrowheads="1"/>
                </p:cNvSpPr>
                <p:nvPr/>
              </p:nvSpPr>
              <p:spPr bwMode="auto">
                <a:xfrm>
                  <a:off x="4113" y="4951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6" name="Group 223"/>
              <p:cNvGrpSpPr>
                <a:grpSpLocks/>
              </p:cNvGrpSpPr>
              <p:nvPr/>
            </p:nvGrpSpPr>
            <p:grpSpPr bwMode="auto">
              <a:xfrm>
                <a:off x="0" y="5354"/>
                <a:ext cx="426" cy="403"/>
                <a:chOff x="0" y="5354"/>
                <a:chExt cx="426" cy="403"/>
              </a:xfrm>
            </p:grpSpPr>
            <p:sp>
              <p:nvSpPr>
                <p:cNvPr id="27760" name="Rectangle 224"/>
                <p:cNvSpPr>
                  <a:spLocks noChangeArrowheads="1"/>
                </p:cNvSpPr>
                <p:nvPr/>
              </p:nvSpPr>
              <p:spPr bwMode="auto">
                <a:xfrm>
                  <a:off x="43" y="5354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1990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61" name="Rectangle 225"/>
                <p:cNvSpPr>
                  <a:spLocks noChangeArrowheads="1"/>
                </p:cNvSpPr>
                <p:nvPr/>
              </p:nvSpPr>
              <p:spPr bwMode="auto">
                <a:xfrm>
                  <a:off x="0" y="5354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7" name="Group 226"/>
              <p:cNvGrpSpPr>
                <a:grpSpLocks/>
              </p:cNvGrpSpPr>
              <p:nvPr/>
            </p:nvGrpSpPr>
            <p:grpSpPr bwMode="auto">
              <a:xfrm>
                <a:off x="426" y="5354"/>
                <a:ext cx="1106" cy="403"/>
                <a:chOff x="426" y="5354"/>
                <a:chExt cx="1106" cy="403"/>
              </a:xfrm>
            </p:grpSpPr>
            <p:sp>
              <p:nvSpPr>
                <p:cNvPr id="27758" name="Rectangle 227"/>
                <p:cNvSpPr>
                  <a:spLocks noChangeArrowheads="1"/>
                </p:cNvSpPr>
                <p:nvPr/>
              </p:nvSpPr>
              <p:spPr bwMode="auto">
                <a:xfrm>
                  <a:off x="469" y="5354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14154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59" name="Rectangle 228"/>
                <p:cNvSpPr>
                  <a:spLocks noChangeArrowheads="1"/>
                </p:cNvSpPr>
                <p:nvPr/>
              </p:nvSpPr>
              <p:spPr bwMode="auto">
                <a:xfrm>
                  <a:off x="426" y="5354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8" name="Group 229"/>
              <p:cNvGrpSpPr>
                <a:grpSpLocks/>
              </p:cNvGrpSpPr>
              <p:nvPr/>
            </p:nvGrpSpPr>
            <p:grpSpPr bwMode="auto">
              <a:xfrm>
                <a:off x="1532" y="5354"/>
                <a:ext cx="1164" cy="403"/>
                <a:chOff x="1532" y="5354"/>
                <a:chExt cx="1164" cy="403"/>
              </a:xfrm>
            </p:grpSpPr>
            <p:sp>
              <p:nvSpPr>
                <p:cNvPr id="27756" name="Rectangle 230"/>
                <p:cNvSpPr>
                  <a:spLocks noChangeArrowheads="1"/>
                </p:cNvSpPr>
                <p:nvPr/>
              </p:nvSpPr>
              <p:spPr bwMode="auto">
                <a:xfrm>
                  <a:off x="1575" y="5354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13051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57" name="Rectangle 231"/>
                <p:cNvSpPr>
                  <a:spLocks noChangeArrowheads="1"/>
                </p:cNvSpPr>
                <p:nvPr/>
              </p:nvSpPr>
              <p:spPr bwMode="auto">
                <a:xfrm>
                  <a:off x="1532" y="5354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29" name="Group 232"/>
              <p:cNvGrpSpPr>
                <a:grpSpLocks/>
              </p:cNvGrpSpPr>
              <p:nvPr/>
            </p:nvGrpSpPr>
            <p:grpSpPr bwMode="auto">
              <a:xfrm>
                <a:off x="2696" y="5354"/>
                <a:ext cx="596" cy="403"/>
                <a:chOff x="2696" y="5354"/>
                <a:chExt cx="596" cy="403"/>
              </a:xfrm>
            </p:grpSpPr>
            <p:sp>
              <p:nvSpPr>
                <p:cNvPr id="27754" name="Rectangle 233"/>
                <p:cNvSpPr>
                  <a:spLocks noChangeArrowheads="1"/>
                </p:cNvSpPr>
                <p:nvPr/>
              </p:nvSpPr>
              <p:spPr bwMode="auto">
                <a:xfrm>
                  <a:off x="2739" y="5354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172,76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55" name="Rectangle 234"/>
                <p:cNvSpPr>
                  <a:spLocks noChangeArrowheads="1"/>
                </p:cNvSpPr>
                <p:nvPr/>
              </p:nvSpPr>
              <p:spPr bwMode="auto">
                <a:xfrm>
                  <a:off x="2696" y="5354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0" name="Group 235"/>
              <p:cNvGrpSpPr>
                <a:grpSpLocks/>
              </p:cNvGrpSpPr>
              <p:nvPr/>
            </p:nvGrpSpPr>
            <p:grpSpPr bwMode="auto">
              <a:xfrm>
                <a:off x="3292" y="5354"/>
                <a:ext cx="821" cy="403"/>
                <a:chOff x="3292" y="5354"/>
                <a:chExt cx="821" cy="403"/>
              </a:xfrm>
            </p:grpSpPr>
            <p:sp>
              <p:nvSpPr>
                <p:cNvPr id="27752" name="Rectangle 236"/>
                <p:cNvSpPr>
                  <a:spLocks noChangeArrowheads="1"/>
                </p:cNvSpPr>
                <p:nvPr/>
              </p:nvSpPr>
              <p:spPr bwMode="auto">
                <a:xfrm>
                  <a:off x="3335" y="5354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3938,35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53" name="Rectangle 237"/>
                <p:cNvSpPr>
                  <a:spLocks noChangeArrowheads="1"/>
                </p:cNvSpPr>
                <p:nvPr/>
              </p:nvSpPr>
              <p:spPr bwMode="auto">
                <a:xfrm>
                  <a:off x="3292" y="5354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1" name="Group 238"/>
              <p:cNvGrpSpPr>
                <a:grpSpLocks/>
              </p:cNvGrpSpPr>
              <p:nvPr/>
            </p:nvGrpSpPr>
            <p:grpSpPr bwMode="auto">
              <a:xfrm>
                <a:off x="4113" y="5354"/>
                <a:ext cx="567" cy="403"/>
                <a:chOff x="4113" y="5354"/>
                <a:chExt cx="567" cy="403"/>
              </a:xfrm>
            </p:grpSpPr>
            <p:sp>
              <p:nvSpPr>
                <p:cNvPr id="27750" name="Rectangle 239"/>
                <p:cNvSpPr>
                  <a:spLocks noChangeArrowheads="1"/>
                </p:cNvSpPr>
                <p:nvPr/>
              </p:nvSpPr>
              <p:spPr bwMode="auto">
                <a:xfrm>
                  <a:off x="4156" y="5354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3565,66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51" name="Rectangle 240"/>
                <p:cNvSpPr>
                  <a:spLocks noChangeArrowheads="1"/>
                </p:cNvSpPr>
                <p:nvPr/>
              </p:nvSpPr>
              <p:spPr bwMode="auto">
                <a:xfrm>
                  <a:off x="4113" y="5354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2" name="Group 241"/>
              <p:cNvGrpSpPr>
                <a:grpSpLocks/>
              </p:cNvGrpSpPr>
              <p:nvPr/>
            </p:nvGrpSpPr>
            <p:grpSpPr bwMode="auto">
              <a:xfrm>
                <a:off x="0" y="5757"/>
                <a:ext cx="426" cy="403"/>
                <a:chOff x="0" y="5757"/>
                <a:chExt cx="426" cy="403"/>
              </a:xfrm>
            </p:grpSpPr>
            <p:sp>
              <p:nvSpPr>
                <p:cNvPr id="27748" name="Rectangle 242"/>
                <p:cNvSpPr>
                  <a:spLocks noChangeArrowheads="1"/>
                </p:cNvSpPr>
                <p:nvPr/>
              </p:nvSpPr>
              <p:spPr bwMode="auto">
                <a:xfrm>
                  <a:off x="43" y="5757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1991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49" name="Rectangle 243"/>
                <p:cNvSpPr>
                  <a:spLocks noChangeArrowheads="1"/>
                </p:cNvSpPr>
                <p:nvPr/>
              </p:nvSpPr>
              <p:spPr bwMode="auto">
                <a:xfrm>
                  <a:off x="0" y="5757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3" name="Group 244"/>
              <p:cNvGrpSpPr>
                <a:grpSpLocks/>
              </p:cNvGrpSpPr>
              <p:nvPr/>
            </p:nvGrpSpPr>
            <p:grpSpPr bwMode="auto">
              <a:xfrm>
                <a:off x="426" y="5757"/>
                <a:ext cx="1106" cy="403"/>
                <a:chOff x="426" y="5757"/>
                <a:chExt cx="1106" cy="403"/>
              </a:xfrm>
            </p:grpSpPr>
            <p:sp>
              <p:nvSpPr>
                <p:cNvPr id="27746" name="Rectangle 245"/>
                <p:cNvSpPr>
                  <a:spLocks noChangeArrowheads="1"/>
                </p:cNvSpPr>
                <p:nvPr/>
              </p:nvSpPr>
              <p:spPr bwMode="auto">
                <a:xfrm>
                  <a:off x="469" y="5757"/>
                  <a:ext cx="102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13987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47" name="Rectangle 246"/>
                <p:cNvSpPr>
                  <a:spLocks noChangeArrowheads="1"/>
                </p:cNvSpPr>
                <p:nvPr/>
              </p:nvSpPr>
              <p:spPr bwMode="auto">
                <a:xfrm>
                  <a:off x="426" y="5757"/>
                  <a:ext cx="110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4" name="Group 247"/>
              <p:cNvGrpSpPr>
                <a:grpSpLocks/>
              </p:cNvGrpSpPr>
              <p:nvPr/>
            </p:nvGrpSpPr>
            <p:grpSpPr bwMode="auto">
              <a:xfrm>
                <a:off x="1532" y="5757"/>
                <a:ext cx="1164" cy="403"/>
                <a:chOff x="1532" y="5757"/>
                <a:chExt cx="1164" cy="403"/>
              </a:xfrm>
            </p:grpSpPr>
            <p:sp>
              <p:nvSpPr>
                <p:cNvPr id="2774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575" y="5757"/>
                  <a:ext cx="1078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12889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45" name="Rectangle 249"/>
                <p:cNvSpPr>
                  <a:spLocks noChangeArrowheads="1"/>
                </p:cNvSpPr>
                <p:nvPr/>
              </p:nvSpPr>
              <p:spPr bwMode="auto">
                <a:xfrm>
                  <a:off x="1532" y="5757"/>
                  <a:ext cx="116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5" name="Group 250"/>
              <p:cNvGrpSpPr>
                <a:grpSpLocks/>
              </p:cNvGrpSpPr>
              <p:nvPr/>
            </p:nvGrpSpPr>
            <p:grpSpPr bwMode="auto">
              <a:xfrm>
                <a:off x="2696" y="5757"/>
                <a:ext cx="596" cy="403"/>
                <a:chOff x="2696" y="5757"/>
                <a:chExt cx="596" cy="403"/>
              </a:xfrm>
            </p:grpSpPr>
            <p:sp>
              <p:nvSpPr>
                <p:cNvPr id="27742" name="Rectangle 251"/>
                <p:cNvSpPr>
                  <a:spLocks noChangeArrowheads="1"/>
                </p:cNvSpPr>
                <p:nvPr/>
              </p:nvSpPr>
              <p:spPr bwMode="auto">
                <a:xfrm>
                  <a:off x="2739" y="5757"/>
                  <a:ext cx="51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164,77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43" name="Rectangle 252"/>
                <p:cNvSpPr>
                  <a:spLocks noChangeArrowheads="1"/>
                </p:cNvSpPr>
                <p:nvPr/>
              </p:nvSpPr>
              <p:spPr bwMode="auto">
                <a:xfrm>
                  <a:off x="2696" y="5757"/>
                  <a:ext cx="59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6" name="Group 253"/>
              <p:cNvGrpSpPr>
                <a:grpSpLocks/>
              </p:cNvGrpSpPr>
              <p:nvPr/>
            </p:nvGrpSpPr>
            <p:grpSpPr bwMode="auto">
              <a:xfrm>
                <a:off x="3292" y="5757"/>
                <a:ext cx="821" cy="403"/>
                <a:chOff x="3292" y="5757"/>
                <a:chExt cx="821" cy="403"/>
              </a:xfrm>
            </p:grpSpPr>
            <p:sp>
              <p:nvSpPr>
                <p:cNvPr id="27740" name="Rectangle 254"/>
                <p:cNvSpPr>
                  <a:spLocks noChangeArrowheads="1"/>
                </p:cNvSpPr>
                <p:nvPr/>
              </p:nvSpPr>
              <p:spPr bwMode="auto">
                <a:xfrm>
                  <a:off x="3335" y="5757"/>
                  <a:ext cx="735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3681,06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41" name="Rectangle 255"/>
                <p:cNvSpPr>
                  <a:spLocks noChangeArrowheads="1"/>
                </p:cNvSpPr>
                <p:nvPr/>
              </p:nvSpPr>
              <p:spPr bwMode="auto">
                <a:xfrm>
                  <a:off x="3292" y="5757"/>
                  <a:ext cx="821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737" name="Group 256"/>
              <p:cNvGrpSpPr>
                <a:grpSpLocks/>
              </p:cNvGrpSpPr>
              <p:nvPr/>
            </p:nvGrpSpPr>
            <p:grpSpPr bwMode="auto">
              <a:xfrm>
                <a:off x="4113" y="5757"/>
                <a:ext cx="567" cy="403"/>
                <a:chOff x="4113" y="5757"/>
                <a:chExt cx="567" cy="403"/>
              </a:xfrm>
            </p:grpSpPr>
            <p:sp>
              <p:nvSpPr>
                <p:cNvPr id="27738" name="Rectangle 257"/>
                <p:cNvSpPr>
                  <a:spLocks noChangeArrowheads="1"/>
                </p:cNvSpPr>
                <p:nvPr/>
              </p:nvSpPr>
              <p:spPr bwMode="auto">
                <a:xfrm>
                  <a:off x="4156" y="5757"/>
                  <a:ext cx="4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ru-RU" altLang="ja-JP" sz="1200" b="1">
                      <a:cs typeface="Arial" pitchFamily="34" charset="0"/>
                    </a:rPr>
                    <a:t>3386,19</a:t>
                  </a:r>
                  <a:endParaRPr lang="ru-RU" altLang="ja-JP" sz="2400" b="1">
                    <a:latin typeface="Times New Roman" pitchFamily="18" charset="0"/>
                  </a:endParaRPr>
                </a:p>
              </p:txBody>
            </p:sp>
            <p:sp>
              <p:nvSpPr>
                <p:cNvPr id="27739" name="Rectangle 258"/>
                <p:cNvSpPr>
                  <a:spLocks noChangeArrowheads="1"/>
                </p:cNvSpPr>
                <p:nvPr/>
              </p:nvSpPr>
              <p:spPr bwMode="auto">
                <a:xfrm>
                  <a:off x="4113" y="5757"/>
                  <a:ext cx="5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7652" name="Rectangle 259"/>
            <p:cNvSpPr>
              <a:spLocks noChangeArrowheads="1"/>
            </p:cNvSpPr>
            <p:nvPr/>
          </p:nvSpPr>
          <p:spPr bwMode="auto">
            <a:xfrm>
              <a:off x="-3" y="-3"/>
              <a:ext cx="4686" cy="616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6868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Регрессионный анализ зависимости среднедушевых расходов на конечное потребление от среднедушевого располагаемого дохода показал следующее: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Константа                 </a:t>
            </a:r>
            <a:r>
              <a:rPr lang="ru-RU" altLang="ja-JP" smtClean="0"/>
              <a:t>               </a:t>
            </a:r>
            <a:r>
              <a:rPr lang="ru-RU" altLang="ja-JP" smtClean="0">
                <a:cs typeface="Arial" pitchFamily="34" charset="0"/>
              </a:rPr>
              <a:t>-174,746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Коэффициент регрессии        0,922212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Стандартная ошибка </a:t>
            </a:r>
            <a:r>
              <a:rPr lang="ru-RU" altLang="ja-JP" smtClean="0"/>
              <a:t>             </a:t>
            </a:r>
            <a:r>
              <a:rPr lang="ru-RU" altLang="ja-JP" smtClean="0">
                <a:cs typeface="Arial" pitchFamily="34" charset="0"/>
              </a:rPr>
              <a:t>0,012837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R-квадрат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 </a:t>
            </a:r>
            <a:r>
              <a:rPr lang="ru-RU" altLang="ja-JP" smtClean="0"/>
              <a:t>                      </a:t>
            </a:r>
            <a:r>
              <a:rPr lang="ru-RU" altLang="ja-JP" smtClean="0">
                <a:cs typeface="Arial" pitchFamily="34" charset="0"/>
              </a:rPr>
              <a:t>         0,994221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Число наблюдений                  32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Число степеней свободы   </a:t>
            </a:r>
            <a:r>
              <a:rPr lang="ru-RU" altLang="ja-JP" smtClean="0"/>
              <a:t>    </a:t>
            </a:r>
            <a:r>
              <a:rPr lang="ru-RU" altLang="ja-JP" smtClean="0">
                <a:cs typeface="Arial" pitchFamily="34" charset="0"/>
              </a:rPr>
              <a:t> 30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ja-JP" smtClean="0">
                <a:cs typeface="Arial" pitchFamily="34" charset="0"/>
              </a:rPr>
              <a:t>Уравнение регрессии имеет вид: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36528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286000" y="6096000"/>
          <a:ext cx="4572000" cy="568325"/>
        </p:xfrm>
        <a:graphic>
          <a:graphicData uri="http://schemas.openxmlformats.org/presentationml/2006/ole">
            <p:oleObj spid="_x0000_s12290" r:id="rId3" imgW="18415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3246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Arial" pitchFamily="34" charset="0"/>
              </a:rPr>
              <a:t>Применим критерий Энгеля-Грангера. Воспользовавшись полученным уравнением регрессии,определим остатки (см.</a:t>
            </a:r>
            <a:r>
              <a:rPr lang="ru-RU" altLang="ja-JP" smtClean="0"/>
              <a:t> т</a:t>
            </a:r>
            <a:r>
              <a:rPr lang="ru-RU" altLang="ja-JP" smtClean="0">
                <a:cs typeface="Arial" pitchFamily="34" charset="0"/>
              </a:rPr>
              <a:t>абл.).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Определим параметры уравнения регрессии: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 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Константа                                         -1,7293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Коэффициент регрессии                </a:t>
            </a:r>
            <a:r>
              <a:rPr lang="ru-RU" altLang="ja-JP" smtClean="0"/>
              <a:t>-</a:t>
            </a:r>
            <a:r>
              <a:rPr lang="ru-RU" altLang="ja-JP" smtClean="0">
                <a:cs typeface="Arial" pitchFamily="34" charset="0"/>
              </a:rPr>
              <a:t>0,2724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Стандартная ошибка </a:t>
            </a:r>
            <a:r>
              <a:rPr lang="ru-RU" altLang="ja-JP" smtClean="0"/>
              <a:t>                      </a:t>
            </a:r>
            <a:r>
              <a:rPr lang="ru-RU" altLang="ja-JP" smtClean="0">
                <a:cs typeface="Arial" pitchFamily="34" charset="0"/>
              </a:rPr>
              <a:t>0,126806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R-квадрат   </a:t>
            </a:r>
            <a:r>
              <a:rPr lang="ru-RU" altLang="ja-JP" smtClean="0"/>
              <a:t>                                     </a:t>
            </a:r>
            <a:r>
              <a:rPr lang="ru-RU" altLang="ja-JP" smtClean="0">
                <a:cs typeface="Arial" pitchFamily="34" charset="0"/>
              </a:rPr>
              <a:t> 0,137319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Число наблюдений    </a:t>
            </a:r>
            <a:r>
              <a:rPr lang="ru-RU" altLang="ja-JP" smtClean="0"/>
              <a:t>                     </a:t>
            </a:r>
            <a:r>
              <a:rPr lang="ru-RU" altLang="ja-JP" smtClean="0">
                <a:cs typeface="Arial" pitchFamily="34" charset="0"/>
              </a:rPr>
              <a:t> </a:t>
            </a:r>
            <a:r>
              <a:rPr lang="ru-RU" altLang="ja-JP" smtClean="0"/>
              <a:t>3</a:t>
            </a:r>
            <a:r>
              <a:rPr lang="ru-RU" altLang="ja-JP" smtClean="0">
                <a:cs typeface="Arial" pitchFamily="34" charset="0"/>
              </a:rPr>
              <a:t>1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r>
              <a:rPr lang="ru-RU" altLang="ja-JP" smtClean="0">
                <a:cs typeface="Arial" pitchFamily="34" charset="0"/>
              </a:rPr>
              <a:t>Число степеней свободы                30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404336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2627313" y="2276475"/>
          <a:ext cx="3276600" cy="709613"/>
        </p:xfrm>
        <a:graphic>
          <a:graphicData uri="http://schemas.openxmlformats.org/presentationml/2006/ole">
            <p:oleObj spid="_x0000_s13314" r:id="rId3" imgW="10541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763000" cy="62484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Arial" pitchFamily="34" charset="0"/>
              </a:rPr>
              <a:t>Фактическое значение </a:t>
            </a:r>
            <a:r>
              <a:rPr lang="en-US" altLang="ja-JP" i="1" smtClean="0">
                <a:ea typeface="MS PGothic" pitchFamily="34" charset="-128"/>
              </a:rPr>
              <a:t>t</a:t>
            </a:r>
            <a:r>
              <a:rPr lang="en-US" altLang="ja-JP" smtClean="0">
                <a:ea typeface="MS PGothic" pitchFamily="34" charset="-128"/>
              </a:rPr>
              <a:t>-</a:t>
            </a:r>
            <a:r>
              <a:rPr lang="ru-RU" altLang="ja-JP" smtClean="0"/>
              <a:t>к</a:t>
            </a:r>
            <a:r>
              <a:rPr lang="ru-RU" altLang="ja-JP" smtClean="0">
                <a:cs typeface="Arial" pitchFamily="34" charset="0"/>
              </a:rPr>
              <a:t>ритерия,</a:t>
            </a:r>
            <a:r>
              <a:rPr lang="ru-RU" altLang="ja-JP" smtClean="0"/>
              <a:t> </a:t>
            </a:r>
            <a:r>
              <a:rPr lang="ru-RU" altLang="ja-JP" smtClean="0">
                <a:cs typeface="Arial" pitchFamily="34" charset="0"/>
              </a:rPr>
              <a:t>рассчитанное по данным уравнения регрессии,равно</a:t>
            </a:r>
            <a:r>
              <a:rPr lang="ru-RU" altLang="ja-JP" smtClean="0"/>
              <a:t> </a:t>
            </a:r>
            <a:r>
              <a:rPr lang="ru-RU" altLang="ja-JP" b="1" smtClean="0">
                <a:cs typeface="Arial" pitchFamily="34" charset="0"/>
              </a:rPr>
              <a:t>-2,154</a:t>
            </a:r>
            <a:r>
              <a:rPr lang="ru-RU" altLang="ja-JP" smtClean="0">
                <a:cs typeface="Arial" pitchFamily="34" charset="0"/>
              </a:rPr>
              <a:t>.</a:t>
            </a:r>
            <a:r>
              <a:rPr lang="ru-RU" altLang="ja-JP" smtClean="0"/>
              <a:t> </a:t>
            </a:r>
          </a:p>
          <a:p>
            <a:pPr eaLnBrk="1" hangingPunct="1"/>
            <a:r>
              <a:rPr lang="ru-RU" altLang="ja-JP" smtClean="0"/>
              <a:t>Критическое значение        </a:t>
            </a:r>
            <a:r>
              <a:rPr lang="ru-RU" altLang="ja-JP" smtClean="0">
                <a:cs typeface="Arial" pitchFamily="34" charset="0"/>
              </a:rPr>
              <a:t>=</a:t>
            </a:r>
            <a:r>
              <a:rPr lang="ru-RU" altLang="ja-JP" b="1" smtClean="0">
                <a:cs typeface="Arial" pitchFamily="34" charset="0"/>
              </a:rPr>
              <a:t>1,9439</a:t>
            </a:r>
            <a:endParaRPr lang="ru-RU" altLang="ja-JP" b="1" smtClean="0"/>
          </a:p>
          <a:p>
            <a:pPr eaLnBrk="1" hangingPunct="1"/>
            <a:endParaRPr lang="ru-RU" altLang="ja-JP" smtClean="0"/>
          </a:p>
          <a:p>
            <a:pPr eaLnBrk="1" hangingPunct="1"/>
            <a:r>
              <a:rPr lang="ru-RU" altLang="ja-JP" smtClean="0"/>
              <a:t>Вывод:</a:t>
            </a:r>
            <a:r>
              <a:rPr lang="ru-RU" altLang="ja-JP" smtClean="0">
                <a:cs typeface="Arial" pitchFamily="34" charset="0"/>
              </a:rPr>
              <a:t> с вероятностью 95% можно отклонить ноль-гипотезу и сделать вывод о коинтеграции временных рядов среднедушевого дохода и среднедушевых расходов на конечное потребление</a:t>
            </a:r>
            <a:r>
              <a:rPr lang="ru-RU" altLang="ja-JP" smtClean="0"/>
              <a:t> </a:t>
            </a:r>
            <a:endParaRPr lang="ru-RU" smtClean="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443388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4859338" y="1844675"/>
          <a:ext cx="914400" cy="788988"/>
        </p:xfrm>
        <a:graphic>
          <a:graphicData uri="http://schemas.openxmlformats.org/presentationml/2006/ole">
            <p:oleObj spid="_x0000_s14338" r:id="rId3" imgW="279279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15250" cy="706437"/>
          </a:xfrm>
        </p:spPr>
        <p:txBody>
          <a:bodyPr/>
          <a:lstStyle/>
          <a:p>
            <a:pPr eaLnBrk="1" hangingPunct="1"/>
            <a:r>
              <a:rPr lang="ru-RU" sz="2800" smtClean="0"/>
              <a:t>Алгоритм построения модели(методом скользящей средней)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507413" cy="5000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1. Выравнивание исходного ряда методом скользящей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средней.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2. Расчет сезонной компоненты </a:t>
            </a:r>
            <a:r>
              <a:rPr lang="en-US" sz="2400" smtClean="0"/>
              <a:t>S</a:t>
            </a:r>
            <a:r>
              <a:rPr lang="ru-RU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3. Устранение сезонной компоненты из исходных     членов ряда и получение выравненных данных (</a:t>
            </a:r>
            <a:r>
              <a:rPr lang="en-US" sz="2400" smtClean="0"/>
              <a:t>T+E)</a:t>
            </a:r>
            <a:r>
              <a:rPr lang="ru-RU" sz="2400" smtClean="0"/>
              <a:t> в аддитивной модели или (</a:t>
            </a:r>
            <a:r>
              <a:rPr lang="en-US" sz="2400" smtClean="0"/>
              <a:t>TE)</a:t>
            </a:r>
            <a:r>
              <a:rPr lang="ru-RU" sz="2400" smtClean="0"/>
              <a:t> в мультипликативной модели.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4. Аналитическое выравнивание уровней (</a:t>
            </a:r>
            <a:r>
              <a:rPr lang="en-US" sz="2400" smtClean="0"/>
              <a:t>T+E)</a:t>
            </a:r>
            <a:r>
              <a:rPr lang="ru-RU" sz="2400" smtClean="0"/>
              <a:t> или (</a:t>
            </a:r>
            <a:r>
              <a:rPr lang="en-US" sz="2400" smtClean="0"/>
              <a:t>TE)</a:t>
            </a:r>
            <a:r>
              <a:rPr lang="ru-RU" sz="2400" smtClean="0"/>
              <a:t> и расчет значений </a:t>
            </a:r>
            <a:r>
              <a:rPr lang="en-US" sz="2400" smtClean="0"/>
              <a:t>T </a:t>
            </a:r>
            <a:r>
              <a:rPr lang="ru-RU" sz="2400" smtClean="0"/>
              <a:t>с использованием полученного уравнения тренда.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5. Расчет полученных по модели значений </a:t>
            </a:r>
            <a:r>
              <a:rPr lang="en-US" sz="2400" smtClean="0"/>
              <a:t>(T+S) </a:t>
            </a:r>
            <a:r>
              <a:rPr lang="ru-RU" sz="2400" smtClean="0"/>
              <a:t>или </a:t>
            </a:r>
            <a:r>
              <a:rPr lang="en-US" sz="2400" smtClean="0"/>
              <a:t>(TS)</a:t>
            </a:r>
            <a:r>
              <a:rPr lang="ru-RU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6. Расчет абсолютных и</a:t>
            </a:r>
            <a:r>
              <a:rPr lang="en-US" sz="2400" smtClean="0"/>
              <a:t>/</a:t>
            </a:r>
            <a:r>
              <a:rPr lang="ru-RU" sz="2400" smtClean="0"/>
              <a:t>или относительных ошибок.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Пример. Дана выборка курса биржевой стоимости акции некоторого предприятия за 12 месяцев.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Найти: коэффициенты автокорреляции до 5 порядка; построить аддитивную (или мультипликативную) временного ряда.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66"/>
          <p:cNvGraphicFramePr>
            <a:graphicFrameLocks noChangeAspect="1"/>
          </p:cNvGraphicFramePr>
          <p:nvPr/>
        </p:nvGraphicFramePr>
        <p:xfrm>
          <a:off x="3514725" y="2147888"/>
          <a:ext cx="1285875" cy="371475"/>
        </p:xfrm>
        <a:graphic>
          <a:graphicData uri="http://schemas.openxmlformats.org/presentationml/2006/ole">
            <p:oleObj spid="_x0000_s2050" r:id="rId3" imgW="724214" imgH="254110" progId="Equation.3">
              <p:embed/>
            </p:oleObj>
          </a:graphicData>
        </a:graphic>
      </p:graphicFrame>
      <p:graphicFrame>
        <p:nvGraphicFramePr>
          <p:cNvPr id="2051" name="Object 165"/>
          <p:cNvGraphicFramePr>
            <a:graphicFrameLocks noChangeAspect="1"/>
          </p:cNvGraphicFramePr>
          <p:nvPr/>
        </p:nvGraphicFramePr>
        <p:xfrm>
          <a:off x="5464175" y="2147888"/>
          <a:ext cx="1514475" cy="342900"/>
        </p:xfrm>
        <a:graphic>
          <a:graphicData uri="http://schemas.openxmlformats.org/presentationml/2006/ole">
            <p:oleObj spid="_x0000_s2051" name="Формула" r:id="rId4" imgW="3676751" imgH="765968" progId="Equation.3">
              <p:embed/>
            </p:oleObj>
          </a:graphicData>
        </a:graphic>
      </p:graphicFrame>
      <p:pic>
        <p:nvPicPr>
          <p:cNvPr id="2059" name="Picture 16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38550" y="1281113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2" name="Object 167"/>
          <p:cNvGraphicFramePr>
            <a:graphicFrameLocks noChangeAspect="1"/>
          </p:cNvGraphicFramePr>
          <p:nvPr/>
        </p:nvGraphicFramePr>
        <p:xfrm>
          <a:off x="5607050" y="1223963"/>
          <a:ext cx="1162050" cy="676275"/>
        </p:xfrm>
        <a:graphic>
          <a:graphicData uri="http://schemas.openxmlformats.org/presentationml/2006/ole">
            <p:oleObj spid="_x0000_s2052" name="Формула" r:id="rId6" imgW="1485967" imgH="755701" progId="Equation.3">
              <p:embed/>
            </p:oleObj>
          </a:graphicData>
        </a:graphic>
      </p:graphicFrame>
      <p:graphicFrame>
        <p:nvGraphicFramePr>
          <p:cNvPr id="2053" name="Object 163"/>
          <p:cNvGraphicFramePr>
            <a:graphicFrameLocks noChangeAspect="1"/>
          </p:cNvGraphicFramePr>
          <p:nvPr/>
        </p:nvGraphicFramePr>
        <p:xfrm>
          <a:off x="5483225" y="3662363"/>
          <a:ext cx="1152525" cy="219075"/>
        </p:xfrm>
        <a:graphic>
          <a:graphicData uri="http://schemas.openxmlformats.org/presentationml/2006/ole">
            <p:oleObj spid="_x0000_s2053" r:id="rId7" imgW="748650" imgH="177646" progId="Equation.3">
              <p:embed/>
            </p:oleObj>
          </a:graphicData>
        </a:graphic>
      </p:graphicFrame>
      <p:graphicFrame>
        <p:nvGraphicFramePr>
          <p:cNvPr id="2054" name="Object 164"/>
          <p:cNvGraphicFramePr>
            <a:graphicFrameLocks noChangeAspect="1"/>
          </p:cNvGraphicFramePr>
          <p:nvPr/>
        </p:nvGraphicFramePr>
        <p:xfrm>
          <a:off x="3495675" y="3605213"/>
          <a:ext cx="904875" cy="228600"/>
        </p:xfrm>
        <a:graphic>
          <a:graphicData uri="http://schemas.openxmlformats.org/presentationml/2006/ole">
            <p:oleObj spid="_x0000_s2054" r:id="rId8" imgW="862477" imgH="177569" progId="Equation.3">
              <p:embed/>
            </p:oleObj>
          </a:graphicData>
        </a:graphic>
      </p:graphicFrame>
      <p:graphicFrame>
        <p:nvGraphicFramePr>
          <p:cNvPr id="2055" name="Object 162"/>
          <p:cNvGraphicFramePr>
            <a:graphicFrameLocks noChangeAspect="1"/>
          </p:cNvGraphicFramePr>
          <p:nvPr/>
        </p:nvGraphicFramePr>
        <p:xfrm>
          <a:off x="3457575" y="4295775"/>
          <a:ext cx="1238250" cy="257175"/>
        </p:xfrm>
        <a:graphic>
          <a:graphicData uri="http://schemas.openxmlformats.org/presentationml/2006/ole">
            <p:oleObj spid="_x0000_s2055" r:id="rId9" imgW="965200" imgH="203200" progId="Equation.3">
              <p:embed/>
            </p:oleObj>
          </a:graphicData>
        </a:graphic>
      </p:graphicFrame>
      <p:graphicFrame>
        <p:nvGraphicFramePr>
          <p:cNvPr id="2056" name="Object 160"/>
          <p:cNvGraphicFramePr>
            <a:graphicFrameLocks noChangeAspect="1"/>
          </p:cNvGraphicFramePr>
          <p:nvPr/>
        </p:nvGraphicFramePr>
        <p:xfrm>
          <a:off x="3495675" y="5348288"/>
          <a:ext cx="1495425" cy="628650"/>
        </p:xfrm>
        <a:graphic>
          <a:graphicData uri="http://schemas.openxmlformats.org/presentationml/2006/ole">
            <p:oleObj spid="_x0000_s2056" name="Формула" r:id="rId10" imgW="1866833" imgH="942938" progId="Equation.3">
              <p:embed/>
            </p:oleObj>
          </a:graphicData>
        </a:graphic>
      </p:graphicFrame>
      <p:graphicFrame>
        <p:nvGraphicFramePr>
          <p:cNvPr id="2057" name="Object 159"/>
          <p:cNvGraphicFramePr>
            <a:graphicFrameLocks noChangeAspect="1"/>
          </p:cNvGraphicFramePr>
          <p:nvPr/>
        </p:nvGraphicFramePr>
        <p:xfrm>
          <a:off x="5664200" y="5329238"/>
          <a:ext cx="1314450" cy="704850"/>
        </p:xfrm>
        <a:graphic>
          <a:graphicData uri="http://schemas.openxmlformats.org/presentationml/2006/ole">
            <p:oleObj spid="_x0000_s2057" name="Формула" r:id="rId11" imgW="1866833" imgH="942938" progId="Equation.3">
              <p:embed/>
            </p:oleObj>
          </a:graphicData>
        </a:graphic>
      </p:graphicFrame>
      <p:graphicFrame>
        <p:nvGraphicFramePr>
          <p:cNvPr id="2058" name="Object 161"/>
          <p:cNvGraphicFramePr>
            <a:graphicFrameLocks noChangeAspect="1"/>
          </p:cNvGraphicFramePr>
          <p:nvPr/>
        </p:nvGraphicFramePr>
        <p:xfrm>
          <a:off x="5616575" y="4191000"/>
          <a:ext cx="1019175" cy="400050"/>
        </p:xfrm>
        <a:graphic>
          <a:graphicData uri="http://schemas.openxmlformats.org/presentationml/2006/ole">
            <p:oleObj spid="_x0000_s2058" name="Формула" r:id="rId12" imgW="1485967" imgH="752459" progId="Equation.3">
              <p:embed/>
            </p:oleObj>
          </a:graphicData>
        </a:graphic>
      </p:graphicFrame>
      <p:graphicFrame>
        <p:nvGraphicFramePr>
          <p:cNvPr id="52545" name="Group 321"/>
          <p:cNvGraphicFramePr>
            <a:graphicFrameLocks noGrp="1"/>
          </p:cNvGraphicFramePr>
          <p:nvPr/>
        </p:nvGraphicFramePr>
        <p:xfrm>
          <a:off x="1612900" y="700088"/>
          <a:ext cx="5918200" cy="5468937"/>
        </p:xfrm>
        <a:graphic>
          <a:graphicData uri="http://schemas.openxmlformats.org/drawingml/2006/table">
            <a:tbl>
              <a:tblPr/>
              <a:tblGrid>
                <a:gridCol w="1663700"/>
                <a:gridCol w="1968500"/>
                <a:gridCol w="2286000"/>
              </a:tblGrid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аддитивная модель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мультипликативная модель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корректирующий коэффициент: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корректированные сезонные компоненты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значений сезонной компоненты равна 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значений сезонной компоненты = числу периодов в цикле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выравнивание сезонной компоненты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расчет ошибок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абсолютные ошибки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 = y</a:t>
                      </a:r>
                      <a:r>
                        <a:rPr kumimoji="0" 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-(T*S)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качества модели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b="1" smtClean="0"/>
              <a:t>Применение фиктивных переменных для моделирования сезонных колебаний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Количество фиктивных переменных в такой модели должно быть на единицу меньше числа моментов (периодов) времени внутри одного цикла колебания.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Пусть имеется временной ряд, содержащий циклические колебания периодичностью </a:t>
            </a:r>
            <a:r>
              <a:rPr lang="en-US" smtClean="0"/>
              <a:t>k</a:t>
            </a:r>
            <a:r>
              <a:rPr lang="ru-RU" smtClean="0"/>
              <a:t>.</a:t>
            </a:r>
          </a:p>
          <a:p>
            <a:pPr eaLnBrk="1" hangingPunct="1">
              <a:buFontTx/>
              <a:buNone/>
            </a:pPr>
            <a:r>
              <a:rPr lang="ru-RU" smtClean="0"/>
              <a:t>Модель регрессии с фиктивными переменными для этого ряда будет иметь вид: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23850" y="3933825"/>
          <a:ext cx="7975600" cy="1792288"/>
        </p:xfrm>
        <a:graphic>
          <a:graphicData uri="http://schemas.openxmlformats.org/presentationml/2006/ole">
            <p:oleObj spid="_x0000_s3074" name="Формула" r:id="rId3" imgW="3911400" imgH="87624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52513"/>
            <a:ext cx="7772400" cy="5043487"/>
          </a:xfrm>
        </p:spPr>
        <p:txBody>
          <a:bodyPr/>
          <a:lstStyle/>
          <a:p>
            <a:pPr eaLnBrk="1" hangingPunct="1"/>
            <a:r>
              <a:rPr lang="ru-RU" smtClean="0"/>
              <a:t>Параметр </a:t>
            </a:r>
            <a:r>
              <a:rPr lang="en-US" b="1" i="1" smtClean="0"/>
              <a:t>b</a:t>
            </a:r>
            <a:r>
              <a:rPr lang="en-US" smtClean="0"/>
              <a:t> </a:t>
            </a:r>
            <a:r>
              <a:rPr lang="ru-RU" smtClean="0"/>
              <a:t>в этой модели характеризуют среднее абсолютное изменение уровней ряда под воздействием тенденции. 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В сущности, модель (*) - аналог аддитивной модели временного ряда.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1123</Words>
  <Application>Microsoft PowerPoint</Application>
  <PresentationFormat>Экран (4:3)</PresentationFormat>
  <Paragraphs>459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Times New Roman</vt:lpstr>
      <vt:lpstr>Arial Cyr</vt:lpstr>
      <vt:lpstr>MS PGothic</vt:lpstr>
      <vt:lpstr>Оформление по умолчанию</vt:lpstr>
      <vt:lpstr>Microsoft Equation 3.0</vt:lpstr>
      <vt:lpstr>Диаграмма Microsoft Office Excel</vt:lpstr>
      <vt:lpstr>Моделирование сезонных и циклических колебаний</vt:lpstr>
      <vt:lpstr>Слайд 2</vt:lpstr>
      <vt:lpstr>Алгоритм построения модели(методом скользящей средней)</vt:lpstr>
      <vt:lpstr>Слайд 4</vt:lpstr>
      <vt:lpstr>Слайд 5</vt:lpstr>
      <vt:lpstr>Слайд 6</vt:lpstr>
      <vt:lpstr>Слайд 7</vt:lpstr>
      <vt:lpstr>Слайд 8</vt:lpstr>
      <vt:lpstr>Слайд 9</vt:lpstr>
      <vt:lpstr>Пример </vt:lpstr>
      <vt:lpstr>Слайд 11</vt:lpstr>
      <vt:lpstr>Слайд 12</vt:lpstr>
      <vt:lpstr>Слайд 13</vt:lpstr>
      <vt:lpstr>Слайд 14</vt:lpstr>
      <vt:lpstr>Слайд 15</vt:lpstr>
      <vt:lpstr>КОИНТЕГРАЦИЯ ВРЕМЕННЫХ РЯДОВ 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ВГУЭС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Моделирование одномерных временных рядов</dc:title>
  <dc:creator>Мазелис</dc:creator>
  <cp:lastModifiedBy>DIS</cp:lastModifiedBy>
  <cp:revision>21</cp:revision>
  <dcterms:created xsi:type="dcterms:W3CDTF">2002-12-15T00:30:34Z</dcterms:created>
  <dcterms:modified xsi:type="dcterms:W3CDTF">2013-04-23T09:50:40Z</dcterms:modified>
</cp:coreProperties>
</file>