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14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CCBF2-C5B7-491E-A718-C7E3A1C1CDF1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373A6-6E46-4B9C-B2F3-64A7417F4E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56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373A6-6E46-4B9C-B2F3-64A7417F4E5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249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205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482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545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071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7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806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911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716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312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002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072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8319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264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304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525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61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534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94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Правовая характеристика брачного договора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468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Брачный договор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sz="3200" dirty="0" smtClean="0"/>
              <a:t>это соглашение лиц, вступающих в брак или соглашение супругов, определяющее имущественные права и обязанности супругов в браке и (или) в случае его расторжения (ст. 40 СК РФ).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85562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Брачный договор может быть заключен: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1. До государственной регистрации брака.</a:t>
            </a:r>
          </a:p>
          <a:p>
            <a:pPr marL="0" indent="0">
              <a:buNone/>
            </a:pPr>
            <a:r>
              <a:rPr lang="ru-RU" sz="3200" dirty="0" smtClean="0"/>
              <a:t>2. В любой момент в течение брака.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28835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Форма брачного договора – письменная с обязательным нотариальным удостоверением.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6580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брачном договоре может быть установлено: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Права и обязанности супругов по взаимному содержанию.</a:t>
            </a:r>
          </a:p>
          <a:p>
            <a:pPr marL="0" indent="0">
              <a:buNone/>
            </a:pPr>
            <a:r>
              <a:rPr lang="ru-RU" dirty="0" smtClean="0"/>
              <a:t>2. Способы участия в доходах друг друга.</a:t>
            </a:r>
          </a:p>
          <a:p>
            <a:pPr marL="0" indent="0">
              <a:buNone/>
            </a:pPr>
            <a:r>
              <a:rPr lang="ru-RU" dirty="0" smtClean="0"/>
              <a:t>3. Порядок несения семейных расходов.</a:t>
            </a:r>
          </a:p>
          <a:p>
            <a:pPr marL="0" indent="0">
              <a:buNone/>
            </a:pPr>
            <a:r>
              <a:rPr lang="ru-RU" dirty="0" smtClean="0"/>
              <a:t>4. Перечень имущества которое будет принадлежать супругам после расторжения брака.</a:t>
            </a:r>
          </a:p>
          <a:p>
            <a:pPr marL="0" indent="0">
              <a:buNone/>
            </a:pPr>
            <a:r>
              <a:rPr lang="ru-RU" dirty="0" smtClean="0"/>
              <a:t>И другие условия.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319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Брачный договор можно заключить: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Под отлагательным условием.</a:t>
            </a:r>
          </a:p>
          <a:p>
            <a:pPr marL="0" indent="0">
              <a:buNone/>
            </a:pPr>
            <a:r>
              <a:rPr lang="ru-RU" dirty="0" smtClean="0"/>
              <a:t>2. Под </a:t>
            </a:r>
            <a:r>
              <a:rPr lang="ru-RU" dirty="0" err="1" smtClean="0"/>
              <a:t>отменительным</a:t>
            </a:r>
            <a:r>
              <a:rPr lang="ru-RU" dirty="0" smtClean="0"/>
              <a:t> условием.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5865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брачном договоре не могут содержаться  условия: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1. Регулирующие личные неимущественные отношения.</a:t>
            </a:r>
          </a:p>
          <a:p>
            <a:pPr marL="0" indent="0">
              <a:buNone/>
            </a:pPr>
            <a:r>
              <a:rPr lang="ru-RU" dirty="0" smtClean="0"/>
              <a:t>2. Ограничивающие правоспособность и дееспособность супруга.</a:t>
            </a:r>
          </a:p>
          <a:p>
            <a:pPr marL="0" indent="0">
              <a:buNone/>
            </a:pPr>
            <a:r>
              <a:rPr lang="ru-RU" dirty="0" smtClean="0"/>
              <a:t>3. Осуществления родительских прав и обязанностей.</a:t>
            </a:r>
          </a:p>
          <a:p>
            <a:pPr marL="0" indent="0">
              <a:buNone/>
            </a:pPr>
            <a:r>
              <a:rPr lang="ru-RU" dirty="0" smtClean="0"/>
              <a:t>4. Ставящие супруга в крайне неблагоприятные обстоятельства (кабальная сделка).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581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Изменение и расторжение брачного договора: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1. По взаимному согласию – в письменной форме с обязательным нотариальным удостоверением.</a:t>
            </a:r>
          </a:p>
          <a:p>
            <a:pPr marL="0" indent="0">
              <a:buNone/>
            </a:pPr>
            <a:r>
              <a:rPr lang="ru-RU" dirty="0" smtClean="0"/>
              <a:t>2. В судебном порядке:</a:t>
            </a:r>
          </a:p>
          <a:p>
            <a:pPr marL="0" indent="0">
              <a:buNone/>
            </a:pPr>
            <a:r>
              <a:rPr lang="ru-RU" dirty="0" smtClean="0"/>
              <a:t>- при существенном нарушении условий договора другим супругом</a:t>
            </a:r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п</a:t>
            </a:r>
            <a:r>
              <a:rPr lang="ru-RU" dirty="0" smtClean="0"/>
              <a:t>ри существенном изменении обстоятельств из которых исходили стороны при заключении договора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344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Брачный договор считается прекратившим свое действие с момента расторжения брака, если иное не указано в самом договоре.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27778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Признание брачного договора недействительным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1. Ничтожным:</a:t>
            </a:r>
          </a:p>
          <a:p>
            <a:pPr marL="0" indent="0">
              <a:buNone/>
            </a:pPr>
            <a:r>
              <a:rPr lang="ru-RU" dirty="0" smtClean="0"/>
              <a:t>- не отвечает требованиям закона</a:t>
            </a:r>
          </a:p>
          <a:p>
            <a:pPr marL="0" indent="0">
              <a:buNone/>
            </a:pPr>
            <a:r>
              <a:rPr lang="ru-RU" dirty="0" smtClean="0"/>
              <a:t>- не соблюдена форма договора</a:t>
            </a:r>
          </a:p>
          <a:p>
            <a:pPr marL="0" indent="0">
              <a:buNone/>
            </a:pPr>
            <a:r>
              <a:rPr lang="ru-RU" dirty="0" smtClean="0"/>
              <a:t>- мнимая сделка</a:t>
            </a:r>
          </a:p>
          <a:p>
            <a:pPr marL="0" indent="0">
              <a:buNone/>
            </a:pPr>
            <a:r>
              <a:rPr lang="ru-RU" dirty="0" smtClean="0"/>
              <a:t>- притворная сделка</a:t>
            </a:r>
          </a:p>
          <a:p>
            <a:pPr marL="0" indent="0">
              <a:buNone/>
            </a:pPr>
            <a:r>
              <a:rPr lang="ru-RU" dirty="0" smtClean="0"/>
              <a:t>- заключен с недееспособным</a:t>
            </a:r>
          </a:p>
          <a:p>
            <a:pPr marL="0" indent="0">
              <a:buNone/>
            </a:pPr>
            <a:r>
              <a:rPr lang="ru-RU" dirty="0" smtClean="0"/>
              <a:t>- содержит запрещенные условия</a:t>
            </a:r>
          </a:p>
          <a:p>
            <a:pPr marL="0" indent="0">
              <a:buNone/>
            </a:pPr>
            <a:r>
              <a:rPr lang="ru-RU" dirty="0" smtClean="0"/>
              <a:t>Срок исковой давности 3 года.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5440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2. Оспоримым: </a:t>
            </a:r>
          </a:p>
          <a:p>
            <a:pPr marL="0" indent="0">
              <a:buNone/>
            </a:pPr>
            <a:r>
              <a:rPr lang="ru-RU" dirty="0" smtClean="0"/>
              <a:t>- заключен с ограниченно дееспособным</a:t>
            </a:r>
          </a:p>
          <a:p>
            <a:pPr marL="0" indent="0">
              <a:buNone/>
            </a:pPr>
            <a:r>
              <a:rPr lang="ru-RU" dirty="0" smtClean="0"/>
              <a:t>- под влиянием обмана, насилия</a:t>
            </a:r>
          </a:p>
          <a:p>
            <a:pPr marL="0" indent="0">
              <a:buNone/>
            </a:pPr>
            <a:r>
              <a:rPr lang="ru-RU" dirty="0" smtClean="0"/>
              <a:t>- под влиянием заблуждения</a:t>
            </a:r>
          </a:p>
          <a:p>
            <a:pPr marL="0" indent="0">
              <a:buNone/>
            </a:pPr>
            <a:r>
              <a:rPr lang="ru-RU" dirty="0" smtClean="0"/>
              <a:t>- кабальная сделка</a:t>
            </a:r>
          </a:p>
          <a:p>
            <a:pPr marL="0" indent="0">
              <a:buNone/>
            </a:pPr>
            <a:r>
              <a:rPr lang="ru-RU" dirty="0" smtClean="0"/>
              <a:t>- брак признан недействительным</a:t>
            </a:r>
          </a:p>
          <a:p>
            <a:pPr marL="0" indent="0">
              <a:buNone/>
            </a:pPr>
            <a:r>
              <a:rPr lang="ru-RU" dirty="0" smtClean="0"/>
              <a:t>Срок исковой давности 1 год.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8990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Последствия признания брачного договора недействительным: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sz="3200" dirty="0" smtClean="0"/>
              <a:t>- </a:t>
            </a:r>
            <a:r>
              <a:rPr lang="ru-RU" sz="3200" dirty="0"/>
              <a:t>о</a:t>
            </a:r>
            <a:r>
              <a:rPr lang="ru-RU" sz="3200" dirty="0" smtClean="0"/>
              <a:t>дносторонняя реституция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091644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71</TotalTime>
  <Words>327</Words>
  <Application>Microsoft Office PowerPoint</Application>
  <PresentationFormat>Экран (4:3)</PresentationFormat>
  <Paragraphs>48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Garamond</vt:lpstr>
      <vt:lpstr>Натуральные материалы</vt:lpstr>
      <vt:lpstr>Правовая характеристика брачного договора</vt:lpstr>
      <vt:lpstr>Брачный договор </vt:lpstr>
      <vt:lpstr>Брачный договор может быть заключен:</vt:lpstr>
      <vt:lpstr>Презентация PowerPoint</vt:lpstr>
      <vt:lpstr>В брачном договоре может быть установлено:</vt:lpstr>
      <vt:lpstr>Брачный договор можно заключить:</vt:lpstr>
      <vt:lpstr>В брачном договоре не могут содержаться  условия:</vt:lpstr>
      <vt:lpstr>Изменение и расторжение брачного договора:</vt:lpstr>
      <vt:lpstr>Презентация PowerPoint</vt:lpstr>
      <vt:lpstr>Признание брачного договора недействительным</vt:lpstr>
      <vt:lpstr>Презентация PowerPoint</vt:lpstr>
      <vt:lpstr>Последствия признания брачного договора недействительным: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Правовая характеристика брачного договора</dc:title>
  <dc:creator>user</dc:creator>
  <cp:lastModifiedBy>Анна Пурге</cp:lastModifiedBy>
  <cp:revision>11</cp:revision>
  <dcterms:created xsi:type="dcterms:W3CDTF">2013-03-29T06:06:58Z</dcterms:created>
  <dcterms:modified xsi:type="dcterms:W3CDTF">2013-12-22T08:53:04Z</dcterms:modified>
</cp:coreProperties>
</file>