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58" r:id="rId5"/>
    <p:sldId id="269" r:id="rId6"/>
    <p:sldId id="259" r:id="rId7"/>
    <p:sldId id="260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61" r:id="rId16"/>
    <p:sldId id="262" r:id="rId17"/>
    <p:sldId id="267" r:id="rId18"/>
    <p:sldId id="268" r:id="rId19"/>
    <p:sldId id="263" r:id="rId20"/>
    <p:sldId id="26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169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447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072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589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252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501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334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072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797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696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84248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538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4248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993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98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8AFE-0A6F-4907-8F45-EB5C3C3DCAB6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096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F8AFE-0A6F-4907-8F45-EB5C3C3DCAB6}" type="datetimeFigureOut">
              <a:rPr lang="ru-RU" smtClean="0"/>
              <a:t>09.11.2016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DF77E94-A2A4-4FBB-97FD-3C2519BAB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53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№7 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имиджа в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905001"/>
            <a:ext cx="10522634" cy="48193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План:</a:t>
            </a:r>
          </a:p>
          <a:p>
            <a:pPr marL="457200" indent="-457200">
              <a:buAutoNum type="arabicPeriod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и типология имиджа. </a:t>
            </a:r>
          </a:p>
          <a:p>
            <a:pPr marL="457200" indent="-457200">
              <a:buAutoNum type="arabicPeriod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формирования имиджа. </a:t>
            </a:r>
          </a:p>
          <a:p>
            <a:pPr marL="457200" indent="-457200">
              <a:buAutoNum type="arabicPeriod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формирования имиджа. </a:t>
            </a:r>
          </a:p>
          <a:p>
            <a:pPr marL="457200" indent="-457200">
              <a:buAutoNum type="arabicPeriod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сообщения при помощи имиджа. </a:t>
            </a:r>
          </a:p>
          <a:p>
            <a:pPr marL="457200" indent="-457200">
              <a:buAutoNum type="arabicPeriod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 формирования имиджа. </a:t>
            </a:r>
          </a:p>
          <a:p>
            <a:pPr marL="457200" indent="-457200">
              <a:buAutoNum type="arabicPeriod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индивида, предприятия, организации. Специфика функционирования PR-имиджа (фигурирование, позиционирование, репутация). </a:t>
            </a:r>
          </a:p>
          <a:p>
            <a:pPr marL="457200" indent="-457200">
              <a:buAutoNum type="arabicPeriod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Рекламные PR-технологии.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5436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0665" y="225083"/>
            <a:ext cx="10283483" cy="1055077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вопросы формирования имиджа(образа) организации выводят на некоторые вопросы общетеоретического плана:</a:t>
            </a:r>
            <a:b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4062" y="1392703"/>
            <a:ext cx="11240086" cy="54652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20-х годов  ХХ века на Э.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Бернайза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огромное впечатление произвели такие работы, как: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«Общественное мнение»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У.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Липпмана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buNone/>
            </a:pP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«Стадные инстинкты»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У.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Троттера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«Поведение толпы» Э. Мартина, 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«Психология толпы» Г.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Лебона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них Э.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Бернайз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как специалист по вопросам паблик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рилейшнз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почерпнул для себя много полезного и рационального. Касалось это, прежде всего, природы </a:t>
            </a:r>
            <a:r>
              <a:rPr lang="ru-RU" altLang="ru-RU" sz="24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стереотипа</a:t>
            </a:r>
            <a:r>
              <a:rPr lang="ru-RU" altLang="ru-RU" sz="2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его воздействия на массовое сознание. </a:t>
            </a:r>
          </a:p>
          <a:p>
            <a:pPr marL="0" indent="0">
              <a:buNone/>
            </a:pP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социального стереотипа 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введено исследователем  СМИ  У.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Липпманом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обозначения распространённых в общественном мнении предвзятых представлений о членах различных национально-этнических, социально-политических и профессиональных групп.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594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81354"/>
            <a:ext cx="8911687" cy="77372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 «имидж»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5249" y="1167618"/>
            <a:ext cx="11226019" cy="5401994"/>
          </a:xfrm>
        </p:spPr>
        <p:txBody>
          <a:bodyPr/>
          <a:lstStyle/>
          <a:p>
            <a:pPr marL="0" indent="0">
              <a:buNone/>
            </a:pPr>
            <a:r>
              <a:rPr lang="ru-RU" sz="2400" b="1" cap="sm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Имидж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наиболее экономный способ порожде­ния и распознавания сложной социальной действи­тельности. </a:t>
            </a:r>
          </a:p>
          <a:p>
            <a:pPr marL="0" indent="0">
              <a:buNone/>
            </a:pP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Имидж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это символический образ объек­та, основанный на результатах обработки информа­ции. </a:t>
            </a:r>
          </a:p>
          <a:p>
            <a:pPr marL="0" indent="0">
              <a:buNone/>
            </a:pP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имидж, как картинка нас в глазах других, в ряде случаев становится важнее нас самих.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Имидж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субъек­тивный образ личности, который воспринимается окружающими.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669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51692"/>
            <a:ext cx="8911687" cy="787791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«Анатомия» имиджа</a:t>
            </a:r>
            <a:b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1852" y="1139483"/>
            <a:ext cx="10086536" cy="55286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отличие от учёных-психологов, социальных психологов</a:t>
            </a:r>
          </a:p>
          <a:p>
            <a:pPr marL="0" indent="0"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социологов, которые преимущественно изучают </a:t>
            </a:r>
          </a:p>
          <a:p>
            <a:pPr marL="0" indent="0" algn="just"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объективную природу стереотипов, психологических образов</a:t>
            </a:r>
          </a:p>
          <a:p>
            <a:pPr marL="0" indent="0" algn="just"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(имиджей), </a:t>
            </a:r>
            <a:r>
              <a:rPr lang="ru-RU" altLang="ru-RU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 по вопросам ПР подходят к их </a:t>
            </a:r>
          </a:p>
          <a:p>
            <a:pPr marL="0" indent="0">
              <a:buNone/>
            </a:pPr>
            <a:r>
              <a:rPr lang="ru-RU" altLang="ru-RU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анализу прагматически, руководствуясь потребностями своей </a:t>
            </a:r>
          </a:p>
          <a:p>
            <a:pPr marL="0" indent="0">
              <a:buNone/>
            </a:pPr>
            <a:r>
              <a:rPr lang="ru-RU" altLang="ru-RU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профессии. </a:t>
            </a:r>
          </a:p>
          <a:p>
            <a:pPr marL="0" indent="0" algn="just"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Имидж для них - это такой же </a:t>
            </a:r>
            <a:r>
              <a:rPr lang="ru-RU" alt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обследования </a:t>
            </a: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каким для врачей является организм человека.</a:t>
            </a:r>
          </a:p>
          <a:p>
            <a:pPr marL="0" indent="0"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создавать имиджи, формировать их , а потом</a:t>
            </a:r>
          </a:p>
          <a:p>
            <a:pPr marL="0" indent="0">
              <a:buNone/>
            </a:pPr>
            <a:r>
              <a:rPr lang="ru-RU" altLang="ru-RU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рекламировать, нужно уяснить их «анатомию», сильные и</a:t>
            </a:r>
          </a:p>
          <a:p>
            <a:pPr marL="0" indent="0">
              <a:buNone/>
            </a:pPr>
            <a:r>
              <a:rPr lang="ru-RU" altLang="ru-RU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слабые стороны, знать те подводные камни, на которые может натолкнуться пиарщик в процессе своей работы.</a:t>
            </a:r>
            <a:endParaRPr lang="ru-RU" altLang="ru-RU" sz="28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5574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8289" y="267286"/>
            <a:ext cx="9366323" cy="1252026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организации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4062" y="1702190"/>
            <a:ext cx="11240086" cy="48955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целост­ное восприятие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(понимание и оценка) организации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различными группами общественности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формирующееся на основе хранящейся в их памяти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различных сторонах деятельности организации. 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Иногда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корпоративным имиджем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сово­купность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представлений, образов и ассоциаций, воз­никающих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целевых аудиторий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конкретной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организацией.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6363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53218"/>
            <a:ext cx="8911687" cy="872197"/>
          </a:xfrm>
        </p:spPr>
        <p:txBody>
          <a:bodyPr/>
          <a:lstStyle/>
          <a:p>
            <a:pPr algn="ctr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 свойства «имиджа корпорации»: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1008" y="1125415"/>
            <a:ext cx="11043139" cy="554267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altLang="ru-RU" dirty="0"/>
              <a:t> 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1.Неполнота.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altLang="ru-RU" sz="2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имидж содержащийся в текстовой информации, всегда фрагментарный, сжатый.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</a:t>
            </a:r>
            <a:r>
              <a:rPr lang="ru-RU" altLang="ru-RU" sz="2400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вторых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,не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всякий способен из ограниченного числа информационных данных сделать нужный вывод.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В-третьих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каждое новое фрагментарное сообщение отдалено от предыдущего и последующего во времени.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2.Окраска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Имеется ввиду то, какую окраску получит имидж в зависимости от времени опубликования и печатного органа,  в котором помещён материал, размещения на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газетно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-журнальной полосе и других обстоятельств.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3.Неточности(искаженности) имиджа.</a:t>
            </a:r>
            <a:endParaRPr lang="ru-RU" alt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возникают в процессе передачи текстов СМИ.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845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0327" y="309489"/>
            <a:ext cx="10114670" cy="773723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корпорации должен вмещать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четыре компонента: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3723" y="1336431"/>
            <a:ext cx="11240085" cy="5345723"/>
          </a:xfrm>
        </p:spPr>
        <p:txBody>
          <a:bodyPr>
            <a:normAutofit/>
          </a:bodyPr>
          <a:lstStyle/>
          <a:p>
            <a:endParaRPr lang="ru-RU" altLang="ru-RU" dirty="0"/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товара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насколько качественные и необходимые товары она производит;</a:t>
            </a:r>
          </a:p>
          <a:p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управленческий и финансовый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эффективно ли она управляет, стоит ли быть её акционерами;</a:t>
            </a: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общественный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активна ли корпорация как член общества;</a:t>
            </a:r>
          </a:p>
          <a:p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корпорации как работодателя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хорошо ли она платит, как обращается со служащими и т.д.</a:t>
            </a:r>
          </a:p>
        </p:txBody>
      </p:sp>
    </p:spTree>
    <p:extLst>
      <p:ext uri="{BB962C8B-B14F-4D97-AF65-F5344CB8AC3E}">
        <p14:creationId xmlns:p14="http://schemas.microsoft.com/office/powerpoint/2010/main" val="1808316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2874" y="112542"/>
            <a:ext cx="10832123" cy="1772529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Структуру имиджа организации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составляют представления людей отно­сительно организации, которые условно можно разде­лить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восемь групп (компонент):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4904" y="2082017"/>
            <a:ext cx="10607041" cy="4775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товара (услуги).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имидж составляют представления людей относительно уникальных ха­рактеристик, которыми, по их мнению, обладает то­вар. Функциональная ценность товара — основная вы­года или услуга, которую обеспечивает товар; допол­нительные услуги (атрибуты) — то, что обеспечивает товару отличительные свойства.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8604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9649" y="624110"/>
            <a:ext cx="10283483" cy="1280890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потребителей товара.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товаров широ­кого потребления имидж пользователей товара вклю­чает представления о стиле жизни, общественном ста­тусе и характере потребителей.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2644726"/>
            <a:ext cx="10592972" cy="3854547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Стиль 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жизни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индивидуальные социально-психо­логические особенности поведения и общения людей.</a:t>
            </a:r>
          </a:p>
          <a:p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Общественный статус потребителя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показа­тель положения потребителей товара в обществе, ко­торый основан на существовании таких социальных позиций, как пол, возраст, образование, профессия, жизненный цикл семьи и т. д., а также оценке значи­мости указанных позиций, выражаемых в понятиях «престиж», «авторитет» и др.</a:t>
            </a:r>
          </a:p>
          <a:p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потребителей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сово­купность устойчивых психологических черт личности, оказывающих влияние на ее Поведение.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1563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7109" y="168812"/>
            <a:ext cx="10466362" cy="1097280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Внутренний имидж организации.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внутрен­ним имиджем организации понимают представления сотрудников о своей организации.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640" y="1266092"/>
            <a:ext cx="11507372" cy="5401994"/>
          </a:xfrm>
        </p:spPr>
        <p:txBody>
          <a:bodyPr>
            <a:normAutofit fontScale="92500" lnSpcReduction="10000"/>
          </a:bodyPr>
          <a:lstStyle/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организации.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успешной со­циальной адаптации новые работники становятся но­сителями культуры организации и в последующем пе­редают ее новому поколению.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уровень струк­туры управления персоналом может быть назван «уровнем отношений», так как его составляют система власти, или отношений руководства и подчинения; си­стема внутренних коммуникаций, опосредующих от­ношения между руководителями и подчиненными, а также между работниками; система взаимодействия (отношений) с внешней средой.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третий уровень — уровень мотивации — включает систему аттестаций — оценки работы персонала на основании принятых в организации критериев; систему вознаграждений; систему социальных трансфертов (трудовых и соци­альных льгот); систему идентификации.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Социально-психологический климат в организации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социально-психологическое состояние коллектива, ре­зультат совместной деятельности людей, их межлично­стных отношений, детерминированных не столько объ­ективными условиями, сколько субъективной потреб­ностью людей в общении, и ее удовлетворением.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145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468" y="211015"/>
            <a:ext cx="11099409" cy="1561514"/>
          </a:xfrm>
        </p:spPr>
        <p:txBody>
          <a:bodyPr>
            <a:noAutofit/>
          </a:bodyPr>
          <a:lstStyle/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Имидж основателя и основных руководителей организации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представления о намерениях, мотивах, способностях, установках, ценностных ориентациях и психологических характеристиках основа­теля (руководителей) на основе восприятия открытых для наблюдения характеристик, таких как:</a:t>
            </a:r>
            <a:b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468" y="1913206"/>
            <a:ext cx="11263532" cy="4944794"/>
          </a:xfrm>
        </p:spPr>
        <p:txBody>
          <a:bodyPr>
            <a:normAutofit/>
          </a:bodyPr>
          <a:lstStyle/>
          <a:p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Внешность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наиболее открытой для на­блюдения характеристикой человека, не требующей для своего опознания длительного времени, представ­ляет собой один из источников невербальной инфор­мации о человеке.</a:t>
            </a:r>
          </a:p>
          <a:p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особенностям вербального и невербального поведения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 мимика, жестикуляция, улыбка, кон­такт глаз и, наконец, речь, которая характеризуется тембром, тоном, громкостью голоса, артикуляцией и произношением.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Социально-демографические характеристики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пол, возраст, уровень образования, доходы, жилье, жизненный цикл семьи и т. д.</a:t>
            </a:r>
          </a:p>
          <a:p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неосновной деятельности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составляют социальное происхождение, этапы профессиональной карьеры, семейное окружение, интересы, мнения, ак­тивность личности вне работы.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4649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3386" y="182880"/>
            <a:ext cx="11085340" cy="1026942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персонала.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собирательный обобщен­ный образ персонала, раскрывающий наиболее харак­терные для него черты.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3385" y="1463040"/>
            <a:ext cx="11488616" cy="499403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Визуальный имидж организации.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такие представления об организации, субстратом которых являются зрительные ощущения, фиксирующие ин­формацию об интерьере и фасаде офиса, торговых и демонстрационных залах, внешнем облике персона­ла, а также фирменной символике.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Самыми крупным элементом визуального имиджа организации является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фирменный стиль,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относящий­ся к сфере корпоративной рекламы Создание особого фирменного стиля — это способ, благодаря которому организацию можно опознать и отличить от других. Он достигается с помощью особого дизайна и охваты­вает все, что создает физическое единообразие: фир­менный цвет, логотип, форма и одежда, унификация внешнего вида офиса, печатной продукции и прочих мелочей, таких как посуда, значки служащих, корпо­ративные сувениры и т. д.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1049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5243" y="624109"/>
            <a:ext cx="9999369" cy="1809601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Социальный имидж организации.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имидж организации — представления широкой обще­ственности о социальных целях и роли организации в экономической, социальной и культурной жизни об­щества.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5243" y="2813538"/>
            <a:ext cx="9999369" cy="30976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имидж организации может быть выражен посредством миссии, философии, специаль­ных социальных и экологических программ. </a:t>
            </a:r>
          </a:p>
        </p:txBody>
      </p:sp>
    </p:spTree>
    <p:extLst>
      <p:ext uri="{BB962C8B-B14F-4D97-AF65-F5344CB8AC3E}">
        <p14:creationId xmlns:p14="http://schemas.microsoft.com/office/powerpoint/2010/main" val="2941885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4567" y="351692"/>
            <a:ext cx="10140046" cy="113948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Бизнес-имидж организации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представления об организации как субъекте определенной деятельности.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640" y="1688124"/>
            <a:ext cx="11643360" cy="486742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детерминант бизнес-имиджа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предпринимательских организаций выступают: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деловая репутация, или добросовестность/недобросовестность в осуществлении предпринимательской деятельности,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деловая активность организации, индикатора ми которой являются: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объем продаж;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относительная до­ля рынка;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инновационность технологии и степень ее ос­воения;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патентная защита;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разнообразие товаров;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гиб­кость ценовой политики;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доступ к сбытовым сетям.</a:t>
            </a:r>
          </a:p>
        </p:txBody>
      </p:sp>
    </p:spTree>
    <p:extLst>
      <p:ext uri="{BB962C8B-B14F-4D97-AF65-F5344CB8AC3E}">
        <p14:creationId xmlns:p14="http://schemas.microsoft.com/office/powerpoint/2010/main" val="2620501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95422"/>
            <a:ext cx="8911687" cy="689316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признаки имиджа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2535" y="984738"/>
            <a:ext cx="11113477" cy="572555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имидж должен быть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синтетическим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планироваться, чтобы производить определённое впечатление с помощью фирменного знака, торговой марки и сорта товара.</a:t>
            </a: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«образ корпорации» должен быть 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правдоподобным, достоверным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В-третьих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 должен быть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пассивным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В-четвёртых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образ должен быть 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ярким и конкретным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В-пятых,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 корпорации должен быть 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упрощенным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В-шестых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несмотря на конкретность, образ должен быть до некоторой степени 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неопределённым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витать где-то между чувствами и рассудком, между ожиданиями и реальностью.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8372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7613" y="365760"/>
            <a:ext cx="9917722" cy="1195754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организации никогда не остаётся постоянным</a:t>
            </a:r>
            <a:br>
              <a:rPr lang="ru-RU" alt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5754" y="1561515"/>
            <a:ext cx="10874326" cy="51909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altLang="ru-RU" dirty="0"/>
          </a:p>
          <a:p>
            <a:pPr marL="0" indent="0"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Пересматривать своё «эго» организация обязана при следующих обстоятельствах:</a:t>
            </a:r>
          </a:p>
          <a:p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*Когда восприятие компании не соответствует реальному состоянию вещей.</a:t>
            </a:r>
          </a:p>
          <a:p>
            <a:pPr marL="0" indent="0">
              <a:buNone/>
            </a:pP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*Когда внешние факторы этого требуют.</a:t>
            </a:r>
          </a:p>
          <a:p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*Когда есть необходимость опередить конкурента.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0248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5071" y="211016"/>
            <a:ext cx="10086535" cy="10410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 изменение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имиджа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(личности)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 в результате изменений и комбинаций сле­дующих компонентов: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0331" y="1364566"/>
            <a:ext cx="10958733" cy="531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объективные внешние данные личности (физио­гномика, мимика, моторика, тембр голоса);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поведенческие особенности (манера и стиль речи, стиль одежды, походка и т. д.);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социальные и профессиональные характеристики (образование, социальный статус, профессия);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самовосприятие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(как личность воспринимает себя и контексте окружения);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 восприятие референтными группами, то есть груп­пами, с которыми личность взаимодействует без посредников (в качестве посредников выступают масс-медиа — СМИ);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 публичный образ, созданный с помощью посредни­ков — средств массовой коммуникации. Публич­ный образ обычно ориентирован на целевые груп­пы, с которыми личность не вступает в непосредст­венной взаимодействие.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3807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2529" y="253218"/>
            <a:ext cx="10241280" cy="984739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Применяя функциональный подход, можно го­ворить о следующих типах имиджа: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6265" y="1237957"/>
            <a:ext cx="11127543" cy="547233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/>
              <a:t>1</a:t>
            </a:r>
            <a:r>
              <a:rPr lang="ru-RU" sz="2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Зеркальный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это имидж, свойственный нашему представлению о себе.</a:t>
            </a:r>
          </a:p>
          <a:p>
            <a:pPr marL="457200" indent="-457200">
              <a:buAutoNum type="arabicPeriod" startAt="2"/>
            </a:pPr>
            <a:r>
              <a:rPr lang="ru-RU" sz="2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этот вариант имиджа характерен для взгляда со стороны (коррелирует с воспринимае­мым индивидуальным имиджем). Именно эта об­ласть значима для </a:t>
            </a:r>
            <a:r>
              <a:rPr lang="en-US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поскольку недостаточная ин­формированность, непонимание и предубеждение формируют имидж объекта (политика, товара, про­екта и др.) не в меньшей степени, чем реальные по­ступки. </a:t>
            </a:r>
          </a:p>
          <a:p>
            <a:pPr marL="0" indent="0">
              <a:buNone/>
            </a:pPr>
            <a:r>
              <a:rPr lang="ru-RU" sz="2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  Желаемый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этот тип имиджа отражает то, к чему мы стремимся. Часто встречается в </a:t>
            </a:r>
            <a:r>
              <a:rPr lang="ru-RU" sz="2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самоописаниях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организаций или партий.</a:t>
            </a:r>
          </a:p>
          <a:p>
            <a:pPr marL="0" indent="0">
              <a:buNone/>
            </a:pPr>
            <a:r>
              <a:rPr lang="ru-RU" sz="2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  Корпоративный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это имидж организации в целом, а не каких-то отдельных подразделений или резуль­татов ее работы. Сюда входят и репутация организа­ции, и ее успехи, и степень стабильности. Приме­ром создания имиджа организации (в широком смысле) может служить серия книг, фильмы или те­лесериалы, как то сериал «Менты», «Улицы разби­тых фонарей», «Спецназ», «Бригада» или появив­шееся в середине 1990-х годов многочисленные «во­ровские» книжные серии отдельных писателей.</a:t>
            </a:r>
          </a:p>
          <a:p>
            <a:pPr marL="0" indent="0">
              <a:buNone/>
            </a:pPr>
            <a:r>
              <a:rPr lang="ru-RU" sz="2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  Множественный имидж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образуется при наличии ряда независимых структур вместо единой корпо­рации. К хорошему единому имиджу стремятся, например, авиакомпании, использующие собствен­ную символику, единую униформу и т. д.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7455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39152"/>
            <a:ext cx="8911687" cy="801858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ПР-реклама  имиджа</a:t>
            </a:r>
            <a:br>
              <a:rPr lang="ru-RU" alt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468" y="1434905"/>
            <a:ext cx="11071274" cy="52753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Начиная с 1936 года, американская фирма «Уорнер и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Суизи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первой развернула 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рекламную кампанию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цель которой заключалась в том, чтобы подчеркнуть могущество Америки как державы и сделать ударение на значении американского предпринимательства для будущего страны. </a:t>
            </a:r>
          </a:p>
          <a:p>
            <a:pPr marL="0" indent="0"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же сделала она и после Второй мировой войны, заложив тем самым основы уникального типа рекламы - 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рекламы имиджа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не продукции.</a:t>
            </a:r>
          </a:p>
          <a:p>
            <a:pPr marL="0" indent="0"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временем это направление рекламы получило различные названия - </a:t>
            </a:r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институциональная реклама, реклама имиджа, реклама служения державе, ПР-рекламой имиджа.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64066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7951" y="309490"/>
            <a:ext cx="9692640" cy="1223888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имиджа нужна преимущественно в следующих случаях: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4228" y="1378635"/>
            <a:ext cx="10210384" cy="5261316"/>
          </a:xfrm>
        </p:spPr>
        <p:txBody>
          <a:bodyPr>
            <a:normAutofit lnSpcReduction="10000"/>
          </a:bodyPr>
          <a:lstStyle/>
          <a:p>
            <a:endParaRPr lang="ru-RU" altLang="ru-RU" dirty="0"/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1.Слияние или разъединение.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2.Кадровые изменения.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3.Сообщения о ресурсах организации.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4.Информирование о производственных мощностях и услугах.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5.Информирование об истории роста.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6.Упор на финансовую прочность и стабильность.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7.Сообщение о клиентах компании.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8.Изменение названия компании.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9.Защита фабричной марки.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10.Чрезвычайные ситуации.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43458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65</TotalTime>
  <Words>1738</Words>
  <Application>Microsoft Office PowerPoint</Application>
  <PresentationFormat>Широкоэкранный</PresentationFormat>
  <Paragraphs>143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Century Gothic</vt:lpstr>
      <vt:lpstr>Times New Roman</vt:lpstr>
      <vt:lpstr>Wingdings</vt:lpstr>
      <vt:lpstr>Wingdings 3</vt:lpstr>
      <vt:lpstr>Легкий дым</vt:lpstr>
      <vt:lpstr>Лекция №7  Формирование имиджа в PR</vt:lpstr>
      <vt:lpstr>Практические вопросы формирования имиджа(образа) организации выводят на некоторые вопросы общетеоретического плана: </vt:lpstr>
      <vt:lpstr>Категория «имидж»</vt:lpstr>
      <vt:lpstr>«Анатомия» имиджа </vt:lpstr>
      <vt:lpstr>Имидж организации </vt:lpstr>
      <vt:lpstr>Три свойства «имиджа корпорации»:</vt:lpstr>
      <vt:lpstr>Имидж корпорации должен вмещать   четыре компонента: </vt:lpstr>
      <vt:lpstr>Структуру имиджа организации составляют представления людей отно­сительно организации, которые условно можно разде­лить на восемь групп (компонент): </vt:lpstr>
      <vt:lpstr>2. Имидж потребителей товара. Для товаров широ­кого потребления имидж пользователей товара вклю­чает представления о стиле жизни, общественном ста­тусе и характере потребителей. </vt:lpstr>
      <vt:lpstr>3. Внутренний имидж организации. Под внутрен­ним имиджем организации понимают представления сотрудников о своей организации. </vt:lpstr>
      <vt:lpstr>4. Имидж основателя и основных руководителей организации включает представления о намерениях, мотивах, способностях, установках, ценностных ориентациях и психологических характеристиках основа­теля (руководителей) на основе восприятия открытых для наблюдения характеристик, таких как: </vt:lpstr>
      <vt:lpstr>5. Имидж персонала. Это собирательный обобщен­ный образ персонала, раскрывающий наиболее харак­терные для него черты. </vt:lpstr>
      <vt:lpstr>7. Социальный имидж организации. Социальный имидж организации — представления широкой обще­ственности о социальных целях и роли организации в экономической, социальной и культурной жизни об­щества.  </vt:lpstr>
      <vt:lpstr>8. Бизнес-имидж организации — представления об организации как субъекте определенной деятельности. </vt:lpstr>
      <vt:lpstr>Общие признаки имиджа </vt:lpstr>
      <vt:lpstr>Имидж организации никогда не остаётся постоянным </vt:lpstr>
      <vt:lpstr>Формирование и изменение имиджа (личности) возможно в результате изменений и комбинаций сле­дующих компонентов: </vt:lpstr>
      <vt:lpstr>Применяя функциональный подход, можно го­ворить о следующих типах имиджа:</vt:lpstr>
      <vt:lpstr>ПР-реклама  имиджа </vt:lpstr>
      <vt:lpstr>Реклама имиджа нужна преимущественно в следующих случаях: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№7  Формирование имиджа в PR</dc:title>
  <dc:creator>Волынчук Андрей Борисович</dc:creator>
  <cp:lastModifiedBy>Волынчук Андрей Борисович</cp:lastModifiedBy>
  <cp:revision>33</cp:revision>
  <dcterms:created xsi:type="dcterms:W3CDTF">2016-11-08T14:13:17Z</dcterms:created>
  <dcterms:modified xsi:type="dcterms:W3CDTF">2016-11-08T15:19:17Z</dcterms:modified>
</cp:coreProperties>
</file>