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  <p:sldMasterId id="2147483864" r:id="rId2"/>
  </p:sldMasterIdLst>
  <p:sldIdLst>
    <p:sldId id="256" r:id="rId3"/>
    <p:sldId id="257" r:id="rId4"/>
    <p:sldId id="258" r:id="rId5"/>
    <p:sldId id="264" r:id="rId6"/>
    <p:sldId id="260" r:id="rId7"/>
    <p:sldId id="262" r:id="rId8"/>
    <p:sldId id="263" r:id="rId9"/>
    <p:sldId id="266" r:id="rId10"/>
    <p:sldId id="265" r:id="rId11"/>
    <p:sldId id="261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85ACA0-DC5D-409A-BA5D-F26C8A894EAB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59D00EF-4429-4B61-B976-BA2E43C8CBE7}">
      <dgm:prSet phldrT="[Текст]"/>
      <dgm:spPr/>
      <dgm:t>
        <a:bodyPr/>
        <a:lstStyle/>
        <a:p>
          <a:r>
            <a:rPr lang="ru-RU" dirty="0" smtClean="0"/>
            <a:t>Вступление</a:t>
          </a:r>
          <a:endParaRPr lang="ru-RU" dirty="0"/>
        </a:p>
      </dgm:t>
    </dgm:pt>
    <dgm:pt modelId="{88F5FAC4-FED6-49CF-8274-E307A6F446D6}" type="parTrans" cxnId="{1B7C7A55-7A02-4271-A3CC-14BE59B8AD02}">
      <dgm:prSet/>
      <dgm:spPr/>
      <dgm:t>
        <a:bodyPr/>
        <a:lstStyle/>
        <a:p>
          <a:endParaRPr lang="ru-RU"/>
        </a:p>
      </dgm:t>
    </dgm:pt>
    <dgm:pt modelId="{FDEEA5E8-7849-430F-90BD-51B60158558B}" type="sibTrans" cxnId="{1B7C7A55-7A02-4271-A3CC-14BE59B8AD02}">
      <dgm:prSet/>
      <dgm:spPr/>
      <dgm:t>
        <a:bodyPr/>
        <a:lstStyle/>
        <a:p>
          <a:endParaRPr lang="ru-RU"/>
        </a:p>
      </dgm:t>
    </dgm:pt>
    <dgm:pt modelId="{871C415A-40E7-4383-98A6-E7F9EAB04ACF}">
      <dgm:prSet phldrT="[Текст]"/>
      <dgm:spPr/>
      <dgm:t>
        <a:bodyPr/>
        <a:lstStyle/>
        <a:p>
          <a:r>
            <a:rPr lang="ru-RU" dirty="0" smtClean="0"/>
            <a:t>Основная часть</a:t>
          </a:r>
          <a:endParaRPr lang="ru-RU" dirty="0"/>
        </a:p>
      </dgm:t>
    </dgm:pt>
    <dgm:pt modelId="{38B44D69-E50D-43C9-AD23-D518548CBEAD}" type="parTrans" cxnId="{7B33D318-9C4D-4E58-961C-82A6A2739336}">
      <dgm:prSet/>
      <dgm:spPr/>
      <dgm:t>
        <a:bodyPr/>
        <a:lstStyle/>
        <a:p>
          <a:endParaRPr lang="ru-RU"/>
        </a:p>
      </dgm:t>
    </dgm:pt>
    <dgm:pt modelId="{B6F8F63F-03CE-4D29-9A08-4BA82BEAA7F6}" type="sibTrans" cxnId="{7B33D318-9C4D-4E58-961C-82A6A2739336}">
      <dgm:prSet/>
      <dgm:spPr/>
      <dgm:t>
        <a:bodyPr/>
        <a:lstStyle/>
        <a:p>
          <a:endParaRPr lang="ru-RU"/>
        </a:p>
      </dgm:t>
    </dgm:pt>
    <dgm:pt modelId="{3A95C0F0-67F1-422B-ACC8-A77FC53666F1}">
      <dgm:prSet phldrT="[Текст]"/>
      <dgm:spPr/>
      <dgm:t>
        <a:bodyPr/>
        <a:lstStyle/>
        <a:p>
          <a:r>
            <a:rPr lang="ru-RU" smtClean="0"/>
            <a:t>Заключение </a:t>
          </a:r>
          <a:endParaRPr lang="ru-RU"/>
        </a:p>
      </dgm:t>
    </dgm:pt>
    <dgm:pt modelId="{49E060C8-9505-48E2-942B-D0F82FCB45DD}" type="parTrans" cxnId="{B60BF7C1-6F93-4D5A-B249-D0BE928548A9}">
      <dgm:prSet/>
      <dgm:spPr/>
      <dgm:t>
        <a:bodyPr/>
        <a:lstStyle/>
        <a:p>
          <a:endParaRPr lang="ru-RU"/>
        </a:p>
      </dgm:t>
    </dgm:pt>
    <dgm:pt modelId="{465C0A64-4A73-4551-9FDE-012FD0D35921}" type="sibTrans" cxnId="{B60BF7C1-6F93-4D5A-B249-D0BE928548A9}">
      <dgm:prSet/>
      <dgm:spPr/>
      <dgm:t>
        <a:bodyPr/>
        <a:lstStyle/>
        <a:p>
          <a:endParaRPr lang="ru-RU"/>
        </a:p>
      </dgm:t>
    </dgm:pt>
    <dgm:pt modelId="{5978D95B-C307-4C3C-A5A9-388104EC81DE}" type="pres">
      <dgm:prSet presAssocID="{0E85ACA0-DC5D-409A-BA5D-F26C8A894EAB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28A0882-7834-4FD7-B76A-DE4F94A404D4}" type="pres">
      <dgm:prSet presAssocID="{0E85ACA0-DC5D-409A-BA5D-F26C8A894EAB}" presName="dummyMaxCanvas" presStyleCnt="0">
        <dgm:presLayoutVars/>
      </dgm:prSet>
      <dgm:spPr/>
    </dgm:pt>
    <dgm:pt modelId="{896A576B-4921-47A2-A9D0-1782A6B9CA92}" type="pres">
      <dgm:prSet presAssocID="{0E85ACA0-DC5D-409A-BA5D-F26C8A894EAB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E31A25-6AF5-4B79-B9FE-2644A65F5E95}" type="pres">
      <dgm:prSet presAssocID="{0E85ACA0-DC5D-409A-BA5D-F26C8A894EAB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2EFE95-F66F-4F4D-9A2A-AE41A43CA635}" type="pres">
      <dgm:prSet presAssocID="{0E85ACA0-DC5D-409A-BA5D-F26C8A894EAB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D12BD1-82A3-45BC-BE0B-5E7D846B7520}" type="pres">
      <dgm:prSet presAssocID="{0E85ACA0-DC5D-409A-BA5D-F26C8A894EAB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B928AC-2352-4832-ADE1-E81700FF4A1E}" type="pres">
      <dgm:prSet presAssocID="{0E85ACA0-DC5D-409A-BA5D-F26C8A894EAB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6EECC1-FF9B-4557-A2E1-2C0F3593E120}" type="pres">
      <dgm:prSet presAssocID="{0E85ACA0-DC5D-409A-BA5D-F26C8A894EAB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67C5F4-8D92-422F-9657-FA4A7B1D3050}" type="pres">
      <dgm:prSet presAssocID="{0E85ACA0-DC5D-409A-BA5D-F26C8A894EAB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44EF6C-810C-47C3-8A99-F62463F4FEE3}" type="pres">
      <dgm:prSet presAssocID="{0E85ACA0-DC5D-409A-BA5D-F26C8A894EAB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9A3FFE4-B277-4666-8B0D-255C0077FE50}" type="presOf" srcId="{E59D00EF-4429-4B61-B976-BA2E43C8CBE7}" destId="{896A576B-4921-47A2-A9D0-1782A6B9CA92}" srcOrd="0" destOrd="0" presId="urn:microsoft.com/office/officeart/2005/8/layout/vProcess5"/>
    <dgm:cxn modelId="{B60BF7C1-6F93-4D5A-B249-D0BE928548A9}" srcId="{0E85ACA0-DC5D-409A-BA5D-F26C8A894EAB}" destId="{3A95C0F0-67F1-422B-ACC8-A77FC53666F1}" srcOrd="2" destOrd="0" parTransId="{49E060C8-9505-48E2-942B-D0F82FCB45DD}" sibTransId="{465C0A64-4A73-4551-9FDE-012FD0D35921}"/>
    <dgm:cxn modelId="{7DA927F2-7288-4106-9329-DF3C863E6723}" type="presOf" srcId="{FDEEA5E8-7849-430F-90BD-51B60158558B}" destId="{D7D12BD1-82A3-45BC-BE0B-5E7D846B7520}" srcOrd="0" destOrd="0" presId="urn:microsoft.com/office/officeart/2005/8/layout/vProcess5"/>
    <dgm:cxn modelId="{D52BC58C-8797-4CA8-86E6-EC2F782E3BC3}" type="presOf" srcId="{B6F8F63F-03CE-4D29-9A08-4BA82BEAA7F6}" destId="{C9B928AC-2352-4832-ADE1-E81700FF4A1E}" srcOrd="0" destOrd="0" presId="urn:microsoft.com/office/officeart/2005/8/layout/vProcess5"/>
    <dgm:cxn modelId="{D17BE9A3-078C-426C-ABEC-E70D7E02B061}" type="presOf" srcId="{E59D00EF-4429-4B61-B976-BA2E43C8CBE7}" destId="{E66EECC1-FF9B-4557-A2E1-2C0F3593E120}" srcOrd="1" destOrd="0" presId="urn:microsoft.com/office/officeart/2005/8/layout/vProcess5"/>
    <dgm:cxn modelId="{7B33D318-9C4D-4E58-961C-82A6A2739336}" srcId="{0E85ACA0-DC5D-409A-BA5D-F26C8A894EAB}" destId="{871C415A-40E7-4383-98A6-E7F9EAB04ACF}" srcOrd="1" destOrd="0" parTransId="{38B44D69-E50D-43C9-AD23-D518548CBEAD}" sibTransId="{B6F8F63F-03CE-4D29-9A08-4BA82BEAA7F6}"/>
    <dgm:cxn modelId="{1A4A38B6-0AF6-467C-99C8-2090837AC5BE}" type="presOf" srcId="{871C415A-40E7-4383-98A6-E7F9EAB04ACF}" destId="{47E31A25-6AF5-4B79-B9FE-2644A65F5E95}" srcOrd="0" destOrd="0" presId="urn:microsoft.com/office/officeart/2005/8/layout/vProcess5"/>
    <dgm:cxn modelId="{0FBAA552-4EC1-4E6A-8CCB-901568D1E7DB}" type="presOf" srcId="{0E85ACA0-DC5D-409A-BA5D-F26C8A894EAB}" destId="{5978D95B-C307-4C3C-A5A9-388104EC81DE}" srcOrd="0" destOrd="0" presId="urn:microsoft.com/office/officeart/2005/8/layout/vProcess5"/>
    <dgm:cxn modelId="{FD0EC16B-29DB-4EF9-A8EA-AD40A95EF0AC}" type="presOf" srcId="{3A95C0F0-67F1-422B-ACC8-A77FC53666F1}" destId="{6E2EFE95-F66F-4F4D-9A2A-AE41A43CA635}" srcOrd="0" destOrd="0" presId="urn:microsoft.com/office/officeart/2005/8/layout/vProcess5"/>
    <dgm:cxn modelId="{DD196184-40CB-44B2-A714-4F8394D53959}" type="presOf" srcId="{871C415A-40E7-4383-98A6-E7F9EAB04ACF}" destId="{8D67C5F4-8D92-422F-9657-FA4A7B1D3050}" srcOrd="1" destOrd="0" presId="urn:microsoft.com/office/officeart/2005/8/layout/vProcess5"/>
    <dgm:cxn modelId="{1B7C7A55-7A02-4271-A3CC-14BE59B8AD02}" srcId="{0E85ACA0-DC5D-409A-BA5D-F26C8A894EAB}" destId="{E59D00EF-4429-4B61-B976-BA2E43C8CBE7}" srcOrd="0" destOrd="0" parTransId="{88F5FAC4-FED6-49CF-8274-E307A6F446D6}" sibTransId="{FDEEA5E8-7849-430F-90BD-51B60158558B}"/>
    <dgm:cxn modelId="{10DEAB07-2FCD-45EB-A134-9A5A48B74CAD}" type="presOf" srcId="{3A95C0F0-67F1-422B-ACC8-A77FC53666F1}" destId="{9044EF6C-810C-47C3-8A99-F62463F4FEE3}" srcOrd="1" destOrd="0" presId="urn:microsoft.com/office/officeart/2005/8/layout/vProcess5"/>
    <dgm:cxn modelId="{595570EE-34B6-4B31-A804-0B9EC049E2EE}" type="presParOf" srcId="{5978D95B-C307-4C3C-A5A9-388104EC81DE}" destId="{B28A0882-7834-4FD7-B76A-DE4F94A404D4}" srcOrd="0" destOrd="0" presId="urn:microsoft.com/office/officeart/2005/8/layout/vProcess5"/>
    <dgm:cxn modelId="{A67DBC4D-BB4F-4E0F-AD87-B475A56CB9CC}" type="presParOf" srcId="{5978D95B-C307-4C3C-A5A9-388104EC81DE}" destId="{896A576B-4921-47A2-A9D0-1782A6B9CA92}" srcOrd="1" destOrd="0" presId="urn:microsoft.com/office/officeart/2005/8/layout/vProcess5"/>
    <dgm:cxn modelId="{E08C722F-916E-4D9F-9042-CCFE256969E8}" type="presParOf" srcId="{5978D95B-C307-4C3C-A5A9-388104EC81DE}" destId="{47E31A25-6AF5-4B79-B9FE-2644A65F5E95}" srcOrd="2" destOrd="0" presId="urn:microsoft.com/office/officeart/2005/8/layout/vProcess5"/>
    <dgm:cxn modelId="{9733465E-4334-4DF7-937C-94E4B8549DDE}" type="presParOf" srcId="{5978D95B-C307-4C3C-A5A9-388104EC81DE}" destId="{6E2EFE95-F66F-4F4D-9A2A-AE41A43CA635}" srcOrd="3" destOrd="0" presId="urn:microsoft.com/office/officeart/2005/8/layout/vProcess5"/>
    <dgm:cxn modelId="{057FEB18-5ED4-464F-9239-87C5044BDBD3}" type="presParOf" srcId="{5978D95B-C307-4C3C-A5A9-388104EC81DE}" destId="{D7D12BD1-82A3-45BC-BE0B-5E7D846B7520}" srcOrd="4" destOrd="0" presId="urn:microsoft.com/office/officeart/2005/8/layout/vProcess5"/>
    <dgm:cxn modelId="{53DCA2CE-17CC-455B-893C-8A2837F3355A}" type="presParOf" srcId="{5978D95B-C307-4C3C-A5A9-388104EC81DE}" destId="{C9B928AC-2352-4832-ADE1-E81700FF4A1E}" srcOrd="5" destOrd="0" presId="urn:microsoft.com/office/officeart/2005/8/layout/vProcess5"/>
    <dgm:cxn modelId="{9CC49260-AFAF-4126-8F11-28B15E342E70}" type="presParOf" srcId="{5978D95B-C307-4C3C-A5A9-388104EC81DE}" destId="{E66EECC1-FF9B-4557-A2E1-2C0F3593E120}" srcOrd="6" destOrd="0" presId="urn:microsoft.com/office/officeart/2005/8/layout/vProcess5"/>
    <dgm:cxn modelId="{71955F8A-CDAF-478A-9B79-19DACE62F376}" type="presParOf" srcId="{5978D95B-C307-4C3C-A5A9-388104EC81DE}" destId="{8D67C5F4-8D92-422F-9657-FA4A7B1D3050}" srcOrd="7" destOrd="0" presId="urn:microsoft.com/office/officeart/2005/8/layout/vProcess5"/>
    <dgm:cxn modelId="{E841C917-A411-4422-BC75-AF93B32C57BB}" type="presParOf" srcId="{5978D95B-C307-4C3C-A5A9-388104EC81DE}" destId="{9044EF6C-810C-47C3-8A99-F62463F4FEE3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50F53F-2C9E-4C67-A706-FB4FE676B0C3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C2E3B031-9FD7-483F-8C85-7D9428CC4E42}">
      <dgm:prSet phldrT="[Текст]" custT="1"/>
      <dgm:spPr/>
      <dgm:t>
        <a:bodyPr/>
        <a:lstStyle/>
        <a:p>
          <a:r>
            <a:rPr lang="ru-RU" sz="1700" dirty="0" smtClean="0"/>
            <a:t>Определение цели и задач экскурсии. </a:t>
          </a:r>
          <a:endParaRPr lang="ru-RU" sz="1700" dirty="0"/>
        </a:p>
      </dgm:t>
    </dgm:pt>
    <dgm:pt modelId="{2640B308-92EB-4580-BBAF-1E3A9164B31E}" type="parTrans" cxnId="{18B0CB0C-0880-4A28-AFB5-BF8E2DBE93E5}">
      <dgm:prSet/>
      <dgm:spPr/>
      <dgm:t>
        <a:bodyPr/>
        <a:lstStyle/>
        <a:p>
          <a:endParaRPr lang="ru-RU" sz="1700"/>
        </a:p>
      </dgm:t>
    </dgm:pt>
    <dgm:pt modelId="{71312D93-C419-44FC-B0B5-95EADE82BF10}" type="sibTrans" cxnId="{18B0CB0C-0880-4A28-AFB5-BF8E2DBE93E5}">
      <dgm:prSet/>
      <dgm:spPr/>
      <dgm:t>
        <a:bodyPr/>
        <a:lstStyle/>
        <a:p>
          <a:endParaRPr lang="ru-RU" sz="1700"/>
        </a:p>
      </dgm:t>
    </dgm:pt>
    <dgm:pt modelId="{C7BCCCEE-98EE-4B5C-816F-F51EE752585E}">
      <dgm:prSet phldrT="[Текст]" custT="1"/>
      <dgm:spPr/>
      <dgm:t>
        <a:bodyPr/>
        <a:lstStyle/>
        <a:p>
          <a:r>
            <a:rPr lang="ru-RU" sz="1700" dirty="0" smtClean="0"/>
            <a:t>Выбор темы. </a:t>
          </a:r>
          <a:endParaRPr lang="ru-RU" sz="1700" dirty="0"/>
        </a:p>
      </dgm:t>
    </dgm:pt>
    <dgm:pt modelId="{FB423D31-0C54-4DE8-893A-2B53E8F37173}" type="parTrans" cxnId="{53609757-BCAC-4AF1-A2B6-051DA7BCEAC8}">
      <dgm:prSet/>
      <dgm:spPr/>
      <dgm:t>
        <a:bodyPr/>
        <a:lstStyle/>
        <a:p>
          <a:endParaRPr lang="ru-RU" sz="1700"/>
        </a:p>
      </dgm:t>
    </dgm:pt>
    <dgm:pt modelId="{79F43D72-9B9F-47AC-9962-9499FAD9D82C}" type="sibTrans" cxnId="{53609757-BCAC-4AF1-A2B6-051DA7BCEAC8}">
      <dgm:prSet/>
      <dgm:spPr/>
      <dgm:t>
        <a:bodyPr/>
        <a:lstStyle/>
        <a:p>
          <a:endParaRPr lang="ru-RU" sz="1700"/>
        </a:p>
      </dgm:t>
    </dgm:pt>
    <dgm:pt modelId="{6309CAD3-3D2D-40E7-9F82-0B54E8ECA3A3}">
      <dgm:prSet phldrT="[Текст]" custT="1"/>
      <dgm:spPr/>
      <dgm:t>
        <a:bodyPr/>
        <a:lstStyle/>
        <a:p>
          <a:r>
            <a:rPr lang="ru-RU" sz="1700" dirty="0" smtClean="0"/>
            <a:t>Отбор литературы и составление библиографии. </a:t>
          </a:r>
          <a:endParaRPr lang="ru-RU" sz="1700" dirty="0"/>
        </a:p>
      </dgm:t>
    </dgm:pt>
    <dgm:pt modelId="{9BB6DF43-E37C-40D7-BDC9-1A0DB819C092}" type="parTrans" cxnId="{BCA90B27-C1EA-4BBC-84D3-8C0185AA1807}">
      <dgm:prSet/>
      <dgm:spPr/>
      <dgm:t>
        <a:bodyPr/>
        <a:lstStyle/>
        <a:p>
          <a:endParaRPr lang="ru-RU" sz="1700"/>
        </a:p>
      </dgm:t>
    </dgm:pt>
    <dgm:pt modelId="{38CA96A9-B5A7-40BA-B35C-1A134FFF823E}" type="sibTrans" cxnId="{BCA90B27-C1EA-4BBC-84D3-8C0185AA1807}">
      <dgm:prSet/>
      <dgm:spPr/>
      <dgm:t>
        <a:bodyPr/>
        <a:lstStyle/>
        <a:p>
          <a:endParaRPr lang="ru-RU" sz="1700"/>
        </a:p>
      </dgm:t>
    </dgm:pt>
    <dgm:pt modelId="{6AEDDFDA-717D-41CC-B733-EB44EA5C391D}">
      <dgm:prSet phldrT="[Текст]" custT="1"/>
      <dgm:spPr/>
      <dgm:t>
        <a:bodyPr/>
        <a:lstStyle/>
        <a:p>
          <a:r>
            <a:rPr lang="ru-RU" sz="1700" dirty="0" smtClean="0"/>
            <a:t>Знакомство с экспозициями и фондами музеев по теме. </a:t>
          </a:r>
          <a:endParaRPr lang="ru-RU" sz="1700" dirty="0"/>
        </a:p>
      </dgm:t>
    </dgm:pt>
    <dgm:pt modelId="{94CED094-D1EB-4AE7-BC4D-E5C87101F22D}" type="parTrans" cxnId="{E6377127-5FC5-48D8-BC6E-4128CDA87B52}">
      <dgm:prSet/>
      <dgm:spPr/>
      <dgm:t>
        <a:bodyPr/>
        <a:lstStyle/>
        <a:p>
          <a:endParaRPr lang="ru-RU" sz="1700"/>
        </a:p>
      </dgm:t>
    </dgm:pt>
    <dgm:pt modelId="{D2CD5AA8-103C-43F1-9FDF-5BFC4945D92B}" type="sibTrans" cxnId="{E6377127-5FC5-48D8-BC6E-4128CDA87B52}">
      <dgm:prSet/>
      <dgm:spPr/>
      <dgm:t>
        <a:bodyPr/>
        <a:lstStyle/>
        <a:p>
          <a:endParaRPr lang="ru-RU" sz="1700"/>
        </a:p>
      </dgm:t>
    </dgm:pt>
    <dgm:pt modelId="{59CD5875-8603-4566-9C8B-969B08D6840E}">
      <dgm:prSet phldrT="[Текст]" custT="1"/>
      <dgm:spPr/>
      <dgm:t>
        <a:bodyPr/>
        <a:lstStyle/>
        <a:p>
          <a:r>
            <a:rPr lang="ru-RU" sz="1700" dirty="0" smtClean="0"/>
            <a:t>Отбор и изучение экскурсионных объектов.</a:t>
          </a:r>
          <a:endParaRPr lang="ru-RU" sz="1700" dirty="0"/>
        </a:p>
      </dgm:t>
    </dgm:pt>
    <dgm:pt modelId="{792F9BCA-B43A-4B56-87DD-6BB31C372825}" type="parTrans" cxnId="{60CF8E80-08F6-4050-9CF5-02130FD65C49}">
      <dgm:prSet/>
      <dgm:spPr/>
      <dgm:t>
        <a:bodyPr/>
        <a:lstStyle/>
        <a:p>
          <a:endParaRPr lang="ru-RU" sz="1700"/>
        </a:p>
      </dgm:t>
    </dgm:pt>
    <dgm:pt modelId="{050A33DC-013A-4FA8-9C29-02C6BBC248ED}" type="sibTrans" cxnId="{60CF8E80-08F6-4050-9CF5-02130FD65C49}">
      <dgm:prSet/>
      <dgm:spPr/>
      <dgm:t>
        <a:bodyPr/>
        <a:lstStyle/>
        <a:p>
          <a:endParaRPr lang="ru-RU" sz="1700"/>
        </a:p>
      </dgm:t>
    </dgm:pt>
    <dgm:pt modelId="{5E0A96C1-5600-49BE-B9D1-B6D759EE064D}">
      <dgm:prSet phldrT="[Текст]" custT="1"/>
      <dgm:spPr/>
      <dgm:t>
        <a:bodyPr/>
        <a:lstStyle/>
        <a:p>
          <a:r>
            <a:rPr lang="ru-RU" sz="1700" smtClean="0"/>
            <a:t> </a:t>
          </a:r>
          <a:r>
            <a:rPr lang="ru-RU" sz="1700" dirty="0" smtClean="0"/>
            <a:t>Составление маршрута экскурсии</a:t>
          </a:r>
          <a:endParaRPr lang="ru-RU" sz="1700" dirty="0"/>
        </a:p>
      </dgm:t>
    </dgm:pt>
    <dgm:pt modelId="{C4C16E6B-32C1-40AC-B264-8A9C975895E7}" type="parTrans" cxnId="{4577DBC0-1363-4277-80A4-D7E0731A8545}">
      <dgm:prSet/>
      <dgm:spPr/>
      <dgm:t>
        <a:bodyPr/>
        <a:lstStyle/>
        <a:p>
          <a:endParaRPr lang="ru-RU" sz="1700"/>
        </a:p>
      </dgm:t>
    </dgm:pt>
    <dgm:pt modelId="{9DE0EE5B-FFC5-4F4D-AF67-9FBD33D912DD}" type="sibTrans" cxnId="{4577DBC0-1363-4277-80A4-D7E0731A8545}">
      <dgm:prSet/>
      <dgm:spPr/>
      <dgm:t>
        <a:bodyPr/>
        <a:lstStyle/>
        <a:p>
          <a:endParaRPr lang="ru-RU" sz="1700"/>
        </a:p>
      </dgm:t>
    </dgm:pt>
    <dgm:pt modelId="{BAD58462-1523-41D9-857B-7C4A775D4719}" type="pres">
      <dgm:prSet presAssocID="{0450F53F-2C9E-4C67-A706-FB4FE676B0C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5749F6-A322-41C3-82A1-239A0157C83E}" type="pres">
      <dgm:prSet presAssocID="{C2E3B031-9FD7-483F-8C85-7D9428CC4E42}" presName="parentLin" presStyleCnt="0"/>
      <dgm:spPr/>
    </dgm:pt>
    <dgm:pt modelId="{D8EA7E84-7E66-4F6B-9523-D46EB2F7475B}" type="pres">
      <dgm:prSet presAssocID="{C2E3B031-9FD7-483F-8C85-7D9428CC4E42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1E0971B0-1AD4-405C-9952-C45B0705B559}" type="pres">
      <dgm:prSet presAssocID="{C2E3B031-9FD7-483F-8C85-7D9428CC4E42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BD2E6D-BEBF-4692-B40F-9E8AF49A640A}" type="pres">
      <dgm:prSet presAssocID="{C2E3B031-9FD7-483F-8C85-7D9428CC4E42}" presName="negativeSpace" presStyleCnt="0"/>
      <dgm:spPr/>
    </dgm:pt>
    <dgm:pt modelId="{94078E27-E32B-4DF7-BA50-E549215B7CDE}" type="pres">
      <dgm:prSet presAssocID="{C2E3B031-9FD7-483F-8C85-7D9428CC4E42}" presName="childText" presStyleLbl="conFgAcc1" presStyleIdx="0" presStyleCnt="6">
        <dgm:presLayoutVars>
          <dgm:bulletEnabled val="1"/>
        </dgm:presLayoutVars>
      </dgm:prSet>
      <dgm:spPr/>
    </dgm:pt>
    <dgm:pt modelId="{1CADDC97-D6B5-4D34-91D4-5EFBCF7F5772}" type="pres">
      <dgm:prSet presAssocID="{71312D93-C419-44FC-B0B5-95EADE82BF10}" presName="spaceBetweenRectangles" presStyleCnt="0"/>
      <dgm:spPr/>
    </dgm:pt>
    <dgm:pt modelId="{892E2BBC-DE03-42B9-A776-C2981841B974}" type="pres">
      <dgm:prSet presAssocID="{C7BCCCEE-98EE-4B5C-816F-F51EE752585E}" presName="parentLin" presStyleCnt="0"/>
      <dgm:spPr/>
    </dgm:pt>
    <dgm:pt modelId="{4A4C37D4-FD95-4D62-8EA4-BC72B10B38C3}" type="pres">
      <dgm:prSet presAssocID="{C7BCCCEE-98EE-4B5C-816F-F51EE752585E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0A3B9508-8BEC-4E95-B800-16B50C704B3C}" type="pres">
      <dgm:prSet presAssocID="{C7BCCCEE-98EE-4B5C-816F-F51EE752585E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C00C7B-29D3-4F21-9084-9306370FE5D8}" type="pres">
      <dgm:prSet presAssocID="{C7BCCCEE-98EE-4B5C-816F-F51EE752585E}" presName="negativeSpace" presStyleCnt="0"/>
      <dgm:spPr/>
    </dgm:pt>
    <dgm:pt modelId="{4C7DDBA4-3755-46FA-92FC-4DEDC7F21A4C}" type="pres">
      <dgm:prSet presAssocID="{C7BCCCEE-98EE-4B5C-816F-F51EE752585E}" presName="childText" presStyleLbl="conFgAcc1" presStyleIdx="1" presStyleCnt="6">
        <dgm:presLayoutVars>
          <dgm:bulletEnabled val="1"/>
        </dgm:presLayoutVars>
      </dgm:prSet>
      <dgm:spPr/>
    </dgm:pt>
    <dgm:pt modelId="{7FAAFE43-19D3-4F54-A4AC-CF943FE3727C}" type="pres">
      <dgm:prSet presAssocID="{79F43D72-9B9F-47AC-9962-9499FAD9D82C}" presName="spaceBetweenRectangles" presStyleCnt="0"/>
      <dgm:spPr/>
    </dgm:pt>
    <dgm:pt modelId="{9C2DD52F-2AE4-4DAD-868E-E1E5CEB6A8B7}" type="pres">
      <dgm:prSet presAssocID="{6309CAD3-3D2D-40E7-9F82-0B54E8ECA3A3}" presName="parentLin" presStyleCnt="0"/>
      <dgm:spPr/>
    </dgm:pt>
    <dgm:pt modelId="{ADD0B157-85DC-4217-A4F7-2C3C0F96E0A2}" type="pres">
      <dgm:prSet presAssocID="{6309CAD3-3D2D-40E7-9F82-0B54E8ECA3A3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50C9BC7B-1B60-4BAF-9367-32DAB818DC71}" type="pres">
      <dgm:prSet presAssocID="{6309CAD3-3D2D-40E7-9F82-0B54E8ECA3A3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B2AC47-035C-4888-89C6-113ED6838C88}" type="pres">
      <dgm:prSet presAssocID="{6309CAD3-3D2D-40E7-9F82-0B54E8ECA3A3}" presName="negativeSpace" presStyleCnt="0"/>
      <dgm:spPr/>
    </dgm:pt>
    <dgm:pt modelId="{48E89A91-6468-43C8-A155-37EB79F36E07}" type="pres">
      <dgm:prSet presAssocID="{6309CAD3-3D2D-40E7-9F82-0B54E8ECA3A3}" presName="childText" presStyleLbl="conFgAcc1" presStyleIdx="2" presStyleCnt="6">
        <dgm:presLayoutVars>
          <dgm:bulletEnabled val="1"/>
        </dgm:presLayoutVars>
      </dgm:prSet>
      <dgm:spPr/>
    </dgm:pt>
    <dgm:pt modelId="{2B07967C-0B5D-482D-B7B6-CC086071B9A7}" type="pres">
      <dgm:prSet presAssocID="{38CA96A9-B5A7-40BA-B35C-1A134FFF823E}" presName="spaceBetweenRectangles" presStyleCnt="0"/>
      <dgm:spPr/>
    </dgm:pt>
    <dgm:pt modelId="{C666AEAA-82FB-407E-B15F-D6849E62B83A}" type="pres">
      <dgm:prSet presAssocID="{6AEDDFDA-717D-41CC-B733-EB44EA5C391D}" presName="parentLin" presStyleCnt="0"/>
      <dgm:spPr/>
    </dgm:pt>
    <dgm:pt modelId="{87DBC90F-997B-490C-BD66-27AC6A20BD33}" type="pres">
      <dgm:prSet presAssocID="{6AEDDFDA-717D-41CC-B733-EB44EA5C391D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08558D1E-7BC2-4BDE-8216-1A19EA06BE37}" type="pres">
      <dgm:prSet presAssocID="{6AEDDFDA-717D-41CC-B733-EB44EA5C391D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3A986-98CE-4A1A-8513-1D7980B871B2}" type="pres">
      <dgm:prSet presAssocID="{6AEDDFDA-717D-41CC-B733-EB44EA5C391D}" presName="negativeSpace" presStyleCnt="0"/>
      <dgm:spPr/>
    </dgm:pt>
    <dgm:pt modelId="{31D5E5AD-082F-4141-84D1-344A89B7057B}" type="pres">
      <dgm:prSet presAssocID="{6AEDDFDA-717D-41CC-B733-EB44EA5C391D}" presName="childText" presStyleLbl="conFgAcc1" presStyleIdx="3" presStyleCnt="6">
        <dgm:presLayoutVars>
          <dgm:bulletEnabled val="1"/>
        </dgm:presLayoutVars>
      </dgm:prSet>
      <dgm:spPr/>
    </dgm:pt>
    <dgm:pt modelId="{9E5D1F2F-E90F-4A1F-ABCE-59CF180DED00}" type="pres">
      <dgm:prSet presAssocID="{D2CD5AA8-103C-43F1-9FDF-5BFC4945D92B}" presName="spaceBetweenRectangles" presStyleCnt="0"/>
      <dgm:spPr/>
    </dgm:pt>
    <dgm:pt modelId="{20EA0408-ED91-403F-A533-296E4FE6A1C6}" type="pres">
      <dgm:prSet presAssocID="{59CD5875-8603-4566-9C8B-969B08D6840E}" presName="parentLin" presStyleCnt="0"/>
      <dgm:spPr/>
    </dgm:pt>
    <dgm:pt modelId="{4B7F0619-19EE-47BA-8AF3-1B6606A5CCAD}" type="pres">
      <dgm:prSet presAssocID="{59CD5875-8603-4566-9C8B-969B08D6840E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67280BE9-B25E-43E7-980E-AA4506ED44C2}" type="pres">
      <dgm:prSet presAssocID="{59CD5875-8603-4566-9C8B-969B08D6840E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A481E9-FFFF-432F-8BA3-A6E066DC2A9D}" type="pres">
      <dgm:prSet presAssocID="{59CD5875-8603-4566-9C8B-969B08D6840E}" presName="negativeSpace" presStyleCnt="0"/>
      <dgm:spPr/>
    </dgm:pt>
    <dgm:pt modelId="{68F0EAC3-5B96-4807-B821-F8D3E7DF23AD}" type="pres">
      <dgm:prSet presAssocID="{59CD5875-8603-4566-9C8B-969B08D6840E}" presName="childText" presStyleLbl="conFgAcc1" presStyleIdx="4" presStyleCnt="6">
        <dgm:presLayoutVars>
          <dgm:bulletEnabled val="1"/>
        </dgm:presLayoutVars>
      </dgm:prSet>
      <dgm:spPr/>
    </dgm:pt>
    <dgm:pt modelId="{D26887C6-6DB9-4A67-8C10-7CBD0F46BE48}" type="pres">
      <dgm:prSet presAssocID="{050A33DC-013A-4FA8-9C29-02C6BBC248ED}" presName="spaceBetweenRectangles" presStyleCnt="0"/>
      <dgm:spPr/>
    </dgm:pt>
    <dgm:pt modelId="{554A15D6-B29A-4824-8E4E-38B985A59BFC}" type="pres">
      <dgm:prSet presAssocID="{5E0A96C1-5600-49BE-B9D1-B6D759EE064D}" presName="parentLin" presStyleCnt="0"/>
      <dgm:spPr/>
    </dgm:pt>
    <dgm:pt modelId="{5FDCBEF3-D98E-4AA0-AFE9-95D4F4EE22A8}" type="pres">
      <dgm:prSet presAssocID="{5E0A96C1-5600-49BE-B9D1-B6D759EE064D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68C417FE-C9E9-4B16-950B-BE341C071402}" type="pres">
      <dgm:prSet presAssocID="{5E0A96C1-5600-49BE-B9D1-B6D759EE064D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1238EA-21A8-48C3-91B4-5D7D47F9D207}" type="pres">
      <dgm:prSet presAssocID="{5E0A96C1-5600-49BE-B9D1-B6D759EE064D}" presName="negativeSpace" presStyleCnt="0"/>
      <dgm:spPr/>
    </dgm:pt>
    <dgm:pt modelId="{6C687D0A-C983-4DDD-AB34-343C0FA12264}" type="pres">
      <dgm:prSet presAssocID="{5E0A96C1-5600-49BE-B9D1-B6D759EE064D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635C84A3-4DB6-4FB2-8E6E-8AD8D1F0870E}" type="presOf" srcId="{C2E3B031-9FD7-483F-8C85-7D9428CC4E42}" destId="{D8EA7E84-7E66-4F6B-9523-D46EB2F7475B}" srcOrd="0" destOrd="0" presId="urn:microsoft.com/office/officeart/2005/8/layout/list1"/>
    <dgm:cxn modelId="{18B0CB0C-0880-4A28-AFB5-BF8E2DBE93E5}" srcId="{0450F53F-2C9E-4C67-A706-FB4FE676B0C3}" destId="{C2E3B031-9FD7-483F-8C85-7D9428CC4E42}" srcOrd="0" destOrd="0" parTransId="{2640B308-92EB-4580-BBAF-1E3A9164B31E}" sibTransId="{71312D93-C419-44FC-B0B5-95EADE82BF10}"/>
    <dgm:cxn modelId="{83434E4E-9B9A-40F5-9044-850FA282763C}" type="presOf" srcId="{5E0A96C1-5600-49BE-B9D1-B6D759EE064D}" destId="{5FDCBEF3-D98E-4AA0-AFE9-95D4F4EE22A8}" srcOrd="0" destOrd="0" presId="urn:microsoft.com/office/officeart/2005/8/layout/list1"/>
    <dgm:cxn modelId="{E6377127-5FC5-48D8-BC6E-4128CDA87B52}" srcId="{0450F53F-2C9E-4C67-A706-FB4FE676B0C3}" destId="{6AEDDFDA-717D-41CC-B733-EB44EA5C391D}" srcOrd="3" destOrd="0" parTransId="{94CED094-D1EB-4AE7-BC4D-E5C87101F22D}" sibTransId="{D2CD5AA8-103C-43F1-9FDF-5BFC4945D92B}"/>
    <dgm:cxn modelId="{B6B409FB-F722-4DC9-9F6D-1CBB70E8870B}" type="presOf" srcId="{6309CAD3-3D2D-40E7-9F82-0B54E8ECA3A3}" destId="{50C9BC7B-1B60-4BAF-9367-32DAB818DC71}" srcOrd="1" destOrd="0" presId="urn:microsoft.com/office/officeart/2005/8/layout/list1"/>
    <dgm:cxn modelId="{BD903196-E1B5-40AF-9AE1-DD7A8BC64FCE}" type="presOf" srcId="{C7BCCCEE-98EE-4B5C-816F-F51EE752585E}" destId="{4A4C37D4-FD95-4D62-8EA4-BC72B10B38C3}" srcOrd="0" destOrd="0" presId="urn:microsoft.com/office/officeart/2005/8/layout/list1"/>
    <dgm:cxn modelId="{F778CF0E-D6A7-4BD1-8E2F-5CEA48C84C0B}" type="presOf" srcId="{59CD5875-8603-4566-9C8B-969B08D6840E}" destId="{4B7F0619-19EE-47BA-8AF3-1B6606A5CCAD}" srcOrd="0" destOrd="0" presId="urn:microsoft.com/office/officeart/2005/8/layout/list1"/>
    <dgm:cxn modelId="{53609757-BCAC-4AF1-A2B6-051DA7BCEAC8}" srcId="{0450F53F-2C9E-4C67-A706-FB4FE676B0C3}" destId="{C7BCCCEE-98EE-4B5C-816F-F51EE752585E}" srcOrd="1" destOrd="0" parTransId="{FB423D31-0C54-4DE8-893A-2B53E8F37173}" sibTransId="{79F43D72-9B9F-47AC-9962-9499FAD9D82C}"/>
    <dgm:cxn modelId="{3CE89952-2C9A-4392-AD93-B7975B9F8D85}" type="presOf" srcId="{0450F53F-2C9E-4C67-A706-FB4FE676B0C3}" destId="{BAD58462-1523-41D9-857B-7C4A775D4719}" srcOrd="0" destOrd="0" presId="urn:microsoft.com/office/officeart/2005/8/layout/list1"/>
    <dgm:cxn modelId="{4577DBC0-1363-4277-80A4-D7E0731A8545}" srcId="{0450F53F-2C9E-4C67-A706-FB4FE676B0C3}" destId="{5E0A96C1-5600-49BE-B9D1-B6D759EE064D}" srcOrd="5" destOrd="0" parTransId="{C4C16E6B-32C1-40AC-B264-8A9C975895E7}" sibTransId="{9DE0EE5B-FFC5-4F4D-AF67-9FBD33D912DD}"/>
    <dgm:cxn modelId="{A139C3C0-B1D3-4D1D-AD54-9A692919CA91}" type="presOf" srcId="{6309CAD3-3D2D-40E7-9F82-0B54E8ECA3A3}" destId="{ADD0B157-85DC-4217-A4F7-2C3C0F96E0A2}" srcOrd="0" destOrd="0" presId="urn:microsoft.com/office/officeart/2005/8/layout/list1"/>
    <dgm:cxn modelId="{67C6CD06-99E4-4921-A6A9-4383CF9FC095}" type="presOf" srcId="{6AEDDFDA-717D-41CC-B733-EB44EA5C391D}" destId="{87DBC90F-997B-490C-BD66-27AC6A20BD33}" srcOrd="0" destOrd="0" presId="urn:microsoft.com/office/officeart/2005/8/layout/list1"/>
    <dgm:cxn modelId="{067D722C-6022-4A06-94F6-2E62981F7915}" type="presOf" srcId="{C7BCCCEE-98EE-4B5C-816F-F51EE752585E}" destId="{0A3B9508-8BEC-4E95-B800-16B50C704B3C}" srcOrd="1" destOrd="0" presId="urn:microsoft.com/office/officeart/2005/8/layout/list1"/>
    <dgm:cxn modelId="{D1F6D462-F44C-4418-A76C-188F3C066818}" type="presOf" srcId="{5E0A96C1-5600-49BE-B9D1-B6D759EE064D}" destId="{68C417FE-C9E9-4B16-950B-BE341C071402}" srcOrd="1" destOrd="0" presId="urn:microsoft.com/office/officeart/2005/8/layout/list1"/>
    <dgm:cxn modelId="{F00DD9CD-B0F0-438D-87B6-362BB1BCD4AA}" type="presOf" srcId="{C2E3B031-9FD7-483F-8C85-7D9428CC4E42}" destId="{1E0971B0-1AD4-405C-9952-C45B0705B559}" srcOrd="1" destOrd="0" presId="urn:microsoft.com/office/officeart/2005/8/layout/list1"/>
    <dgm:cxn modelId="{94996ED0-6E90-47F5-9649-6118E3BC320F}" type="presOf" srcId="{59CD5875-8603-4566-9C8B-969B08D6840E}" destId="{67280BE9-B25E-43E7-980E-AA4506ED44C2}" srcOrd="1" destOrd="0" presId="urn:microsoft.com/office/officeart/2005/8/layout/list1"/>
    <dgm:cxn modelId="{BCA90B27-C1EA-4BBC-84D3-8C0185AA1807}" srcId="{0450F53F-2C9E-4C67-A706-FB4FE676B0C3}" destId="{6309CAD3-3D2D-40E7-9F82-0B54E8ECA3A3}" srcOrd="2" destOrd="0" parTransId="{9BB6DF43-E37C-40D7-BDC9-1A0DB819C092}" sibTransId="{38CA96A9-B5A7-40BA-B35C-1A134FFF823E}"/>
    <dgm:cxn modelId="{D79C94DD-D63E-45E0-BEE4-D113803B91F2}" type="presOf" srcId="{6AEDDFDA-717D-41CC-B733-EB44EA5C391D}" destId="{08558D1E-7BC2-4BDE-8216-1A19EA06BE37}" srcOrd="1" destOrd="0" presId="urn:microsoft.com/office/officeart/2005/8/layout/list1"/>
    <dgm:cxn modelId="{60CF8E80-08F6-4050-9CF5-02130FD65C49}" srcId="{0450F53F-2C9E-4C67-A706-FB4FE676B0C3}" destId="{59CD5875-8603-4566-9C8B-969B08D6840E}" srcOrd="4" destOrd="0" parTransId="{792F9BCA-B43A-4B56-87DD-6BB31C372825}" sibTransId="{050A33DC-013A-4FA8-9C29-02C6BBC248ED}"/>
    <dgm:cxn modelId="{24036F2B-8608-4FC7-B45A-6F99A486B4D1}" type="presParOf" srcId="{BAD58462-1523-41D9-857B-7C4A775D4719}" destId="{DF5749F6-A322-41C3-82A1-239A0157C83E}" srcOrd="0" destOrd="0" presId="urn:microsoft.com/office/officeart/2005/8/layout/list1"/>
    <dgm:cxn modelId="{1CAF3D61-FAE4-46E7-ADF5-C127862277BA}" type="presParOf" srcId="{DF5749F6-A322-41C3-82A1-239A0157C83E}" destId="{D8EA7E84-7E66-4F6B-9523-D46EB2F7475B}" srcOrd="0" destOrd="0" presId="urn:microsoft.com/office/officeart/2005/8/layout/list1"/>
    <dgm:cxn modelId="{19864680-501D-4053-BAE2-3232D076398F}" type="presParOf" srcId="{DF5749F6-A322-41C3-82A1-239A0157C83E}" destId="{1E0971B0-1AD4-405C-9952-C45B0705B559}" srcOrd="1" destOrd="0" presId="urn:microsoft.com/office/officeart/2005/8/layout/list1"/>
    <dgm:cxn modelId="{96276252-5032-4391-904F-48A50D2BCFC4}" type="presParOf" srcId="{BAD58462-1523-41D9-857B-7C4A775D4719}" destId="{71BD2E6D-BEBF-4692-B40F-9E8AF49A640A}" srcOrd="1" destOrd="0" presId="urn:microsoft.com/office/officeart/2005/8/layout/list1"/>
    <dgm:cxn modelId="{D58F7683-691C-4D90-85F2-9177E309823A}" type="presParOf" srcId="{BAD58462-1523-41D9-857B-7C4A775D4719}" destId="{94078E27-E32B-4DF7-BA50-E549215B7CDE}" srcOrd="2" destOrd="0" presId="urn:microsoft.com/office/officeart/2005/8/layout/list1"/>
    <dgm:cxn modelId="{01B85344-5906-45FA-AD05-4FCD728DF57A}" type="presParOf" srcId="{BAD58462-1523-41D9-857B-7C4A775D4719}" destId="{1CADDC97-D6B5-4D34-91D4-5EFBCF7F5772}" srcOrd="3" destOrd="0" presId="urn:microsoft.com/office/officeart/2005/8/layout/list1"/>
    <dgm:cxn modelId="{8037F6ED-411C-491F-9D64-4FC0B83CEC9D}" type="presParOf" srcId="{BAD58462-1523-41D9-857B-7C4A775D4719}" destId="{892E2BBC-DE03-42B9-A776-C2981841B974}" srcOrd="4" destOrd="0" presId="urn:microsoft.com/office/officeart/2005/8/layout/list1"/>
    <dgm:cxn modelId="{A36C8805-0890-43D2-AD98-A6C338F716F6}" type="presParOf" srcId="{892E2BBC-DE03-42B9-A776-C2981841B974}" destId="{4A4C37D4-FD95-4D62-8EA4-BC72B10B38C3}" srcOrd="0" destOrd="0" presId="urn:microsoft.com/office/officeart/2005/8/layout/list1"/>
    <dgm:cxn modelId="{38E41C49-A438-4587-82C5-82A32EED054A}" type="presParOf" srcId="{892E2BBC-DE03-42B9-A776-C2981841B974}" destId="{0A3B9508-8BEC-4E95-B800-16B50C704B3C}" srcOrd="1" destOrd="0" presId="urn:microsoft.com/office/officeart/2005/8/layout/list1"/>
    <dgm:cxn modelId="{32D1B528-4B5C-43E1-9614-3B041665A6D3}" type="presParOf" srcId="{BAD58462-1523-41D9-857B-7C4A775D4719}" destId="{64C00C7B-29D3-4F21-9084-9306370FE5D8}" srcOrd="5" destOrd="0" presId="urn:microsoft.com/office/officeart/2005/8/layout/list1"/>
    <dgm:cxn modelId="{257E70D7-0788-4C84-98D1-914C036EBE75}" type="presParOf" srcId="{BAD58462-1523-41D9-857B-7C4A775D4719}" destId="{4C7DDBA4-3755-46FA-92FC-4DEDC7F21A4C}" srcOrd="6" destOrd="0" presId="urn:microsoft.com/office/officeart/2005/8/layout/list1"/>
    <dgm:cxn modelId="{615AADDC-CC85-4CFE-9E08-B19F1CE6E790}" type="presParOf" srcId="{BAD58462-1523-41D9-857B-7C4A775D4719}" destId="{7FAAFE43-19D3-4F54-A4AC-CF943FE3727C}" srcOrd="7" destOrd="0" presId="urn:microsoft.com/office/officeart/2005/8/layout/list1"/>
    <dgm:cxn modelId="{269E1600-28EF-4C8B-84C8-ADA64C8A461C}" type="presParOf" srcId="{BAD58462-1523-41D9-857B-7C4A775D4719}" destId="{9C2DD52F-2AE4-4DAD-868E-E1E5CEB6A8B7}" srcOrd="8" destOrd="0" presId="urn:microsoft.com/office/officeart/2005/8/layout/list1"/>
    <dgm:cxn modelId="{A91398CD-4063-439F-BD39-E950255092BB}" type="presParOf" srcId="{9C2DD52F-2AE4-4DAD-868E-E1E5CEB6A8B7}" destId="{ADD0B157-85DC-4217-A4F7-2C3C0F96E0A2}" srcOrd="0" destOrd="0" presId="urn:microsoft.com/office/officeart/2005/8/layout/list1"/>
    <dgm:cxn modelId="{61319E36-05E2-4079-94A2-F5DA53AF334F}" type="presParOf" srcId="{9C2DD52F-2AE4-4DAD-868E-E1E5CEB6A8B7}" destId="{50C9BC7B-1B60-4BAF-9367-32DAB818DC71}" srcOrd="1" destOrd="0" presId="urn:microsoft.com/office/officeart/2005/8/layout/list1"/>
    <dgm:cxn modelId="{A6D57475-8451-402B-9590-29C266B1110E}" type="presParOf" srcId="{BAD58462-1523-41D9-857B-7C4A775D4719}" destId="{C1B2AC47-035C-4888-89C6-113ED6838C88}" srcOrd="9" destOrd="0" presId="urn:microsoft.com/office/officeart/2005/8/layout/list1"/>
    <dgm:cxn modelId="{651EDEDE-05FC-413E-A844-9CB67371E4A6}" type="presParOf" srcId="{BAD58462-1523-41D9-857B-7C4A775D4719}" destId="{48E89A91-6468-43C8-A155-37EB79F36E07}" srcOrd="10" destOrd="0" presId="urn:microsoft.com/office/officeart/2005/8/layout/list1"/>
    <dgm:cxn modelId="{4041333D-C077-4049-B2FA-4A4A9657162B}" type="presParOf" srcId="{BAD58462-1523-41D9-857B-7C4A775D4719}" destId="{2B07967C-0B5D-482D-B7B6-CC086071B9A7}" srcOrd="11" destOrd="0" presId="urn:microsoft.com/office/officeart/2005/8/layout/list1"/>
    <dgm:cxn modelId="{FAB54933-258A-4F9A-AEDB-7D72DA442E73}" type="presParOf" srcId="{BAD58462-1523-41D9-857B-7C4A775D4719}" destId="{C666AEAA-82FB-407E-B15F-D6849E62B83A}" srcOrd="12" destOrd="0" presId="urn:microsoft.com/office/officeart/2005/8/layout/list1"/>
    <dgm:cxn modelId="{89BE0192-C309-4BF9-8D7D-12450BF21E6A}" type="presParOf" srcId="{C666AEAA-82FB-407E-B15F-D6849E62B83A}" destId="{87DBC90F-997B-490C-BD66-27AC6A20BD33}" srcOrd="0" destOrd="0" presId="urn:microsoft.com/office/officeart/2005/8/layout/list1"/>
    <dgm:cxn modelId="{28F3F42B-9061-4DB8-855A-6FE48C48E6B6}" type="presParOf" srcId="{C666AEAA-82FB-407E-B15F-D6849E62B83A}" destId="{08558D1E-7BC2-4BDE-8216-1A19EA06BE37}" srcOrd="1" destOrd="0" presId="urn:microsoft.com/office/officeart/2005/8/layout/list1"/>
    <dgm:cxn modelId="{BD4CABD2-55C4-4FFB-B15E-BE209804F90C}" type="presParOf" srcId="{BAD58462-1523-41D9-857B-7C4A775D4719}" destId="{8873A986-98CE-4A1A-8513-1D7980B871B2}" srcOrd="13" destOrd="0" presId="urn:microsoft.com/office/officeart/2005/8/layout/list1"/>
    <dgm:cxn modelId="{6A7BBF03-F402-42D3-A3FE-2B7025D44928}" type="presParOf" srcId="{BAD58462-1523-41D9-857B-7C4A775D4719}" destId="{31D5E5AD-082F-4141-84D1-344A89B7057B}" srcOrd="14" destOrd="0" presId="urn:microsoft.com/office/officeart/2005/8/layout/list1"/>
    <dgm:cxn modelId="{CA145285-54F7-457E-8D31-4D02447F5822}" type="presParOf" srcId="{BAD58462-1523-41D9-857B-7C4A775D4719}" destId="{9E5D1F2F-E90F-4A1F-ABCE-59CF180DED00}" srcOrd="15" destOrd="0" presId="urn:microsoft.com/office/officeart/2005/8/layout/list1"/>
    <dgm:cxn modelId="{3F71F310-A47C-4DCD-B019-C5DE76DD8A9B}" type="presParOf" srcId="{BAD58462-1523-41D9-857B-7C4A775D4719}" destId="{20EA0408-ED91-403F-A533-296E4FE6A1C6}" srcOrd="16" destOrd="0" presId="urn:microsoft.com/office/officeart/2005/8/layout/list1"/>
    <dgm:cxn modelId="{B2AE43A3-90CA-473B-927C-A81610945522}" type="presParOf" srcId="{20EA0408-ED91-403F-A533-296E4FE6A1C6}" destId="{4B7F0619-19EE-47BA-8AF3-1B6606A5CCAD}" srcOrd="0" destOrd="0" presId="urn:microsoft.com/office/officeart/2005/8/layout/list1"/>
    <dgm:cxn modelId="{D3BE2B44-DA25-42DB-B77A-EA76BE27717F}" type="presParOf" srcId="{20EA0408-ED91-403F-A533-296E4FE6A1C6}" destId="{67280BE9-B25E-43E7-980E-AA4506ED44C2}" srcOrd="1" destOrd="0" presId="urn:microsoft.com/office/officeart/2005/8/layout/list1"/>
    <dgm:cxn modelId="{A17714D4-3E90-44AF-9A91-80E38E756D9F}" type="presParOf" srcId="{BAD58462-1523-41D9-857B-7C4A775D4719}" destId="{68A481E9-FFFF-432F-8BA3-A6E066DC2A9D}" srcOrd="17" destOrd="0" presId="urn:microsoft.com/office/officeart/2005/8/layout/list1"/>
    <dgm:cxn modelId="{26731599-8C84-411F-9D22-FB2CD6EC9096}" type="presParOf" srcId="{BAD58462-1523-41D9-857B-7C4A775D4719}" destId="{68F0EAC3-5B96-4807-B821-F8D3E7DF23AD}" srcOrd="18" destOrd="0" presId="urn:microsoft.com/office/officeart/2005/8/layout/list1"/>
    <dgm:cxn modelId="{2F9135E4-849C-4550-8450-9ACCE4EED13B}" type="presParOf" srcId="{BAD58462-1523-41D9-857B-7C4A775D4719}" destId="{D26887C6-6DB9-4A67-8C10-7CBD0F46BE48}" srcOrd="19" destOrd="0" presId="urn:microsoft.com/office/officeart/2005/8/layout/list1"/>
    <dgm:cxn modelId="{16B831E9-15CD-4B92-86D9-0AFAD07B8FD3}" type="presParOf" srcId="{BAD58462-1523-41D9-857B-7C4A775D4719}" destId="{554A15D6-B29A-4824-8E4E-38B985A59BFC}" srcOrd="20" destOrd="0" presId="urn:microsoft.com/office/officeart/2005/8/layout/list1"/>
    <dgm:cxn modelId="{0BF79540-F7A2-4517-8E04-FB8D5826E449}" type="presParOf" srcId="{554A15D6-B29A-4824-8E4E-38B985A59BFC}" destId="{5FDCBEF3-D98E-4AA0-AFE9-95D4F4EE22A8}" srcOrd="0" destOrd="0" presId="urn:microsoft.com/office/officeart/2005/8/layout/list1"/>
    <dgm:cxn modelId="{05005539-EBB1-4A94-8A67-7442E348E867}" type="presParOf" srcId="{554A15D6-B29A-4824-8E4E-38B985A59BFC}" destId="{68C417FE-C9E9-4B16-950B-BE341C071402}" srcOrd="1" destOrd="0" presId="urn:microsoft.com/office/officeart/2005/8/layout/list1"/>
    <dgm:cxn modelId="{F01DD2C4-5F0B-4936-A0FA-1D89B9977CD6}" type="presParOf" srcId="{BAD58462-1523-41D9-857B-7C4A775D4719}" destId="{841238EA-21A8-48C3-91B4-5D7D47F9D207}" srcOrd="21" destOrd="0" presId="urn:microsoft.com/office/officeart/2005/8/layout/list1"/>
    <dgm:cxn modelId="{DF18D8E7-AAB0-46B7-8338-E44A52A903BD}" type="presParOf" srcId="{BAD58462-1523-41D9-857B-7C4A775D4719}" destId="{6C687D0A-C983-4DDD-AB34-343C0FA12264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450F53F-2C9E-4C67-A706-FB4FE676B0C3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DB13D9A5-273F-4245-9598-08D0A43E3AD2}">
      <dgm:prSet custT="1"/>
      <dgm:spPr/>
      <dgm:t>
        <a:bodyPr/>
        <a:lstStyle/>
        <a:p>
          <a:r>
            <a:rPr lang="ru-RU" sz="1700" dirty="0" smtClean="0"/>
            <a:t>Объезд или обход маршрута.</a:t>
          </a:r>
          <a:endParaRPr lang="ru-RU" sz="1700" dirty="0"/>
        </a:p>
      </dgm:t>
    </dgm:pt>
    <dgm:pt modelId="{D002D6A8-7986-4253-A879-350A192ED4DD}" type="parTrans" cxnId="{F5B4B25B-551D-4CA4-9799-296D3D584597}">
      <dgm:prSet/>
      <dgm:spPr/>
      <dgm:t>
        <a:bodyPr/>
        <a:lstStyle/>
        <a:p>
          <a:endParaRPr lang="ru-RU" sz="1700"/>
        </a:p>
      </dgm:t>
    </dgm:pt>
    <dgm:pt modelId="{3AEBB263-4060-4CA6-A0F7-143577E0E830}" type="sibTrans" cxnId="{F5B4B25B-551D-4CA4-9799-296D3D584597}">
      <dgm:prSet/>
      <dgm:spPr/>
      <dgm:t>
        <a:bodyPr/>
        <a:lstStyle/>
        <a:p>
          <a:endParaRPr lang="ru-RU" sz="1700"/>
        </a:p>
      </dgm:t>
    </dgm:pt>
    <dgm:pt modelId="{9D3CFBA3-9709-4F26-B70F-21DD39E2B91B}">
      <dgm:prSet custT="1"/>
      <dgm:spPr/>
      <dgm:t>
        <a:bodyPr/>
        <a:lstStyle/>
        <a:p>
          <a:r>
            <a:rPr lang="ru-RU" sz="1700" dirty="0" smtClean="0"/>
            <a:t>Подготовка контрольного текста экскурсии. </a:t>
          </a:r>
          <a:endParaRPr lang="ru-RU" sz="1700" dirty="0"/>
        </a:p>
      </dgm:t>
    </dgm:pt>
    <dgm:pt modelId="{5C808AFC-68D3-4335-8A33-A4A01CFE7A41}" type="parTrans" cxnId="{2D3A8C79-A6C6-4084-97A2-F62A8C05C896}">
      <dgm:prSet/>
      <dgm:spPr/>
      <dgm:t>
        <a:bodyPr/>
        <a:lstStyle/>
        <a:p>
          <a:endParaRPr lang="ru-RU" sz="1700"/>
        </a:p>
      </dgm:t>
    </dgm:pt>
    <dgm:pt modelId="{0D38F896-8820-4F58-A355-CBFD7757D014}" type="sibTrans" cxnId="{2D3A8C79-A6C6-4084-97A2-F62A8C05C896}">
      <dgm:prSet/>
      <dgm:spPr/>
      <dgm:t>
        <a:bodyPr/>
        <a:lstStyle/>
        <a:p>
          <a:endParaRPr lang="ru-RU" sz="1700"/>
        </a:p>
      </dgm:t>
    </dgm:pt>
    <dgm:pt modelId="{B05438C4-474F-42E8-B189-2186B0BA754F}">
      <dgm:prSet custT="1"/>
      <dgm:spPr/>
      <dgm:t>
        <a:bodyPr/>
        <a:lstStyle/>
        <a:p>
          <a:r>
            <a:rPr lang="ru-RU" sz="1700" dirty="0" smtClean="0"/>
            <a:t>Комплектование «портфеля экскурсовода». </a:t>
          </a:r>
          <a:endParaRPr lang="ru-RU" sz="1700" dirty="0"/>
        </a:p>
      </dgm:t>
    </dgm:pt>
    <dgm:pt modelId="{6695158F-AF74-4581-B3E7-892523D8EE97}" type="parTrans" cxnId="{BD489B34-BBC3-43CD-A89D-3688AD9199BA}">
      <dgm:prSet/>
      <dgm:spPr/>
      <dgm:t>
        <a:bodyPr/>
        <a:lstStyle/>
        <a:p>
          <a:endParaRPr lang="ru-RU" sz="1700"/>
        </a:p>
      </dgm:t>
    </dgm:pt>
    <dgm:pt modelId="{0E9914E5-077B-4AB4-90B8-E1118A9DC473}" type="sibTrans" cxnId="{BD489B34-BBC3-43CD-A89D-3688AD9199BA}">
      <dgm:prSet/>
      <dgm:spPr/>
      <dgm:t>
        <a:bodyPr/>
        <a:lstStyle/>
        <a:p>
          <a:endParaRPr lang="ru-RU" sz="1700"/>
        </a:p>
      </dgm:t>
    </dgm:pt>
    <dgm:pt modelId="{EC82B31B-2594-4705-A07E-56DD82742EF4}">
      <dgm:prSet custT="1"/>
      <dgm:spPr/>
      <dgm:t>
        <a:bodyPr/>
        <a:lstStyle/>
        <a:p>
          <a:r>
            <a:rPr lang="ru-RU" sz="1700" dirty="0" smtClean="0"/>
            <a:t>Составление методической разработки (технологической карты экскурсии).</a:t>
          </a:r>
          <a:endParaRPr lang="ru-RU" sz="1700" dirty="0"/>
        </a:p>
      </dgm:t>
    </dgm:pt>
    <dgm:pt modelId="{2BBCC429-CA84-4E06-832C-F8C103CBEE96}" type="parTrans" cxnId="{4C0203B2-C3F3-4B3D-A68F-9A1817937458}">
      <dgm:prSet/>
      <dgm:spPr/>
      <dgm:t>
        <a:bodyPr/>
        <a:lstStyle/>
        <a:p>
          <a:endParaRPr lang="ru-RU" sz="1700"/>
        </a:p>
      </dgm:t>
    </dgm:pt>
    <dgm:pt modelId="{E05A2EE9-674E-43C9-81FF-4DEB95D20C94}" type="sibTrans" cxnId="{4C0203B2-C3F3-4B3D-A68F-9A1817937458}">
      <dgm:prSet/>
      <dgm:spPr/>
      <dgm:t>
        <a:bodyPr/>
        <a:lstStyle/>
        <a:p>
          <a:endParaRPr lang="ru-RU" sz="1700"/>
        </a:p>
      </dgm:t>
    </dgm:pt>
    <dgm:pt modelId="{45D1FE15-ACAB-46B2-959B-69CFDBD2EBA1}">
      <dgm:prSet custT="1"/>
      <dgm:spPr/>
      <dgm:t>
        <a:bodyPr/>
        <a:lstStyle/>
        <a:p>
          <a:r>
            <a:rPr lang="ru-RU" sz="1700" dirty="0" smtClean="0"/>
            <a:t> Составление индивидуальных текстов. </a:t>
          </a:r>
          <a:endParaRPr lang="ru-RU" sz="1700" dirty="0"/>
        </a:p>
      </dgm:t>
    </dgm:pt>
    <dgm:pt modelId="{F13A8CC6-CA29-4E83-A4F5-2010A06C89FD}" type="parTrans" cxnId="{D06D8791-D2F0-44DF-8BDA-C2658DBCB212}">
      <dgm:prSet/>
      <dgm:spPr/>
      <dgm:t>
        <a:bodyPr/>
        <a:lstStyle/>
        <a:p>
          <a:endParaRPr lang="ru-RU" sz="1700"/>
        </a:p>
      </dgm:t>
    </dgm:pt>
    <dgm:pt modelId="{3F9D6B98-877E-4034-BAB0-AC877E5CD65C}" type="sibTrans" cxnId="{D06D8791-D2F0-44DF-8BDA-C2658DBCB212}">
      <dgm:prSet/>
      <dgm:spPr/>
      <dgm:t>
        <a:bodyPr/>
        <a:lstStyle/>
        <a:p>
          <a:endParaRPr lang="ru-RU" sz="1700"/>
        </a:p>
      </dgm:t>
    </dgm:pt>
    <dgm:pt modelId="{69AAA5A6-FFBC-45AF-BB87-0EE9656BE391}">
      <dgm:prSet custT="1"/>
      <dgm:spPr/>
      <dgm:t>
        <a:bodyPr/>
        <a:lstStyle/>
        <a:p>
          <a:r>
            <a:rPr lang="ru-RU" sz="1700" dirty="0" smtClean="0"/>
            <a:t>Прием (сдача) экскурсии. </a:t>
          </a:r>
          <a:endParaRPr lang="ru-RU" sz="1700" dirty="0"/>
        </a:p>
      </dgm:t>
    </dgm:pt>
    <dgm:pt modelId="{61CDBD72-C492-4116-86C8-3EEE861FEF63}" type="parTrans" cxnId="{A8EAF787-4785-4A40-B1D0-F98119D77D7A}">
      <dgm:prSet/>
      <dgm:spPr/>
      <dgm:t>
        <a:bodyPr/>
        <a:lstStyle/>
        <a:p>
          <a:endParaRPr lang="ru-RU" sz="1700"/>
        </a:p>
      </dgm:t>
    </dgm:pt>
    <dgm:pt modelId="{D6F9F112-9DA7-473B-8F27-3E166590A217}" type="sibTrans" cxnId="{A8EAF787-4785-4A40-B1D0-F98119D77D7A}">
      <dgm:prSet/>
      <dgm:spPr/>
      <dgm:t>
        <a:bodyPr/>
        <a:lstStyle/>
        <a:p>
          <a:endParaRPr lang="ru-RU" sz="1700"/>
        </a:p>
      </dgm:t>
    </dgm:pt>
    <dgm:pt modelId="{04C9B020-EE17-474B-9E06-777EFA5DA4E8}">
      <dgm:prSet custT="1"/>
      <dgm:spPr/>
      <dgm:t>
        <a:bodyPr/>
        <a:lstStyle/>
        <a:p>
          <a:r>
            <a:rPr lang="ru-RU" sz="1700" smtClean="0"/>
            <a:t>Утверждение </a:t>
          </a:r>
          <a:r>
            <a:rPr lang="ru-RU" sz="1700" dirty="0" smtClean="0"/>
            <a:t>экскурсии. </a:t>
          </a:r>
          <a:endParaRPr lang="ru-RU" sz="1700" dirty="0"/>
        </a:p>
      </dgm:t>
    </dgm:pt>
    <dgm:pt modelId="{01FC51CD-F5F5-4CBB-860C-58265A1546CA}" type="parTrans" cxnId="{3E37640E-701D-48C4-B0B8-420A03CA81C8}">
      <dgm:prSet/>
      <dgm:spPr/>
      <dgm:t>
        <a:bodyPr/>
        <a:lstStyle/>
        <a:p>
          <a:endParaRPr lang="ru-RU" sz="1700"/>
        </a:p>
      </dgm:t>
    </dgm:pt>
    <dgm:pt modelId="{EDFA12BF-2B30-44DF-A589-4DEEBBBB0EE1}" type="sibTrans" cxnId="{3E37640E-701D-48C4-B0B8-420A03CA81C8}">
      <dgm:prSet/>
      <dgm:spPr/>
      <dgm:t>
        <a:bodyPr/>
        <a:lstStyle/>
        <a:p>
          <a:endParaRPr lang="ru-RU" sz="1700"/>
        </a:p>
      </dgm:t>
    </dgm:pt>
    <dgm:pt modelId="{BAD58462-1523-41D9-857B-7C4A775D4719}" type="pres">
      <dgm:prSet presAssocID="{0450F53F-2C9E-4C67-A706-FB4FE676B0C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CC98B7-7D52-4C4B-91FF-5520F71B4A1B}" type="pres">
      <dgm:prSet presAssocID="{DB13D9A5-273F-4245-9598-08D0A43E3AD2}" presName="parentLin" presStyleCnt="0"/>
      <dgm:spPr/>
    </dgm:pt>
    <dgm:pt modelId="{332DC25F-80BC-4680-AF44-515AF48D7466}" type="pres">
      <dgm:prSet presAssocID="{DB13D9A5-273F-4245-9598-08D0A43E3AD2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17653F41-BB78-4312-B01C-C060849C9DA0}" type="pres">
      <dgm:prSet presAssocID="{DB13D9A5-273F-4245-9598-08D0A43E3AD2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D4F8B1-0054-4DAD-BF96-341CCB358BCE}" type="pres">
      <dgm:prSet presAssocID="{DB13D9A5-273F-4245-9598-08D0A43E3AD2}" presName="negativeSpace" presStyleCnt="0"/>
      <dgm:spPr/>
    </dgm:pt>
    <dgm:pt modelId="{3CE1A3BA-27CF-4213-B121-C0EE0961183A}" type="pres">
      <dgm:prSet presAssocID="{DB13D9A5-273F-4245-9598-08D0A43E3AD2}" presName="childText" presStyleLbl="conFgAcc1" presStyleIdx="0" presStyleCnt="7">
        <dgm:presLayoutVars>
          <dgm:bulletEnabled val="1"/>
        </dgm:presLayoutVars>
      </dgm:prSet>
      <dgm:spPr/>
    </dgm:pt>
    <dgm:pt modelId="{B0CE612F-DCC5-4DAE-839D-32E5F3EA2B37}" type="pres">
      <dgm:prSet presAssocID="{3AEBB263-4060-4CA6-A0F7-143577E0E830}" presName="spaceBetweenRectangles" presStyleCnt="0"/>
      <dgm:spPr/>
    </dgm:pt>
    <dgm:pt modelId="{57433201-CD84-4E8B-81A4-8789E04ADB7A}" type="pres">
      <dgm:prSet presAssocID="{9D3CFBA3-9709-4F26-B70F-21DD39E2B91B}" presName="parentLin" presStyleCnt="0"/>
      <dgm:spPr/>
    </dgm:pt>
    <dgm:pt modelId="{345DD3C8-A9BC-4F5C-8E9D-7ED7B6A6AD54}" type="pres">
      <dgm:prSet presAssocID="{9D3CFBA3-9709-4F26-B70F-21DD39E2B91B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A0C12618-3256-40D5-B6BD-663B93DBE821}" type="pres">
      <dgm:prSet presAssocID="{9D3CFBA3-9709-4F26-B70F-21DD39E2B91B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7A728E-BEE8-49F0-BF84-F2975D70672D}" type="pres">
      <dgm:prSet presAssocID="{9D3CFBA3-9709-4F26-B70F-21DD39E2B91B}" presName="negativeSpace" presStyleCnt="0"/>
      <dgm:spPr/>
    </dgm:pt>
    <dgm:pt modelId="{35B57657-88B9-4421-AB70-00C26CFA41B6}" type="pres">
      <dgm:prSet presAssocID="{9D3CFBA3-9709-4F26-B70F-21DD39E2B91B}" presName="childText" presStyleLbl="conFgAcc1" presStyleIdx="1" presStyleCnt="7">
        <dgm:presLayoutVars>
          <dgm:bulletEnabled val="1"/>
        </dgm:presLayoutVars>
      </dgm:prSet>
      <dgm:spPr/>
    </dgm:pt>
    <dgm:pt modelId="{B96691A3-8C16-463B-A377-84C138A9205D}" type="pres">
      <dgm:prSet presAssocID="{0D38F896-8820-4F58-A355-CBFD7757D014}" presName="spaceBetweenRectangles" presStyleCnt="0"/>
      <dgm:spPr/>
    </dgm:pt>
    <dgm:pt modelId="{8006C174-95CC-49AF-A112-2188EC35A318}" type="pres">
      <dgm:prSet presAssocID="{B05438C4-474F-42E8-B189-2186B0BA754F}" presName="parentLin" presStyleCnt="0"/>
      <dgm:spPr/>
    </dgm:pt>
    <dgm:pt modelId="{26176900-4D35-42A1-AF41-4C314832B187}" type="pres">
      <dgm:prSet presAssocID="{B05438C4-474F-42E8-B189-2186B0BA754F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0B309BE7-DEC7-4E4B-AD58-2593DA2DAD41}" type="pres">
      <dgm:prSet presAssocID="{B05438C4-474F-42E8-B189-2186B0BA754F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BF3B5B-7AC7-4170-850D-9BB18C95436A}" type="pres">
      <dgm:prSet presAssocID="{B05438C4-474F-42E8-B189-2186B0BA754F}" presName="negativeSpace" presStyleCnt="0"/>
      <dgm:spPr/>
    </dgm:pt>
    <dgm:pt modelId="{1011F4B8-B8D8-4193-BB18-04089DD980BB}" type="pres">
      <dgm:prSet presAssocID="{B05438C4-474F-42E8-B189-2186B0BA754F}" presName="childText" presStyleLbl="conFgAcc1" presStyleIdx="2" presStyleCnt="7">
        <dgm:presLayoutVars>
          <dgm:bulletEnabled val="1"/>
        </dgm:presLayoutVars>
      </dgm:prSet>
      <dgm:spPr/>
    </dgm:pt>
    <dgm:pt modelId="{A5ACB744-E6B4-4B64-9F92-CF1C0EDCB29C}" type="pres">
      <dgm:prSet presAssocID="{0E9914E5-077B-4AB4-90B8-E1118A9DC473}" presName="spaceBetweenRectangles" presStyleCnt="0"/>
      <dgm:spPr/>
    </dgm:pt>
    <dgm:pt modelId="{2C890F70-B145-4EEE-A6BC-0634DB88F2C6}" type="pres">
      <dgm:prSet presAssocID="{EC82B31B-2594-4705-A07E-56DD82742EF4}" presName="parentLin" presStyleCnt="0"/>
      <dgm:spPr/>
    </dgm:pt>
    <dgm:pt modelId="{248ECA3D-005B-4534-AAFB-E8486508E8CE}" type="pres">
      <dgm:prSet presAssocID="{EC82B31B-2594-4705-A07E-56DD82742EF4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657897C5-8FC3-4844-86E2-05A559C3CE16}" type="pres">
      <dgm:prSet presAssocID="{EC82B31B-2594-4705-A07E-56DD82742EF4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F8CA5B-9B3E-49FF-A106-DFEBF40B2528}" type="pres">
      <dgm:prSet presAssocID="{EC82B31B-2594-4705-A07E-56DD82742EF4}" presName="negativeSpace" presStyleCnt="0"/>
      <dgm:spPr/>
    </dgm:pt>
    <dgm:pt modelId="{9D6B2AF3-E989-41C5-AF51-1D3F3D5DE79A}" type="pres">
      <dgm:prSet presAssocID="{EC82B31B-2594-4705-A07E-56DD82742EF4}" presName="childText" presStyleLbl="conFgAcc1" presStyleIdx="3" presStyleCnt="7">
        <dgm:presLayoutVars>
          <dgm:bulletEnabled val="1"/>
        </dgm:presLayoutVars>
      </dgm:prSet>
      <dgm:spPr/>
    </dgm:pt>
    <dgm:pt modelId="{B254642C-D04F-4D7B-9FCD-092E3E18511D}" type="pres">
      <dgm:prSet presAssocID="{E05A2EE9-674E-43C9-81FF-4DEB95D20C94}" presName="spaceBetweenRectangles" presStyleCnt="0"/>
      <dgm:spPr/>
    </dgm:pt>
    <dgm:pt modelId="{7A0DB21D-C04E-4CEA-92E4-0A122A281434}" type="pres">
      <dgm:prSet presAssocID="{45D1FE15-ACAB-46B2-959B-69CFDBD2EBA1}" presName="parentLin" presStyleCnt="0"/>
      <dgm:spPr/>
    </dgm:pt>
    <dgm:pt modelId="{53E7E7A2-72CE-4548-BACD-6F74EBF27164}" type="pres">
      <dgm:prSet presAssocID="{45D1FE15-ACAB-46B2-959B-69CFDBD2EBA1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7D00EC9B-3037-48B4-9F88-23F6A09A9617}" type="pres">
      <dgm:prSet presAssocID="{45D1FE15-ACAB-46B2-959B-69CFDBD2EBA1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A45DC9-4FFD-46A6-80AF-71C7A85FD6BA}" type="pres">
      <dgm:prSet presAssocID="{45D1FE15-ACAB-46B2-959B-69CFDBD2EBA1}" presName="negativeSpace" presStyleCnt="0"/>
      <dgm:spPr/>
    </dgm:pt>
    <dgm:pt modelId="{E6071B18-303F-46E6-98F7-7CF12B59780F}" type="pres">
      <dgm:prSet presAssocID="{45D1FE15-ACAB-46B2-959B-69CFDBD2EBA1}" presName="childText" presStyleLbl="conFgAcc1" presStyleIdx="4" presStyleCnt="7">
        <dgm:presLayoutVars>
          <dgm:bulletEnabled val="1"/>
        </dgm:presLayoutVars>
      </dgm:prSet>
      <dgm:spPr/>
    </dgm:pt>
    <dgm:pt modelId="{1A63641A-1389-44AE-8D65-281453C09C23}" type="pres">
      <dgm:prSet presAssocID="{3F9D6B98-877E-4034-BAB0-AC877E5CD65C}" presName="spaceBetweenRectangles" presStyleCnt="0"/>
      <dgm:spPr/>
    </dgm:pt>
    <dgm:pt modelId="{3C357F65-A0DD-44DB-AF94-5AE0682BBFE4}" type="pres">
      <dgm:prSet presAssocID="{69AAA5A6-FFBC-45AF-BB87-0EE9656BE391}" presName="parentLin" presStyleCnt="0"/>
      <dgm:spPr/>
    </dgm:pt>
    <dgm:pt modelId="{AA2D1EBC-A65D-4F6F-A5E8-1FB51550D6D8}" type="pres">
      <dgm:prSet presAssocID="{69AAA5A6-FFBC-45AF-BB87-0EE9656BE391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7DC08638-7322-492C-9B41-A2B536E8FC3C}" type="pres">
      <dgm:prSet presAssocID="{69AAA5A6-FFBC-45AF-BB87-0EE9656BE391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EDBB8D-139C-4BDE-AFF3-630CFA3657EC}" type="pres">
      <dgm:prSet presAssocID="{69AAA5A6-FFBC-45AF-BB87-0EE9656BE391}" presName="negativeSpace" presStyleCnt="0"/>
      <dgm:spPr/>
    </dgm:pt>
    <dgm:pt modelId="{353C9224-D20E-4452-8BF5-3233EBCF4544}" type="pres">
      <dgm:prSet presAssocID="{69AAA5A6-FFBC-45AF-BB87-0EE9656BE391}" presName="childText" presStyleLbl="conFgAcc1" presStyleIdx="5" presStyleCnt="7">
        <dgm:presLayoutVars>
          <dgm:bulletEnabled val="1"/>
        </dgm:presLayoutVars>
      </dgm:prSet>
      <dgm:spPr/>
    </dgm:pt>
    <dgm:pt modelId="{A0B3A1E3-141B-4C19-A13B-9EB4B317B283}" type="pres">
      <dgm:prSet presAssocID="{D6F9F112-9DA7-473B-8F27-3E166590A217}" presName="spaceBetweenRectangles" presStyleCnt="0"/>
      <dgm:spPr/>
    </dgm:pt>
    <dgm:pt modelId="{68B4BFFE-9D58-4E94-B7DF-05B1E69C3881}" type="pres">
      <dgm:prSet presAssocID="{04C9B020-EE17-474B-9E06-777EFA5DA4E8}" presName="parentLin" presStyleCnt="0"/>
      <dgm:spPr/>
    </dgm:pt>
    <dgm:pt modelId="{7092CEDA-9F6B-43C6-A2BD-C3C13393449D}" type="pres">
      <dgm:prSet presAssocID="{04C9B020-EE17-474B-9E06-777EFA5DA4E8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49ADD21B-0B82-4EF6-AFA7-7A32C885390C}" type="pres">
      <dgm:prSet presAssocID="{04C9B020-EE17-474B-9E06-777EFA5DA4E8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2A62AA-3D64-4BBC-B92C-AFC17FB2508E}" type="pres">
      <dgm:prSet presAssocID="{04C9B020-EE17-474B-9E06-777EFA5DA4E8}" presName="negativeSpace" presStyleCnt="0"/>
      <dgm:spPr/>
    </dgm:pt>
    <dgm:pt modelId="{228D0250-8B1C-4882-983B-281850861293}" type="pres">
      <dgm:prSet presAssocID="{04C9B020-EE17-474B-9E06-777EFA5DA4E8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F5B4B25B-551D-4CA4-9799-296D3D584597}" srcId="{0450F53F-2C9E-4C67-A706-FB4FE676B0C3}" destId="{DB13D9A5-273F-4245-9598-08D0A43E3AD2}" srcOrd="0" destOrd="0" parTransId="{D002D6A8-7986-4253-A879-350A192ED4DD}" sibTransId="{3AEBB263-4060-4CA6-A0F7-143577E0E830}"/>
    <dgm:cxn modelId="{26EA08CF-C6EC-4AA1-8993-7429D3D885A7}" type="presOf" srcId="{B05438C4-474F-42E8-B189-2186B0BA754F}" destId="{26176900-4D35-42A1-AF41-4C314832B187}" srcOrd="0" destOrd="0" presId="urn:microsoft.com/office/officeart/2005/8/layout/list1"/>
    <dgm:cxn modelId="{E569762A-B48D-4F3C-BCAB-D6900D637E9B}" type="presOf" srcId="{04C9B020-EE17-474B-9E06-777EFA5DA4E8}" destId="{7092CEDA-9F6B-43C6-A2BD-C3C13393449D}" srcOrd="0" destOrd="0" presId="urn:microsoft.com/office/officeart/2005/8/layout/list1"/>
    <dgm:cxn modelId="{86F8209C-6E0F-46E3-97A3-94200D9CE2C8}" type="presOf" srcId="{B05438C4-474F-42E8-B189-2186B0BA754F}" destId="{0B309BE7-DEC7-4E4B-AD58-2593DA2DAD41}" srcOrd="1" destOrd="0" presId="urn:microsoft.com/office/officeart/2005/8/layout/list1"/>
    <dgm:cxn modelId="{2D3A8C79-A6C6-4084-97A2-F62A8C05C896}" srcId="{0450F53F-2C9E-4C67-A706-FB4FE676B0C3}" destId="{9D3CFBA3-9709-4F26-B70F-21DD39E2B91B}" srcOrd="1" destOrd="0" parTransId="{5C808AFC-68D3-4335-8A33-A4A01CFE7A41}" sibTransId="{0D38F896-8820-4F58-A355-CBFD7757D014}"/>
    <dgm:cxn modelId="{AAE5BC8A-8A99-40F2-933D-649178A6D8E6}" type="presOf" srcId="{69AAA5A6-FFBC-45AF-BB87-0EE9656BE391}" destId="{7DC08638-7322-492C-9B41-A2B536E8FC3C}" srcOrd="1" destOrd="0" presId="urn:microsoft.com/office/officeart/2005/8/layout/list1"/>
    <dgm:cxn modelId="{E80E4594-D1E6-47D7-BC58-64549D354C5E}" type="presOf" srcId="{04C9B020-EE17-474B-9E06-777EFA5DA4E8}" destId="{49ADD21B-0B82-4EF6-AFA7-7A32C885390C}" srcOrd="1" destOrd="0" presId="urn:microsoft.com/office/officeart/2005/8/layout/list1"/>
    <dgm:cxn modelId="{12C4B396-BE47-4829-96F0-6506B5C9FFC7}" type="presOf" srcId="{9D3CFBA3-9709-4F26-B70F-21DD39E2B91B}" destId="{345DD3C8-A9BC-4F5C-8E9D-7ED7B6A6AD54}" srcOrd="0" destOrd="0" presId="urn:microsoft.com/office/officeart/2005/8/layout/list1"/>
    <dgm:cxn modelId="{BD489B34-BBC3-43CD-A89D-3688AD9199BA}" srcId="{0450F53F-2C9E-4C67-A706-FB4FE676B0C3}" destId="{B05438C4-474F-42E8-B189-2186B0BA754F}" srcOrd="2" destOrd="0" parTransId="{6695158F-AF74-4581-B3E7-892523D8EE97}" sibTransId="{0E9914E5-077B-4AB4-90B8-E1118A9DC473}"/>
    <dgm:cxn modelId="{302B88DB-EA8D-48F2-86EF-E0BCFBCA4C41}" type="presOf" srcId="{EC82B31B-2594-4705-A07E-56DD82742EF4}" destId="{248ECA3D-005B-4534-AAFB-E8486508E8CE}" srcOrd="0" destOrd="0" presId="urn:microsoft.com/office/officeart/2005/8/layout/list1"/>
    <dgm:cxn modelId="{D06D8791-D2F0-44DF-8BDA-C2658DBCB212}" srcId="{0450F53F-2C9E-4C67-A706-FB4FE676B0C3}" destId="{45D1FE15-ACAB-46B2-959B-69CFDBD2EBA1}" srcOrd="4" destOrd="0" parTransId="{F13A8CC6-CA29-4E83-A4F5-2010A06C89FD}" sibTransId="{3F9D6B98-877E-4034-BAB0-AC877E5CD65C}"/>
    <dgm:cxn modelId="{7C0590F0-750E-4D2F-AF12-08C574D0DCE0}" type="presOf" srcId="{0450F53F-2C9E-4C67-A706-FB4FE676B0C3}" destId="{BAD58462-1523-41D9-857B-7C4A775D4719}" srcOrd="0" destOrd="0" presId="urn:microsoft.com/office/officeart/2005/8/layout/list1"/>
    <dgm:cxn modelId="{3E37640E-701D-48C4-B0B8-420A03CA81C8}" srcId="{0450F53F-2C9E-4C67-A706-FB4FE676B0C3}" destId="{04C9B020-EE17-474B-9E06-777EFA5DA4E8}" srcOrd="6" destOrd="0" parTransId="{01FC51CD-F5F5-4CBB-860C-58265A1546CA}" sibTransId="{EDFA12BF-2B30-44DF-A589-4DEEBBBB0EE1}"/>
    <dgm:cxn modelId="{2616BEF5-A628-46A5-8B13-E03DE0828083}" type="presOf" srcId="{9D3CFBA3-9709-4F26-B70F-21DD39E2B91B}" destId="{A0C12618-3256-40D5-B6BD-663B93DBE821}" srcOrd="1" destOrd="0" presId="urn:microsoft.com/office/officeart/2005/8/layout/list1"/>
    <dgm:cxn modelId="{A8EAF787-4785-4A40-B1D0-F98119D77D7A}" srcId="{0450F53F-2C9E-4C67-A706-FB4FE676B0C3}" destId="{69AAA5A6-FFBC-45AF-BB87-0EE9656BE391}" srcOrd="5" destOrd="0" parTransId="{61CDBD72-C492-4116-86C8-3EEE861FEF63}" sibTransId="{D6F9F112-9DA7-473B-8F27-3E166590A217}"/>
    <dgm:cxn modelId="{4C0203B2-C3F3-4B3D-A68F-9A1817937458}" srcId="{0450F53F-2C9E-4C67-A706-FB4FE676B0C3}" destId="{EC82B31B-2594-4705-A07E-56DD82742EF4}" srcOrd="3" destOrd="0" parTransId="{2BBCC429-CA84-4E06-832C-F8C103CBEE96}" sibTransId="{E05A2EE9-674E-43C9-81FF-4DEB95D20C94}"/>
    <dgm:cxn modelId="{9D44AD5B-12EB-4AB3-82B4-919E632AE100}" type="presOf" srcId="{69AAA5A6-FFBC-45AF-BB87-0EE9656BE391}" destId="{AA2D1EBC-A65D-4F6F-A5E8-1FB51550D6D8}" srcOrd="0" destOrd="0" presId="urn:microsoft.com/office/officeart/2005/8/layout/list1"/>
    <dgm:cxn modelId="{F3919FA1-0C6E-424A-A9C2-CCCCDD2375C2}" type="presOf" srcId="{EC82B31B-2594-4705-A07E-56DD82742EF4}" destId="{657897C5-8FC3-4844-86E2-05A559C3CE16}" srcOrd="1" destOrd="0" presId="urn:microsoft.com/office/officeart/2005/8/layout/list1"/>
    <dgm:cxn modelId="{8F4F631B-F7E3-4F35-9C5A-4F02697836F1}" type="presOf" srcId="{45D1FE15-ACAB-46B2-959B-69CFDBD2EBA1}" destId="{53E7E7A2-72CE-4548-BACD-6F74EBF27164}" srcOrd="0" destOrd="0" presId="urn:microsoft.com/office/officeart/2005/8/layout/list1"/>
    <dgm:cxn modelId="{4AEF4249-11B2-44FF-BF97-0B9AAAD85D65}" type="presOf" srcId="{DB13D9A5-273F-4245-9598-08D0A43E3AD2}" destId="{17653F41-BB78-4312-B01C-C060849C9DA0}" srcOrd="1" destOrd="0" presId="urn:microsoft.com/office/officeart/2005/8/layout/list1"/>
    <dgm:cxn modelId="{DFC204EA-7D4E-4FEA-B8C5-22F2EEC185C3}" type="presOf" srcId="{DB13D9A5-273F-4245-9598-08D0A43E3AD2}" destId="{332DC25F-80BC-4680-AF44-515AF48D7466}" srcOrd="0" destOrd="0" presId="urn:microsoft.com/office/officeart/2005/8/layout/list1"/>
    <dgm:cxn modelId="{8063CFC3-9ABE-4B1F-AAE4-9263FFD70AEE}" type="presOf" srcId="{45D1FE15-ACAB-46B2-959B-69CFDBD2EBA1}" destId="{7D00EC9B-3037-48B4-9F88-23F6A09A9617}" srcOrd="1" destOrd="0" presId="urn:microsoft.com/office/officeart/2005/8/layout/list1"/>
    <dgm:cxn modelId="{4A4CC1BE-B9D6-41F5-90D5-4259B25B454E}" type="presParOf" srcId="{BAD58462-1523-41D9-857B-7C4A775D4719}" destId="{A3CC98B7-7D52-4C4B-91FF-5520F71B4A1B}" srcOrd="0" destOrd="0" presId="urn:microsoft.com/office/officeart/2005/8/layout/list1"/>
    <dgm:cxn modelId="{FDF49355-6007-4902-B630-4DB1F343E9A0}" type="presParOf" srcId="{A3CC98B7-7D52-4C4B-91FF-5520F71B4A1B}" destId="{332DC25F-80BC-4680-AF44-515AF48D7466}" srcOrd="0" destOrd="0" presId="urn:microsoft.com/office/officeart/2005/8/layout/list1"/>
    <dgm:cxn modelId="{EB9D0233-59C3-42B5-AF8D-0FD062363ED7}" type="presParOf" srcId="{A3CC98B7-7D52-4C4B-91FF-5520F71B4A1B}" destId="{17653F41-BB78-4312-B01C-C060849C9DA0}" srcOrd="1" destOrd="0" presId="urn:microsoft.com/office/officeart/2005/8/layout/list1"/>
    <dgm:cxn modelId="{E83C4D7D-3877-47B8-B70D-89987BC5E313}" type="presParOf" srcId="{BAD58462-1523-41D9-857B-7C4A775D4719}" destId="{78D4F8B1-0054-4DAD-BF96-341CCB358BCE}" srcOrd="1" destOrd="0" presId="urn:microsoft.com/office/officeart/2005/8/layout/list1"/>
    <dgm:cxn modelId="{76559937-C09C-43A7-BF3A-6F770E4FDE46}" type="presParOf" srcId="{BAD58462-1523-41D9-857B-7C4A775D4719}" destId="{3CE1A3BA-27CF-4213-B121-C0EE0961183A}" srcOrd="2" destOrd="0" presId="urn:microsoft.com/office/officeart/2005/8/layout/list1"/>
    <dgm:cxn modelId="{02E5A65D-2B3C-4135-9661-C52C19D870ED}" type="presParOf" srcId="{BAD58462-1523-41D9-857B-7C4A775D4719}" destId="{B0CE612F-DCC5-4DAE-839D-32E5F3EA2B37}" srcOrd="3" destOrd="0" presId="urn:microsoft.com/office/officeart/2005/8/layout/list1"/>
    <dgm:cxn modelId="{0D5CC3E1-E325-409D-9844-9069385CAD0C}" type="presParOf" srcId="{BAD58462-1523-41D9-857B-7C4A775D4719}" destId="{57433201-CD84-4E8B-81A4-8789E04ADB7A}" srcOrd="4" destOrd="0" presId="urn:microsoft.com/office/officeart/2005/8/layout/list1"/>
    <dgm:cxn modelId="{27B96532-0EAA-42BA-BE85-4A44F36E9B1F}" type="presParOf" srcId="{57433201-CD84-4E8B-81A4-8789E04ADB7A}" destId="{345DD3C8-A9BC-4F5C-8E9D-7ED7B6A6AD54}" srcOrd="0" destOrd="0" presId="urn:microsoft.com/office/officeart/2005/8/layout/list1"/>
    <dgm:cxn modelId="{D2D35176-4C40-4AEB-ADE8-379444E61988}" type="presParOf" srcId="{57433201-CD84-4E8B-81A4-8789E04ADB7A}" destId="{A0C12618-3256-40D5-B6BD-663B93DBE821}" srcOrd="1" destOrd="0" presId="urn:microsoft.com/office/officeart/2005/8/layout/list1"/>
    <dgm:cxn modelId="{CA732C29-A7E0-454C-B7F7-FA5AD8202CF8}" type="presParOf" srcId="{BAD58462-1523-41D9-857B-7C4A775D4719}" destId="{EB7A728E-BEE8-49F0-BF84-F2975D70672D}" srcOrd="5" destOrd="0" presId="urn:microsoft.com/office/officeart/2005/8/layout/list1"/>
    <dgm:cxn modelId="{9B071EB4-DD35-4B70-A992-C3EC748AF0B1}" type="presParOf" srcId="{BAD58462-1523-41D9-857B-7C4A775D4719}" destId="{35B57657-88B9-4421-AB70-00C26CFA41B6}" srcOrd="6" destOrd="0" presId="urn:microsoft.com/office/officeart/2005/8/layout/list1"/>
    <dgm:cxn modelId="{B78EBB47-3172-4A0E-8B05-AB556209E19C}" type="presParOf" srcId="{BAD58462-1523-41D9-857B-7C4A775D4719}" destId="{B96691A3-8C16-463B-A377-84C138A9205D}" srcOrd="7" destOrd="0" presId="urn:microsoft.com/office/officeart/2005/8/layout/list1"/>
    <dgm:cxn modelId="{259A0DCA-5220-4C9A-8D5A-8F4C45AF4046}" type="presParOf" srcId="{BAD58462-1523-41D9-857B-7C4A775D4719}" destId="{8006C174-95CC-49AF-A112-2188EC35A318}" srcOrd="8" destOrd="0" presId="urn:microsoft.com/office/officeart/2005/8/layout/list1"/>
    <dgm:cxn modelId="{389520F6-ACB1-44FB-A364-3157F47AF73D}" type="presParOf" srcId="{8006C174-95CC-49AF-A112-2188EC35A318}" destId="{26176900-4D35-42A1-AF41-4C314832B187}" srcOrd="0" destOrd="0" presId="urn:microsoft.com/office/officeart/2005/8/layout/list1"/>
    <dgm:cxn modelId="{D95547E9-A9D6-495A-B051-F1F6EF6CF6C7}" type="presParOf" srcId="{8006C174-95CC-49AF-A112-2188EC35A318}" destId="{0B309BE7-DEC7-4E4B-AD58-2593DA2DAD41}" srcOrd="1" destOrd="0" presId="urn:microsoft.com/office/officeart/2005/8/layout/list1"/>
    <dgm:cxn modelId="{A7F5BCD8-62A3-4F9B-99E2-B213FCFEF291}" type="presParOf" srcId="{BAD58462-1523-41D9-857B-7C4A775D4719}" destId="{43BF3B5B-7AC7-4170-850D-9BB18C95436A}" srcOrd="9" destOrd="0" presId="urn:microsoft.com/office/officeart/2005/8/layout/list1"/>
    <dgm:cxn modelId="{F474EFA5-9541-4C19-8BC3-1A6C786F8CAD}" type="presParOf" srcId="{BAD58462-1523-41D9-857B-7C4A775D4719}" destId="{1011F4B8-B8D8-4193-BB18-04089DD980BB}" srcOrd="10" destOrd="0" presId="urn:microsoft.com/office/officeart/2005/8/layout/list1"/>
    <dgm:cxn modelId="{E1F18AC1-4352-4BA6-B45C-2367664FD9DB}" type="presParOf" srcId="{BAD58462-1523-41D9-857B-7C4A775D4719}" destId="{A5ACB744-E6B4-4B64-9F92-CF1C0EDCB29C}" srcOrd="11" destOrd="0" presId="urn:microsoft.com/office/officeart/2005/8/layout/list1"/>
    <dgm:cxn modelId="{B044FF54-3765-4E35-82B8-7078310CBA1A}" type="presParOf" srcId="{BAD58462-1523-41D9-857B-7C4A775D4719}" destId="{2C890F70-B145-4EEE-A6BC-0634DB88F2C6}" srcOrd="12" destOrd="0" presId="urn:microsoft.com/office/officeart/2005/8/layout/list1"/>
    <dgm:cxn modelId="{12AEC291-014A-46B8-B3AF-5EF0600C8179}" type="presParOf" srcId="{2C890F70-B145-4EEE-A6BC-0634DB88F2C6}" destId="{248ECA3D-005B-4534-AAFB-E8486508E8CE}" srcOrd="0" destOrd="0" presId="urn:microsoft.com/office/officeart/2005/8/layout/list1"/>
    <dgm:cxn modelId="{C41C4A15-C7DE-48E2-9C72-33A51400E9DF}" type="presParOf" srcId="{2C890F70-B145-4EEE-A6BC-0634DB88F2C6}" destId="{657897C5-8FC3-4844-86E2-05A559C3CE16}" srcOrd="1" destOrd="0" presId="urn:microsoft.com/office/officeart/2005/8/layout/list1"/>
    <dgm:cxn modelId="{9698F48E-E1E8-4A52-AC50-3707FFC0C050}" type="presParOf" srcId="{BAD58462-1523-41D9-857B-7C4A775D4719}" destId="{2BF8CA5B-9B3E-49FF-A106-DFEBF40B2528}" srcOrd="13" destOrd="0" presId="urn:microsoft.com/office/officeart/2005/8/layout/list1"/>
    <dgm:cxn modelId="{C53CC52F-0810-4D9E-8FA1-1DF49827523C}" type="presParOf" srcId="{BAD58462-1523-41D9-857B-7C4A775D4719}" destId="{9D6B2AF3-E989-41C5-AF51-1D3F3D5DE79A}" srcOrd="14" destOrd="0" presId="urn:microsoft.com/office/officeart/2005/8/layout/list1"/>
    <dgm:cxn modelId="{32C2EFC4-9F17-4329-B505-3F9CAFF08F82}" type="presParOf" srcId="{BAD58462-1523-41D9-857B-7C4A775D4719}" destId="{B254642C-D04F-4D7B-9FCD-092E3E18511D}" srcOrd="15" destOrd="0" presId="urn:microsoft.com/office/officeart/2005/8/layout/list1"/>
    <dgm:cxn modelId="{D496DF27-90E5-4CBA-8539-518710B39624}" type="presParOf" srcId="{BAD58462-1523-41D9-857B-7C4A775D4719}" destId="{7A0DB21D-C04E-4CEA-92E4-0A122A281434}" srcOrd="16" destOrd="0" presId="urn:microsoft.com/office/officeart/2005/8/layout/list1"/>
    <dgm:cxn modelId="{7793A4A3-6AAD-4C4F-AC9B-CD7FDBF774C4}" type="presParOf" srcId="{7A0DB21D-C04E-4CEA-92E4-0A122A281434}" destId="{53E7E7A2-72CE-4548-BACD-6F74EBF27164}" srcOrd="0" destOrd="0" presId="urn:microsoft.com/office/officeart/2005/8/layout/list1"/>
    <dgm:cxn modelId="{AA67FE54-3A0B-47B5-8DFC-4C97077FB304}" type="presParOf" srcId="{7A0DB21D-C04E-4CEA-92E4-0A122A281434}" destId="{7D00EC9B-3037-48B4-9F88-23F6A09A9617}" srcOrd="1" destOrd="0" presId="urn:microsoft.com/office/officeart/2005/8/layout/list1"/>
    <dgm:cxn modelId="{51C3C933-C2CB-433E-8597-735DB362A028}" type="presParOf" srcId="{BAD58462-1523-41D9-857B-7C4A775D4719}" destId="{74A45DC9-4FFD-46A6-80AF-71C7A85FD6BA}" srcOrd="17" destOrd="0" presId="urn:microsoft.com/office/officeart/2005/8/layout/list1"/>
    <dgm:cxn modelId="{AE0544A4-40BF-443B-B6D3-5151A6380C85}" type="presParOf" srcId="{BAD58462-1523-41D9-857B-7C4A775D4719}" destId="{E6071B18-303F-46E6-98F7-7CF12B59780F}" srcOrd="18" destOrd="0" presId="urn:microsoft.com/office/officeart/2005/8/layout/list1"/>
    <dgm:cxn modelId="{B515B652-9FF9-4A71-89D1-22BAFB3CCC2B}" type="presParOf" srcId="{BAD58462-1523-41D9-857B-7C4A775D4719}" destId="{1A63641A-1389-44AE-8D65-281453C09C23}" srcOrd="19" destOrd="0" presId="urn:microsoft.com/office/officeart/2005/8/layout/list1"/>
    <dgm:cxn modelId="{A55E02AA-71BF-4D58-9631-938210CD477E}" type="presParOf" srcId="{BAD58462-1523-41D9-857B-7C4A775D4719}" destId="{3C357F65-A0DD-44DB-AF94-5AE0682BBFE4}" srcOrd="20" destOrd="0" presId="urn:microsoft.com/office/officeart/2005/8/layout/list1"/>
    <dgm:cxn modelId="{E9486944-ED6A-485A-8CCD-DD6B6FC76294}" type="presParOf" srcId="{3C357F65-A0DD-44DB-AF94-5AE0682BBFE4}" destId="{AA2D1EBC-A65D-4F6F-A5E8-1FB51550D6D8}" srcOrd="0" destOrd="0" presId="urn:microsoft.com/office/officeart/2005/8/layout/list1"/>
    <dgm:cxn modelId="{CF439CE5-1975-4C1D-AD29-892136008A0E}" type="presParOf" srcId="{3C357F65-A0DD-44DB-AF94-5AE0682BBFE4}" destId="{7DC08638-7322-492C-9B41-A2B536E8FC3C}" srcOrd="1" destOrd="0" presId="urn:microsoft.com/office/officeart/2005/8/layout/list1"/>
    <dgm:cxn modelId="{BB1CD9CC-1FC6-40FB-AFA1-32B79EECCCCD}" type="presParOf" srcId="{BAD58462-1523-41D9-857B-7C4A775D4719}" destId="{BCEDBB8D-139C-4BDE-AFF3-630CFA3657EC}" srcOrd="21" destOrd="0" presId="urn:microsoft.com/office/officeart/2005/8/layout/list1"/>
    <dgm:cxn modelId="{EC959F59-F2E6-405C-A698-4F42303F2681}" type="presParOf" srcId="{BAD58462-1523-41D9-857B-7C4A775D4719}" destId="{353C9224-D20E-4452-8BF5-3233EBCF4544}" srcOrd="22" destOrd="0" presId="urn:microsoft.com/office/officeart/2005/8/layout/list1"/>
    <dgm:cxn modelId="{3425812D-760B-4E07-A047-39FD7DF2A864}" type="presParOf" srcId="{BAD58462-1523-41D9-857B-7C4A775D4719}" destId="{A0B3A1E3-141B-4C19-A13B-9EB4B317B283}" srcOrd="23" destOrd="0" presId="urn:microsoft.com/office/officeart/2005/8/layout/list1"/>
    <dgm:cxn modelId="{90A36435-6D54-4C14-AF72-D070838E67D2}" type="presParOf" srcId="{BAD58462-1523-41D9-857B-7C4A775D4719}" destId="{68B4BFFE-9D58-4E94-B7DF-05B1E69C3881}" srcOrd="24" destOrd="0" presId="urn:microsoft.com/office/officeart/2005/8/layout/list1"/>
    <dgm:cxn modelId="{CAEA941C-49D0-4DFA-B940-0B1C134434CC}" type="presParOf" srcId="{68B4BFFE-9D58-4E94-B7DF-05B1E69C3881}" destId="{7092CEDA-9F6B-43C6-A2BD-C3C13393449D}" srcOrd="0" destOrd="0" presId="urn:microsoft.com/office/officeart/2005/8/layout/list1"/>
    <dgm:cxn modelId="{526434F5-C12C-4778-9B3A-932C533E3AFC}" type="presParOf" srcId="{68B4BFFE-9D58-4E94-B7DF-05B1E69C3881}" destId="{49ADD21B-0B82-4EF6-AFA7-7A32C885390C}" srcOrd="1" destOrd="0" presId="urn:microsoft.com/office/officeart/2005/8/layout/list1"/>
    <dgm:cxn modelId="{7EEC504F-CDFC-413C-86D4-F5F0C2272BFE}" type="presParOf" srcId="{BAD58462-1523-41D9-857B-7C4A775D4719}" destId="{F42A62AA-3D64-4BBC-B92C-AFC17FB2508E}" srcOrd="25" destOrd="0" presId="urn:microsoft.com/office/officeart/2005/8/layout/list1"/>
    <dgm:cxn modelId="{282460C8-E970-4103-B0CC-F2A2BA298F8E}" type="presParOf" srcId="{BAD58462-1523-41D9-857B-7C4A775D4719}" destId="{228D0250-8B1C-4882-983B-281850861293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3669836-B025-4D15-8002-1E5394F039C4}" type="doc">
      <dgm:prSet loTypeId="urn:microsoft.com/office/officeart/2005/8/layout/vList2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91F718C-79A4-48E7-904C-F3FECBCF1A68}">
      <dgm:prSet phldrT="[Текст]" custT="1"/>
      <dgm:spPr/>
      <dgm:t>
        <a:bodyPr/>
        <a:lstStyle/>
        <a:p>
          <a:pPr algn="ctr"/>
          <a:r>
            <a:rPr lang="ru-RU" sz="1700" dirty="0" smtClean="0"/>
            <a:t>познавательная ценность; </a:t>
          </a:r>
          <a:endParaRPr lang="ru-RU" sz="1700" dirty="0"/>
        </a:p>
      </dgm:t>
    </dgm:pt>
    <dgm:pt modelId="{F8E8E9F9-DBCF-4E2F-B5C0-FF1F479348A0}" type="parTrans" cxnId="{7B2237C3-E1C1-4B8D-B68C-284150ED19AC}">
      <dgm:prSet/>
      <dgm:spPr/>
      <dgm:t>
        <a:bodyPr/>
        <a:lstStyle/>
        <a:p>
          <a:pPr algn="ctr"/>
          <a:endParaRPr lang="ru-RU" sz="1700"/>
        </a:p>
      </dgm:t>
    </dgm:pt>
    <dgm:pt modelId="{251375A4-1953-430A-AA6B-07AC9289CDB0}" type="sibTrans" cxnId="{7B2237C3-E1C1-4B8D-B68C-284150ED19AC}">
      <dgm:prSet/>
      <dgm:spPr/>
      <dgm:t>
        <a:bodyPr/>
        <a:lstStyle/>
        <a:p>
          <a:pPr algn="ctr"/>
          <a:endParaRPr lang="ru-RU" sz="1700"/>
        </a:p>
      </dgm:t>
    </dgm:pt>
    <dgm:pt modelId="{3A1BED52-5E61-425A-B0EF-F84A6DAA0FB5}">
      <dgm:prSet phldrT="[Текст]" custT="1"/>
      <dgm:spPr/>
      <dgm:t>
        <a:bodyPr/>
        <a:lstStyle/>
        <a:p>
          <a:pPr algn="ctr"/>
          <a:r>
            <a:rPr lang="ru-RU" sz="1700" dirty="0" smtClean="0"/>
            <a:t>известность (популярность); </a:t>
          </a:r>
          <a:endParaRPr lang="ru-RU" sz="1700" dirty="0"/>
        </a:p>
      </dgm:t>
    </dgm:pt>
    <dgm:pt modelId="{72DA46E8-C07F-4DC7-9E82-4308D73F3B81}" type="parTrans" cxnId="{F87F615F-B4C7-4070-98FB-56F9D6816276}">
      <dgm:prSet/>
      <dgm:spPr/>
      <dgm:t>
        <a:bodyPr/>
        <a:lstStyle/>
        <a:p>
          <a:pPr algn="ctr"/>
          <a:endParaRPr lang="ru-RU" sz="1700"/>
        </a:p>
      </dgm:t>
    </dgm:pt>
    <dgm:pt modelId="{4A007CA0-DDC6-462D-B42A-DD16E56602FB}" type="sibTrans" cxnId="{F87F615F-B4C7-4070-98FB-56F9D6816276}">
      <dgm:prSet/>
      <dgm:spPr/>
      <dgm:t>
        <a:bodyPr/>
        <a:lstStyle/>
        <a:p>
          <a:pPr algn="ctr"/>
          <a:endParaRPr lang="ru-RU" sz="1700"/>
        </a:p>
      </dgm:t>
    </dgm:pt>
    <dgm:pt modelId="{6DDF0FB8-317A-4BB2-BFA3-14E92C5FEC67}">
      <dgm:prSet phldrT="[Текст]" custT="1"/>
      <dgm:spPr/>
      <dgm:t>
        <a:bodyPr/>
        <a:lstStyle/>
        <a:p>
          <a:pPr algn="ctr"/>
          <a:r>
            <a:rPr lang="ru-RU" sz="1700" dirty="0" smtClean="0"/>
            <a:t>необычность (экзотичность), неповторимость; </a:t>
          </a:r>
          <a:endParaRPr lang="ru-RU" sz="1700" dirty="0"/>
        </a:p>
      </dgm:t>
    </dgm:pt>
    <dgm:pt modelId="{70B9F2EC-0F9B-4A97-AE49-3B73069B99F2}" type="parTrans" cxnId="{1A2C88D6-EB09-4BC1-B15B-73873186B888}">
      <dgm:prSet/>
      <dgm:spPr/>
      <dgm:t>
        <a:bodyPr/>
        <a:lstStyle/>
        <a:p>
          <a:pPr algn="ctr"/>
          <a:endParaRPr lang="ru-RU" sz="1700"/>
        </a:p>
      </dgm:t>
    </dgm:pt>
    <dgm:pt modelId="{8FC944D9-2F83-485C-A33F-F50BF95BC496}" type="sibTrans" cxnId="{1A2C88D6-EB09-4BC1-B15B-73873186B888}">
      <dgm:prSet/>
      <dgm:spPr/>
      <dgm:t>
        <a:bodyPr/>
        <a:lstStyle/>
        <a:p>
          <a:pPr algn="ctr"/>
          <a:endParaRPr lang="ru-RU" sz="1700"/>
        </a:p>
      </dgm:t>
    </dgm:pt>
    <dgm:pt modelId="{5F2AA99B-4817-4D6D-B8B7-CB748FEF07D0}">
      <dgm:prSet phldrT="[Текст]" custT="1"/>
      <dgm:spPr/>
      <dgm:t>
        <a:bodyPr/>
        <a:lstStyle/>
        <a:p>
          <a:pPr algn="ctr"/>
          <a:r>
            <a:rPr lang="ru-RU" sz="1700" dirty="0" smtClean="0"/>
            <a:t>выразительность (внешняя выразительность самого объекта или взаимодействие экскурсионного объекта с окружающей средой); </a:t>
          </a:r>
          <a:endParaRPr lang="ru-RU" sz="1700" dirty="0"/>
        </a:p>
      </dgm:t>
    </dgm:pt>
    <dgm:pt modelId="{F68CD23D-0C68-45BB-82A7-B07819362B0A}" type="parTrans" cxnId="{447745E3-E14C-4966-945D-31741A7E01D0}">
      <dgm:prSet/>
      <dgm:spPr/>
      <dgm:t>
        <a:bodyPr/>
        <a:lstStyle/>
        <a:p>
          <a:pPr algn="ctr"/>
          <a:endParaRPr lang="ru-RU" sz="1700"/>
        </a:p>
      </dgm:t>
    </dgm:pt>
    <dgm:pt modelId="{5D08EE05-072F-4812-9309-1AA2B8C9BE07}" type="sibTrans" cxnId="{447745E3-E14C-4966-945D-31741A7E01D0}">
      <dgm:prSet/>
      <dgm:spPr/>
      <dgm:t>
        <a:bodyPr/>
        <a:lstStyle/>
        <a:p>
          <a:pPr algn="ctr"/>
          <a:endParaRPr lang="ru-RU" sz="1700"/>
        </a:p>
      </dgm:t>
    </dgm:pt>
    <dgm:pt modelId="{298DC9D0-CB4E-456C-90FB-936E6BD37A3B}">
      <dgm:prSet phldrT="[Текст]" custT="1"/>
      <dgm:spPr/>
      <dgm:t>
        <a:bodyPr/>
        <a:lstStyle/>
        <a:p>
          <a:pPr algn="ctr"/>
          <a:r>
            <a:rPr lang="ru-RU" sz="1700" dirty="0" smtClean="0"/>
            <a:t>сохранность (состояние объекта в данный момент, его подготовленность к показу); </a:t>
          </a:r>
          <a:endParaRPr lang="ru-RU" sz="1700" dirty="0"/>
        </a:p>
      </dgm:t>
    </dgm:pt>
    <dgm:pt modelId="{4C7A99F2-E604-491A-BB4F-F3FF06C4AFC2}" type="parTrans" cxnId="{B74F7287-9EAC-46DF-B03E-D4769B6F0978}">
      <dgm:prSet/>
      <dgm:spPr/>
      <dgm:t>
        <a:bodyPr/>
        <a:lstStyle/>
        <a:p>
          <a:pPr algn="ctr"/>
          <a:endParaRPr lang="ru-RU" sz="1700"/>
        </a:p>
      </dgm:t>
    </dgm:pt>
    <dgm:pt modelId="{E9D6687F-0EEB-45A8-A5AA-F4FDC34F749D}" type="sibTrans" cxnId="{B74F7287-9EAC-46DF-B03E-D4769B6F0978}">
      <dgm:prSet/>
      <dgm:spPr/>
      <dgm:t>
        <a:bodyPr/>
        <a:lstStyle/>
        <a:p>
          <a:pPr algn="ctr"/>
          <a:endParaRPr lang="ru-RU" sz="1700"/>
        </a:p>
      </dgm:t>
    </dgm:pt>
    <dgm:pt modelId="{4BFC35DF-3513-431E-9D76-54AD6AD5F91C}">
      <dgm:prSet phldrT="[Текст]" custT="1"/>
      <dgm:spPr/>
      <dgm:t>
        <a:bodyPr/>
        <a:lstStyle/>
        <a:p>
          <a:pPr algn="ctr"/>
          <a:r>
            <a:rPr lang="ru-RU" sz="1700" dirty="0" smtClean="0"/>
            <a:t>месторасположение (расстояние до объекта, удобство подъезда к нему, пригодность дороги для автотранспорта, наличие места для удобного расположения группы возле объекта). </a:t>
          </a:r>
          <a:endParaRPr lang="ru-RU" sz="1700" dirty="0"/>
        </a:p>
      </dgm:t>
    </dgm:pt>
    <dgm:pt modelId="{0CAF1AE1-04E5-4F71-9634-B21BFE8CE44E}" type="parTrans" cxnId="{174E0F46-9293-4FAE-B96B-4D21915C0F39}">
      <dgm:prSet/>
      <dgm:spPr/>
      <dgm:t>
        <a:bodyPr/>
        <a:lstStyle/>
        <a:p>
          <a:pPr algn="ctr"/>
          <a:endParaRPr lang="ru-RU" sz="1700"/>
        </a:p>
      </dgm:t>
    </dgm:pt>
    <dgm:pt modelId="{9E3297AF-C5E2-4F1B-9F86-E77C600C18A4}" type="sibTrans" cxnId="{174E0F46-9293-4FAE-B96B-4D21915C0F39}">
      <dgm:prSet/>
      <dgm:spPr/>
      <dgm:t>
        <a:bodyPr/>
        <a:lstStyle/>
        <a:p>
          <a:pPr algn="ctr"/>
          <a:endParaRPr lang="ru-RU" sz="1700"/>
        </a:p>
      </dgm:t>
    </dgm:pt>
    <dgm:pt modelId="{B3C099D8-3BBD-4E2E-B002-A3A88D9855D3}" type="pres">
      <dgm:prSet presAssocID="{C3669836-B025-4D15-8002-1E5394F039C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71ED00A-B40D-4579-9CB1-305FB9ADABFD}" type="pres">
      <dgm:prSet presAssocID="{991F718C-79A4-48E7-904C-F3FECBCF1A68}" presName="parentText" presStyleLbl="node1" presStyleIdx="0" presStyleCnt="6" custScaleY="70668" custLinFactNeighborX="-164" custLinFactNeighborY="-294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611846-56E1-4FB1-82FB-ADED8B92846E}" type="pres">
      <dgm:prSet presAssocID="{251375A4-1953-430A-AA6B-07AC9289CDB0}" presName="spacer" presStyleCnt="0"/>
      <dgm:spPr/>
    </dgm:pt>
    <dgm:pt modelId="{213CDF15-AE2B-40AB-BBF8-2504B21D6FE3}" type="pres">
      <dgm:prSet presAssocID="{3A1BED52-5E61-425A-B0EF-F84A6DAA0FB5}" presName="parentText" presStyleLbl="node1" presStyleIdx="1" presStyleCnt="6" custScaleY="8178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1E551F-188E-4B8A-815D-1CB8C4213C06}" type="pres">
      <dgm:prSet presAssocID="{4A007CA0-DDC6-462D-B42A-DD16E56602FB}" presName="spacer" presStyleCnt="0"/>
      <dgm:spPr/>
    </dgm:pt>
    <dgm:pt modelId="{2981F97D-6073-4FF1-A2AB-C2E60814942B}" type="pres">
      <dgm:prSet presAssocID="{6DDF0FB8-317A-4BB2-BFA3-14E92C5FEC67}" presName="parentText" presStyleLbl="node1" presStyleIdx="2" presStyleCnt="6" custScaleY="7851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D3DE52-BE8E-4303-AB27-D1189C99F961}" type="pres">
      <dgm:prSet presAssocID="{8FC944D9-2F83-485C-A33F-F50BF95BC496}" presName="spacer" presStyleCnt="0"/>
      <dgm:spPr/>
    </dgm:pt>
    <dgm:pt modelId="{33457C9E-FDC6-48A8-8E26-69D0374E83C5}" type="pres">
      <dgm:prSet presAssocID="{5F2AA99B-4817-4D6D-B8B7-CB748FEF07D0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01CD78-D353-4E18-84EF-0688567D9464}" type="pres">
      <dgm:prSet presAssocID="{5D08EE05-072F-4812-9309-1AA2B8C9BE07}" presName="spacer" presStyleCnt="0"/>
      <dgm:spPr/>
    </dgm:pt>
    <dgm:pt modelId="{9CFA477E-78C3-4A39-844F-6E58CF7C8142}" type="pres">
      <dgm:prSet presAssocID="{298DC9D0-CB4E-456C-90FB-936E6BD37A3B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3C0604-EBB1-4358-8A56-911EB3554010}" type="pres">
      <dgm:prSet presAssocID="{E9D6687F-0EEB-45A8-A5AA-F4FDC34F749D}" presName="spacer" presStyleCnt="0"/>
      <dgm:spPr/>
    </dgm:pt>
    <dgm:pt modelId="{EC98D732-D17A-4991-9289-7CF42C9139B2}" type="pres">
      <dgm:prSet presAssocID="{4BFC35DF-3513-431E-9D76-54AD6AD5F91C}" presName="parentText" presStyleLbl="node1" presStyleIdx="5" presStyleCnt="6" custScaleY="13007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071F10-C917-4A23-9AF5-286EA1F5A3A2}" type="presOf" srcId="{3A1BED52-5E61-425A-B0EF-F84A6DAA0FB5}" destId="{213CDF15-AE2B-40AB-BBF8-2504B21D6FE3}" srcOrd="0" destOrd="0" presId="urn:microsoft.com/office/officeart/2005/8/layout/vList2"/>
    <dgm:cxn modelId="{B74F7287-9EAC-46DF-B03E-D4769B6F0978}" srcId="{C3669836-B025-4D15-8002-1E5394F039C4}" destId="{298DC9D0-CB4E-456C-90FB-936E6BD37A3B}" srcOrd="4" destOrd="0" parTransId="{4C7A99F2-E604-491A-BB4F-F3FF06C4AFC2}" sibTransId="{E9D6687F-0EEB-45A8-A5AA-F4FDC34F749D}"/>
    <dgm:cxn modelId="{CF7ED7D4-E3A0-48D8-8276-7D562055E852}" type="presOf" srcId="{991F718C-79A4-48E7-904C-F3FECBCF1A68}" destId="{C71ED00A-B40D-4579-9CB1-305FB9ADABFD}" srcOrd="0" destOrd="0" presId="urn:microsoft.com/office/officeart/2005/8/layout/vList2"/>
    <dgm:cxn modelId="{7B2237C3-E1C1-4B8D-B68C-284150ED19AC}" srcId="{C3669836-B025-4D15-8002-1E5394F039C4}" destId="{991F718C-79A4-48E7-904C-F3FECBCF1A68}" srcOrd="0" destOrd="0" parTransId="{F8E8E9F9-DBCF-4E2F-B5C0-FF1F479348A0}" sibTransId="{251375A4-1953-430A-AA6B-07AC9289CDB0}"/>
    <dgm:cxn modelId="{F87F615F-B4C7-4070-98FB-56F9D6816276}" srcId="{C3669836-B025-4D15-8002-1E5394F039C4}" destId="{3A1BED52-5E61-425A-B0EF-F84A6DAA0FB5}" srcOrd="1" destOrd="0" parTransId="{72DA46E8-C07F-4DC7-9E82-4308D73F3B81}" sibTransId="{4A007CA0-DDC6-462D-B42A-DD16E56602FB}"/>
    <dgm:cxn modelId="{1B6375F4-45EA-4DB7-ABD5-BEA70348257D}" type="presOf" srcId="{298DC9D0-CB4E-456C-90FB-936E6BD37A3B}" destId="{9CFA477E-78C3-4A39-844F-6E58CF7C8142}" srcOrd="0" destOrd="0" presId="urn:microsoft.com/office/officeart/2005/8/layout/vList2"/>
    <dgm:cxn modelId="{447745E3-E14C-4966-945D-31741A7E01D0}" srcId="{C3669836-B025-4D15-8002-1E5394F039C4}" destId="{5F2AA99B-4817-4D6D-B8B7-CB748FEF07D0}" srcOrd="3" destOrd="0" parTransId="{F68CD23D-0C68-45BB-82A7-B07819362B0A}" sibTransId="{5D08EE05-072F-4812-9309-1AA2B8C9BE07}"/>
    <dgm:cxn modelId="{4DE37738-369B-479E-BBBB-37A83EAB9336}" type="presOf" srcId="{5F2AA99B-4817-4D6D-B8B7-CB748FEF07D0}" destId="{33457C9E-FDC6-48A8-8E26-69D0374E83C5}" srcOrd="0" destOrd="0" presId="urn:microsoft.com/office/officeart/2005/8/layout/vList2"/>
    <dgm:cxn modelId="{AE8EA8EE-EF5E-4C7D-8448-B75DBCE670CA}" type="presOf" srcId="{4BFC35DF-3513-431E-9D76-54AD6AD5F91C}" destId="{EC98D732-D17A-4991-9289-7CF42C9139B2}" srcOrd="0" destOrd="0" presId="urn:microsoft.com/office/officeart/2005/8/layout/vList2"/>
    <dgm:cxn modelId="{6C5C5A38-871F-46A4-BBF5-ABC571FC813A}" type="presOf" srcId="{6DDF0FB8-317A-4BB2-BFA3-14E92C5FEC67}" destId="{2981F97D-6073-4FF1-A2AB-C2E60814942B}" srcOrd="0" destOrd="0" presId="urn:microsoft.com/office/officeart/2005/8/layout/vList2"/>
    <dgm:cxn modelId="{0096E58E-8D74-4E79-A4ED-46CE7945AB5A}" type="presOf" srcId="{C3669836-B025-4D15-8002-1E5394F039C4}" destId="{B3C099D8-3BBD-4E2E-B002-A3A88D9855D3}" srcOrd="0" destOrd="0" presId="urn:microsoft.com/office/officeart/2005/8/layout/vList2"/>
    <dgm:cxn modelId="{1A2C88D6-EB09-4BC1-B15B-73873186B888}" srcId="{C3669836-B025-4D15-8002-1E5394F039C4}" destId="{6DDF0FB8-317A-4BB2-BFA3-14E92C5FEC67}" srcOrd="2" destOrd="0" parTransId="{70B9F2EC-0F9B-4A97-AE49-3B73069B99F2}" sibTransId="{8FC944D9-2F83-485C-A33F-F50BF95BC496}"/>
    <dgm:cxn modelId="{174E0F46-9293-4FAE-B96B-4D21915C0F39}" srcId="{C3669836-B025-4D15-8002-1E5394F039C4}" destId="{4BFC35DF-3513-431E-9D76-54AD6AD5F91C}" srcOrd="5" destOrd="0" parTransId="{0CAF1AE1-04E5-4F71-9634-B21BFE8CE44E}" sibTransId="{9E3297AF-C5E2-4F1B-9F86-E77C600C18A4}"/>
    <dgm:cxn modelId="{7723E628-40CA-4AFE-B57A-EB1872C97A5A}" type="presParOf" srcId="{B3C099D8-3BBD-4E2E-B002-A3A88D9855D3}" destId="{C71ED00A-B40D-4579-9CB1-305FB9ADABFD}" srcOrd="0" destOrd="0" presId="urn:microsoft.com/office/officeart/2005/8/layout/vList2"/>
    <dgm:cxn modelId="{4B32B172-EB3F-4B95-A0DA-9809BD490110}" type="presParOf" srcId="{B3C099D8-3BBD-4E2E-B002-A3A88D9855D3}" destId="{A8611846-56E1-4FB1-82FB-ADED8B92846E}" srcOrd="1" destOrd="0" presId="urn:microsoft.com/office/officeart/2005/8/layout/vList2"/>
    <dgm:cxn modelId="{A190F7FB-0BDC-4E39-BDC2-BEC5A46D1FAF}" type="presParOf" srcId="{B3C099D8-3BBD-4E2E-B002-A3A88D9855D3}" destId="{213CDF15-AE2B-40AB-BBF8-2504B21D6FE3}" srcOrd="2" destOrd="0" presId="urn:microsoft.com/office/officeart/2005/8/layout/vList2"/>
    <dgm:cxn modelId="{A0A93CB0-66C7-42FD-AD8A-F3298DDB7C36}" type="presParOf" srcId="{B3C099D8-3BBD-4E2E-B002-A3A88D9855D3}" destId="{4F1E551F-188E-4B8A-815D-1CB8C4213C06}" srcOrd="3" destOrd="0" presId="urn:microsoft.com/office/officeart/2005/8/layout/vList2"/>
    <dgm:cxn modelId="{1CAC8B44-220D-4798-8BF3-E72A4BC9239B}" type="presParOf" srcId="{B3C099D8-3BBD-4E2E-B002-A3A88D9855D3}" destId="{2981F97D-6073-4FF1-A2AB-C2E60814942B}" srcOrd="4" destOrd="0" presId="urn:microsoft.com/office/officeart/2005/8/layout/vList2"/>
    <dgm:cxn modelId="{D6F22340-2A56-4474-9D8E-6AFE547AF262}" type="presParOf" srcId="{B3C099D8-3BBD-4E2E-B002-A3A88D9855D3}" destId="{DBD3DE52-BE8E-4303-AB27-D1189C99F961}" srcOrd="5" destOrd="0" presId="urn:microsoft.com/office/officeart/2005/8/layout/vList2"/>
    <dgm:cxn modelId="{55FDD55B-7596-4FC0-B583-7A295D79C675}" type="presParOf" srcId="{B3C099D8-3BBD-4E2E-B002-A3A88D9855D3}" destId="{33457C9E-FDC6-48A8-8E26-69D0374E83C5}" srcOrd="6" destOrd="0" presId="urn:microsoft.com/office/officeart/2005/8/layout/vList2"/>
    <dgm:cxn modelId="{6263C04C-F001-4EE8-A891-F3AE634CC47C}" type="presParOf" srcId="{B3C099D8-3BBD-4E2E-B002-A3A88D9855D3}" destId="{3D01CD78-D353-4E18-84EF-0688567D9464}" srcOrd="7" destOrd="0" presId="urn:microsoft.com/office/officeart/2005/8/layout/vList2"/>
    <dgm:cxn modelId="{75E9B619-0787-4B1A-873D-2C456C18CBB0}" type="presParOf" srcId="{B3C099D8-3BBD-4E2E-B002-A3A88D9855D3}" destId="{9CFA477E-78C3-4A39-844F-6E58CF7C8142}" srcOrd="8" destOrd="0" presId="urn:microsoft.com/office/officeart/2005/8/layout/vList2"/>
    <dgm:cxn modelId="{F9D229BB-C9BB-4248-834E-52CF974A4F0E}" type="presParOf" srcId="{B3C099D8-3BBD-4E2E-B002-A3A88D9855D3}" destId="{B83C0604-EBB1-4358-8A56-911EB3554010}" srcOrd="9" destOrd="0" presId="urn:microsoft.com/office/officeart/2005/8/layout/vList2"/>
    <dgm:cxn modelId="{E15163E1-8022-46FD-A80C-16E224DA8D31}" type="presParOf" srcId="{B3C099D8-3BBD-4E2E-B002-A3A88D9855D3}" destId="{EC98D732-D17A-4991-9289-7CF42C9139B2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6A576B-4921-47A2-A9D0-1782A6B9CA92}">
      <dsp:nvSpPr>
        <dsp:cNvPr id="0" name=""/>
        <dsp:cNvSpPr/>
      </dsp:nvSpPr>
      <dsp:spPr>
        <a:xfrm>
          <a:off x="0" y="0"/>
          <a:ext cx="6436862" cy="153387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100" kern="1200" dirty="0" smtClean="0"/>
            <a:t>Вступление</a:t>
          </a:r>
          <a:endParaRPr lang="ru-RU" sz="5100" kern="1200" dirty="0"/>
        </a:p>
      </dsp:txBody>
      <dsp:txXfrm>
        <a:off x="44926" y="44926"/>
        <a:ext cx="4781692" cy="1444021"/>
      </dsp:txXfrm>
    </dsp:sp>
    <dsp:sp modelId="{47E31A25-6AF5-4B79-B9FE-2644A65F5E95}">
      <dsp:nvSpPr>
        <dsp:cNvPr id="0" name=""/>
        <dsp:cNvSpPr/>
      </dsp:nvSpPr>
      <dsp:spPr>
        <a:xfrm>
          <a:off x="567958" y="1789519"/>
          <a:ext cx="6436862" cy="153387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100" kern="1200" dirty="0" smtClean="0"/>
            <a:t>Основная часть</a:t>
          </a:r>
          <a:endParaRPr lang="ru-RU" sz="5100" kern="1200" dirty="0"/>
        </a:p>
      </dsp:txBody>
      <dsp:txXfrm>
        <a:off x="612884" y="1834445"/>
        <a:ext cx="4782033" cy="1444021"/>
      </dsp:txXfrm>
    </dsp:sp>
    <dsp:sp modelId="{6E2EFE95-F66F-4F4D-9A2A-AE41A43CA635}">
      <dsp:nvSpPr>
        <dsp:cNvPr id="0" name=""/>
        <dsp:cNvSpPr/>
      </dsp:nvSpPr>
      <dsp:spPr>
        <a:xfrm>
          <a:off x="1135916" y="3579038"/>
          <a:ext cx="6436862" cy="153387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100" kern="1200" smtClean="0"/>
            <a:t>Заключение </a:t>
          </a:r>
          <a:endParaRPr lang="ru-RU" sz="5100" kern="1200"/>
        </a:p>
      </dsp:txBody>
      <dsp:txXfrm>
        <a:off x="1180842" y="3623964"/>
        <a:ext cx="4782033" cy="1444021"/>
      </dsp:txXfrm>
    </dsp:sp>
    <dsp:sp modelId="{D7D12BD1-82A3-45BC-BE0B-5E7D846B7520}">
      <dsp:nvSpPr>
        <dsp:cNvPr id="0" name=""/>
        <dsp:cNvSpPr/>
      </dsp:nvSpPr>
      <dsp:spPr>
        <a:xfrm>
          <a:off x="5439844" y="1163187"/>
          <a:ext cx="997017" cy="99701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5664173" y="1163187"/>
        <a:ext cx="548359" cy="750255"/>
      </dsp:txXfrm>
    </dsp:sp>
    <dsp:sp modelId="{C9B928AC-2352-4832-ADE1-E81700FF4A1E}">
      <dsp:nvSpPr>
        <dsp:cNvPr id="0" name=""/>
        <dsp:cNvSpPr/>
      </dsp:nvSpPr>
      <dsp:spPr>
        <a:xfrm>
          <a:off x="6007802" y="2942480"/>
          <a:ext cx="997017" cy="997017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232131" y="2942480"/>
        <a:ext cx="548359" cy="7502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078E27-E32B-4DF7-BA50-E549215B7CDE}">
      <dsp:nvSpPr>
        <dsp:cNvPr id="0" name=""/>
        <dsp:cNvSpPr/>
      </dsp:nvSpPr>
      <dsp:spPr>
        <a:xfrm>
          <a:off x="0" y="379949"/>
          <a:ext cx="7949127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0971B0-1AD4-405C-9952-C45B0705B559}">
      <dsp:nvSpPr>
        <dsp:cNvPr id="0" name=""/>
        <dsp:cNvSpPr/>
      </dsp:nvSpPr>
      <dsp:spPr>
        <a:xfrm>
          <a:off x="397456" y="99509"/>
          <a:ext cx="5564388" cy="5608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321" tIns="0" rIns="210321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Определение цели и задач экскурсии. </a:t>
          </a:r>
          <a:endParaRPr lang="ru-RU" sz="1700" kern="1200" dirty="0"/>
        </a:p>
      </dsp:txBody>
      <dsp:txXfrm>
        <a:off x="424836" y="126889"/>
        <a:ext cx="5509628" cy="506120"/>
      </dsp:txXfrm>
    </dsp:sp>
    <dsp:sp modelId="{4C7DDBA4-3755-46FA-92FC-4DEDC7F21A4C}">
      <dsp:nvSpPr>
        <dsp:cNvPr id="0" name=""/>
        <dsp:cNvSpPr/>
      </dsp:nvSpPr>
      <dsp:spPr>
        <a:xfrm>
          <a:off x="0" y="1241789"/>
          <a:ext cx="7949127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3B9508-8BEC-4E95-B800-16B50C704B3C}">
      <dsp:nvSpPr>
        <dsp:cNvPr id="0" name=""/>
        <dsp:cNvSpPr/>
      </dsp:nvSpPr>
      <dsp:spPr>
        <a:xfrm>
          <a:off x="397456" y="961349"/>
          <a:ext cx="5564388" cy="5608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321" tIns="0" rIns="210321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Выбор темы. </a:t>
          </a:r>
          <a:endParaRPr lang="ru-RU" sz="1700" kern="1200" dirty="0"/>
        </a:p>
      </dsp:txBody>
      <dsp:txXfrm>
        <a:off x="424836" y="988729"/>
        <a:ext cx="5509628" cy="506120"/>
      </dsp:txXfrm>
    </dsp:sp>
    <dsp:sp modelId="{48E89A91-6468-43C8-A155-37EB79F36E07}">
      <dsp:nvSpPr>
        <dsp:cNvPr id="0" name=""/>
        <dsp:cNvSpPr/>
      </dsp:nvSpPr>
      <dsp:spPr>
        <a:xfrm>
          <a:off x="0" y="2103629"/>
          <a:ext cx="7949127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C9BC7B-1B60-4BAF-9367-32DAB818DC71}">
      <dsp:nvSpPr>
        <dsp:cNvPr id="0" name=""/>
        <dsp:cNvSpPr/>
      </dsp:nvSpPr>
      <dsp:spPr>
        <a:xfrm>
          <a:off x="397456" y="1823189"/>
          <a:ext cx="5564388" cy="5608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321" tIns="0" rIns="210321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Отбор литературы и составление библиографии. </a:t>
          </a:r>
          <a:endParaRPr lang="ru-RU" sz="1700" kern="1200" dirty="0"/>
        </a:p>
      </dsp:txBody>
      <dsp:txXfrm>
        <a:off x="424836" y="1850569"/>
        <a:ext cx="5509628" cy="506120"/>
      </dsp:txXfrm>
    </dsp:sp>
    <dsp:sp modelId="{31D5E5AD-082F-4141-84D1-344A89B7057B}">
      <dsp:nvSpPr>
        <dsp:cNvPr id="0" name=""/>
        <dsp:cNvSpPr/>
      </dsp:nvSpPr>
      <dsp:spPr>
        <a:xfrm>
          <a:off x="0" y="2965469"/>
          <a:ext cx="7949127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558D1E-7BC2-4BDE-8216-1A19EA06BE37}">
      <dsp:nvSpPr>
        <dsp:cNvPr id="0" name=""/>
        <dsp:cNvSpPr/>
      </dsp:nvSpPr>
      <dsp:spPr>
        <a:xfrm>
          <a:off x="397456" y="2685029"/>
          <a:ext cx="5564388" cy="5608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321" tIns="0" rIns="210321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Знакомство с экспозициями и фондами музеев по теме. </a:t>
          </a:r>
          <a:endParaRPr lang="ru-RU" sz="1700" kern="1200" dirty="0"/>
        </a:p>
      </dsp:txBody>
      <dsp:txXfrm>
        <a:off x="424836" y="2712409"/>
        <a:ext cx="5509628" cy="506120"/>
      </dsp:txXfrm>
    </dsp:sp>
    <dsp:sp modelId="{68F0EAC3-5B96-4807-B821-F8D3E7DF23AD}">
      <dsp:nvSpPr>
        <dsp:cNvPr id="0" name=""/>
        <dsp:cNvSpPr/>
      </dsp:nvSpPr>
      <dsp:spPr>
        <a:xfrm>
          <a:off x="0" y="3827309"/>
          <a:ext cx="7949127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280BE9-B25E-43E7-980E-AA4506ED44C2}">
      <dsp:nvSpPr>
        <dsp:cNvPr id="0" name=""/>
        <dsp:cNvSpPr/>
      </dsp:nvSpPr>
      <dsp:spPr>
        <a:xfrm>
          <a:off x="397456" y="3546869"/>
          <a:ext cx="5564388" cy="56088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321" tIns="0" rIns="210321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Отбор и изучение экскурсионных объектов.</a:t>
          </a:r>
          <a:endParaRPr lang="ru-RU" sz="1700" kern="1200" dirty="0"/>
        </a:p>
      </dsp:txBody>
      <dsp:txXfrm>
        <a:off x="424836" y="3574249"/>
        <a:ext cx="5509628" cy="506120"/>
      </dsp:txXfrm>
    </dsp:sp>
    <dsp:sp modelId="{6C687D0A-C983-4DDD-AB34-343C0FA12264}">
      <dsp:nvSpPr>
        <dsp:cNvPr id="0" name=""/>
        <dsp:cNvSpPr/>
      </dsp:nvSpPr>
      <dsp:spPr>
        <a:xfrm>
          <a:off x="0" y="4689149"/>
          <a:ext cx="7949127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C417FE-C9E9-4B16-950B-BE341C071402}">
      <dsp:nvSpPr>
        <dsp:cNvPr id="0" name=""/>
        <dsp:cNvSpPr/>
      </dsp:nvSpPr>
      <dsp:spPr>
        <a:xfrm>
          <a:off x="397456" y="4408709"/>
          <a:ext cx="5564388" cy="5608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321" tIns="0" rIns="210321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/>
            <a:t> </a:t>
          </a:r>
          <a:r>
            <a:rPr lang="ru-RU" sz="1700" kern="1200" dirty="0" smtClean="0"/>
            <a:t>Составление маршрута экскурсии</a:t>
          </a:r>
          <a:endParaRPr lang="ru-RU" sz="1700" kern="1200" dirty="0"/>
        </a:p>
      </dsp:txBody>
      <dsp:txXfrm>
        <a:off x="424836" y="4436089"/>
        <a:ext cx="5509628" cy="5061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E1A3BA-27CF-4213-B121-C0EE0961183A}">
      <dsp:nvSpPr>
        <dsp:cNvPr id="0" name=""/>
        <dsp:cNvSpPr/>
      </dsp:nvSpPr>
      <dsp:spPr>
        <a:xfrm>
          <a:off x="0" y="372929"/>
          <a:ext cx="7949127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653F41-BB78-4312-B01C-C060849C9DA0}">
      <dsp:nvSpPr>
        <dsp:cNvPr id="0" name=""/>
        <dsp:cNvSpPr/>
      </dsp:nvSpPr>
      <dsp:spPr>
        <a:xfrm>
          <a:off x="397456" y="136769"/>
          <a:ext cx="5564388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321" tIns="0" rIns="210321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Объезд или обход маршрута.</a:t>
          </a:r>
          <a:endParaRPr lang="ru-RU" sz="1700" kern="1200" dirty="0"/>
        </a:p>
      </dsp:txBody>
      <dsp:txXfrm>
        <a:off x="420513" y="159826"/>
        <a:ext cx="5518274" cy="426206"/>
      </dsp:txXfrm>
    </dsp:sp>
    <dsp:sp modelId="{35B57657-88B9-4421-AB70-00C26CFA41B6}">
      <dsp:nvSpPr>
        <dsp:cNvPr id="0" name=""/>
        <dsp:cNvSpPr/>
      </dsp:nvSpPr>
      <dsp:spPr>
        <a:xfrm>
          <a:off x="0" y="1098689"/>
          <a:ext cx="7949127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C12618-3256-40D5-B6BD-663B93DBE821}">
      <dsp:nvSpPr>
        <dsp:cNvPr id="0" name=""/>
        <dsp:cNvSpPr/>
      </dsp:nvSpPr>
      <dsp:spPr>
        <a:xfrm>
          <a:off x="397456" y="862529"/>
          <a:ext cx="5564388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321" tIns="0" rIns="210321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Подготовка контрольного текста экскурсии. </a:t>
          </a:r>
          <a:endParaRPr lang="ru-RU" sz="1700" kern="1200" dirty="0"/>
        </a:p>
      </dsp:txBody>
      <dsp:txXfrm>
        <a:off x="420513" y="885586"/>
        <a:ext cx="5518274" cy="426206"/>
      </dsp:txXfrm>
    </dsp:sp>
    <dsp:sp modelId="{1011F4B8-B8D8-4193-BB18-04089DD980BB}">
      <dsp:nvSpPr>
        <dsp:cNvPr id="0" name=""/>
        <dsp:cNvSpPr/>
      </dsp:nvSpPr>
      <dsp:spPr>
        <a:xfrm>
          <a:off x="0" y="1824449"/>
          <a:ext cx="7949127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309BE7-DEC7-4E4B-AD58-2593DA2DAD41}">
      <dsp:nvSpPr>
        <dsp:cNvPr id="0" name=""/>
        <dsp:cNvSpPr/>
      </dsp:nvSpPr>
      <dsp:spPr>
        <a:xfrm>
          <a:off x="397456" y="1588289"/>
          <a:ext cx="5564388" cy="4723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321" tIns="0" rIns="210321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Комплектование «портфеля экскурсовода». </a:t>
          </a:r>
          <a:endParaRPr lang="ru-RU" sz="1700" kern="1200" dirty="0"/>
        </a:p>
      </dsp:txBody>
      <dsp:txXfrm>
        <a:off x="420513" y="1611346"/>
        <a:ext cx="5518274" cy="426206"/>
      </dsp:txXfrm>
    </dsp:sp>
    <dsp:sp modelId="{9D6B2AF3-E989-41C5-AF51-1D3F3D5DE79A}">
      <dsp:nvSpPr>
        <dsp:cNvPr id="0" name=""/>
        <dsp:cNvSpPr/>
      </dsp:nvSpPr>
      <dsp:spPr>
        <a:xfrm>
          <a:off x="0" y="2550209"/>
          <a:ext cx="7949127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7897C5-8FC3-4844-86E2-05A559C3CE16}">
      <dsp:nvSpPr>
        <dsp:cNvPr id="0" name=""/>
        <dsp:cNvSpPr/>
      </dsp:nvSpPr>
      <dsp:spPr>
        <a:xfrm>
          <a:off x="397456" y="2314049"/>
          <a:ext cx="5564388" cy="4723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321" tIns="0" rIns="210321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Составление методической разработки (технологической карты экскурсии).</a:t>
          </a:r>
          <a:endParaRPr lang="ru-RU" sz="1700" kern="1200" dirty="0"/>
        </a:p>
      </dsp:txBody>
      <dsp:txXfrm>
        <a:off x="420513" y="2337106"/>
        <a:ext cx="5518274" cy="426206"/>
      </dsp:txXfrm>
    </dsp:sp>
    <dsp:sp modelId="{E6071B18-303F-46E6-98F7-7CF12B59780F}">
      <dsp:nvSpPr>
        <dsp:cNvPr id="0" name=""/>
        <dsp:cNvSpPr/>
      </dsp:nvSpPr>
      <dsp:spPr>
        <a:xfrm>
          <a:off x="0" y="3275969"/>
          <a:ext cx="7949127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00EC9B-3037-48B4-9F88-23F6A09A9617}">
      <dsp:nvSpPr>
        <dsp:cNvPr id="0" name=""/>
        <dsp:cNvSpPr/>
      </dsp:nvSpPr>
      <dsp:spPr>
        <a:xfrm>
          <a:off x="397456" y="3039809"/>
          <a:ext cx="5564388" cy="47232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321" tIns="0" rIns="210321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 Составление индивидуальных текстов. </a:t>
          </a:r>
          <a:endParaRPr lang="ru-RU" sz="1700" kern="1200" dirty="0"/>
        </a:p>
      </dsp:txBody>
      <dsp:txXfrm>
        <a:off x="420513" y="3062866"/>
        <a:ext cx="5518274" cy="426206"/>
      </dsp:txXfrm>
    </dsp:sp>
    <dsp:sp modelId="{353C9224-D20E-4452-8BF5-3233EBCF4544}">
      <dsp:nvSpPr>
        <dsp:cNvPr id="0" name=""/>
        <dsp:cNvSpPr/>
      </dsp:nvSpPr>
      <dsp:spPr>
        <a:xfrm>
          <a:off x="0" y="4001729"/>
          <a:ext cx="7949127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C08638-7322-492C-9B41-A2B536E8FC3C}">
      <dsp:nvSpPr>
        <dsp:cNvPr id="0" name=""/>
        <dsp:cNvSpPr/>
      </dsp:nvSpPr>
      <dsp:spPr>
        <a:xfrm>
          <a:off x="397456" y="3765569"/>
          <a:ext cx="5564388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321" tIns="0" rIns="210321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Прием (сдача) экскурсии. </a:t>
          </a:r>
          <a:endParaRPr lang="ru-RU" sz="1700" kern="1200" dirty="0"/>
        </a:p>
      </dsp:txBody>
      <dsp:txXfrm>
        <a:off x="420513" y="3788626"/>
        <a:ext cx="5518274" cy="426206"/>
      </dsp:txXfrm>
    </dsp:sp>
    <dsp:sp modelId="{228D0250-8B1C-4882-983B-281850861293}">
      <dsp:nvSpPr>
        <dsp:cNvPr id="0" name=""/>
        <dsp:cNvSpPr/>
      </dsp:nvSpPr>
      <dsp:spPr>
        <a:xfrm>
          <a:off x="0" y="4727489"/>
          <a:ext cx="7949127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ADD21B-0B82-4EF6-AFA7-7A32C885390C}">
      <dsp:nvSpPr>
        <dsp:cNvPr id="0" name=""/>
        <dsp:cNvSpPr/>
      </dsp:nvSpPr>
      <dsp:spPr>
        <a:xfrm>
          <a:off x="397456" y="4491329"/>
          <a:ext cx="5564388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321" tIns="0" rIns="210321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/>
            <a:t>Утверждение </a:t>
          </a:r>
          <a:r>
            <a:rPr lang="ru-RU" sz="1700" kern="1200" dirty="0" smtClean="0"/>
            <a:t>экскурсии. </a:t>
          </a:r>
          <a:endParaRPr lang="ru-RU" sz="1700" kern="1200" dirty="0"/>
        </a:p>
      </dsp:txBody>
      <dsp:txXfrm>
        <a:off x="420513" y="4514386"/>
        <a:ext cx="5518274" cy="4262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1ED00A-B40D-4579-9CB1-305FB9ADABFD}">
      <dsp:nvSpPr>
        <dsp:cNvPr id="0" name=""/>
        <dsp:cNvSpPr/>
      </dsp:nvSpPr>
      <dsp:spPr>
        <a:xfrm>
          <a:off x="0" y="0"/>
          <a:ext cx="7907629" cy="59652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познавательная ценность; </a:t>
          </a:r>
          <a:endParaRPr lang="ru-RU" sz="1700" kern="1200" dirty="0"/>
        </a:p>
      </dsp:txBody>
      <dsp:txXfrm>
        <a:off x="29120" y="29120"/>
        <a:ext cx="7849389" cy="538289"/>
      </dsp:txXfrm>
    </dsp:sp>
    <dsp:sp modelId="{213CDF15-AE2B-40AB-BBF8-2504B21D6FE3}">
      <dsp:nvSpPr>
        <dsp:cNvPr id="0" name=""/>
        <dsp:cNvSpPr/>
      </dsp:nvSpPr>
      <dsp:spPr>
        <a:xfrm>
          <a:off x="0" y="607588"/>
          <a:ext cx="7907629" cy="69035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известность (популярность); </a:t>
          </a:r>
          <a:endParaRPr lang="ru-RU" sz="1700" kern="1200" dirty="0"/>
        </a:p>
      </dsp:txBody>
      <dsp:txXfrm>
        <a:off x="33700" y="641288"/>
        <a:ext cx="7840229" cy="622954"/>
      </dsp:txXfrm>
    </dsp:sp>
    <dsp:sp modelId="{2981F97D-6073-4FF1-A2AB-C2E60814942B}">
      <dsp:nvSpPr>
        <dsp:cNvPr id="0" name=""/>
        <dsp:cNvSpPr/>
      </dsp:nvSpPr>
      <dsp:spPr>
        <a:xfrm>
          <a:off x="0" y="1308829"/>
          <a:ext cx="7907629" cy="66279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необычность (экзотичность), неповторимость; </a:t>
          </a:r>
          <a:endParaRPr lang="ru-RU" sz="1700" kern="1200" dirty="0"/>
        </a:p>
      </dsp:txBody>
      <dsp:txXfrm>
        <a:off x="32355" y="1341184"/>
        <a:ext cx="7842919" cy="598083"/>
      </dsp:txXfrm>
    </dsp:sp>
    <dsp:sp modelId="{33457C9E-FDC6-48A8-8E26-69D0374E83C5}">
      <dsp:nvSpPr>
        <dsp:cNvPr id="0" name=""/>
        <dsp:cNvSpPr/>
      </dsp:nvSpPr>
      <dsp:spPr>
        <a:xfrm>
          <a:off x="0" y="1982510"/>
          <a:ext cx="7907629" cy="84412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выразительность (внешняя выразительность самого объекта или взаимодействие экскурсионного объекта с окружающей средой); </a:t>
          </a:r>
          <a:endParaRPr lang="ru-RU" sz="1700" kern="1200" dirty="0"/>
        </a:p>
      </dsp:txBody>
      <dsp:txXfrm>
        <a:off x="41207" y="2023717"/>
        <a:ext cx="7825215" cy="761715"/>
      </dsp:txXfrm>
    </dsp:sp>
    <dsp:sp modelId="{9CFA477E-78C3-4A39-844F-6E58CF7C8142}">
      <dsp:nvSpPr>
        <dsp:cNvPr id="0" name=""/>
        <dsp:cNvSpPr/>
      </dsp:nvSpPr>
      <dsp:spPr>
        <a:xfrm>
          <a:off x="0" y="2837527"/>
          <a:ext cx="7907629" cy="84412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сохранность (состояние объекта в данный момент, его подготовленность к показу); </a:t>
          </a:r>
          <a:endParaRPr lang="ru-RU" sz="1700" kern="1200" dirty="0"/>
        </a:p>
      </dsp:txBody>
      <dsp:txXfrm>
        <a:off x="41207" y="2878734"/>
        <a:ext cx="7825215" cy="761715"/>
      </dsp:txXfrm>
    </dsp:sp>
    <dsp:sp modelId="{EC98D732-D17A-4991-9289-7CF42C9139B2}">
      <dsp:nvSpPr>
        <dsp:cNvPr id="0" name=""/>
        <dsp:cNvSpPr/>
      </dsp:nvSpPr>
      <dsp:spPr>
        <a:xfrm>
          <a:off x="0" y="3692544"/>
          <a:ext cx="7907629" cy="109801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месторасположение (расстояние до объекта, удобство подъезда к нему, пригодность дороги для автотранспорта, наличие места для удобного расположения группы возле объекта). </a:t>
          </a:r>
          <a:endParaRPr lang="ru-RU" sz="1700" kern="1200" dirty="0"/>
        </a:p>
      </dsp:txBody>
      <dsp:txXfrm>
        <a:off x="53601" y="3746145"/>
        <a:ext cx="7800427" cy="9908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8/24/2017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srgbClr val="F0A22E"/>
                </a:solidFill>
              </a:rPr>
              <a:pPr/>
              <a:t>‹#›</a:t>
            </a:fld>
            <a:endParaRPr lang="en-US" dirty="0">
              <a:solidFill>
                <a:srgbClr val="F0A2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603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8/24/2017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srgbClr val="F0A22E"/>
                </a:solidFill>
              </a:rPr>
              <a:pPr/>
              <a:t>‹#›</a:t>
            </a:fld>
            <a:endParaRPr lang="en-US" dirty="0">
              <a:solidFill>
                <a:srgbClr val="F0A2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815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8/24/2017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srgbClr val="F0A22E"/>
                </a:solidFill>
              </a:rPr>
              <a:pPr/>
              <a:t>‹#›</a:t>
            </a:fld>
            <a:endParaRPr lang="en-US" dirty="0">
              <a:solidFill>
                <a:srgbClr val="F0A2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8195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8/24/2017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srgbClr val="F0A22E"/>
                </a:solidFill>
              </a:rPr>
              <a:pPr/>
              <a:t>‹#›</a:t>
            </a:fld>
            <a:endParaRPr lang="en-US" dirty="0">
              <a:solidFill>
                <a:srgbClr val="F0A2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7582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8/24/2017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srgbClr val="F0A22E"/>
                </a:solidFill>
              </a:rPr>
              <a:pPr/>
              <a:t>‹#›</a:t>
            </a:fld>
            <a:endParaRPr lang="en-US" dirty="0">
              <a:solidFill>
                <a:srgbClr val="F0A2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2154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8/24/2017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srgbClr val="F0A22E"/>
                </a:solidFill>
              </a:rPr>
              <a:pPr/>
              <a:t>‹#›</a:t>
            </a:fld>
            <a:endParaRPr lang="en-US" dirty="0">
              <a:solidFill>
                <a:srgbClr val="F0A2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5289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8/24/2017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srgbClr val="F0A22E"/>
                </a:solidFill>
              </a:rPr>
              <a:pPr/>
              <a:t>‹#›</a:t>
            </a:fld>
            <a:endParaRPr lang="en-US" dirty="0">
              <a:solidFill>
                <a:srgbClr val="F0A2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3243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8/24/2017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srgbClr val="F0A22E"/>
                </a:solidFill>
              </a:rPr>
              <a:pPr/>
              <a:t>‹#›</a:t>
            </a:fld>
            <a:endParaRPr lang="en-US" dirty="0">
              <a:solidFill>
                <a:srgbClr val="F0A2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9690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8/24/2017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srgbClr val="F0A22E"/>
                </a:solidFill>
              </a:rPr>
              <a:pPr/>
              <a:t>‹#›</a:t>
            </a:fld>
            <a:endParaRPr lang="en-US" dirty="0">
              <a:solidFill>
                <a:srgbClr val="F0A2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047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8/24/2017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srgbClr val="F0A22E"/>
                </a:solidFill>
              </a:rPr>
              <a:pPr/>
              <a:t>‹#›</a:t>
            </a:fld>
            <a:endParaRPr lang="en-US" dirty="0">
              <a:solidFill>
                <a:srgbClr val="F0A2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7319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8/24/2017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srgbClr val="F0A22E"/>
                </a:solidFill>
              </a:rPr>
              <a:pPr/>
              <a:t>‹#›</a:t>
            </a:fld>
            <a:endParaRPr lang="en-US" dirty="0">
              <a:solidFill>
                <a:srgbClr val="F0A2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520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8/24/2017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8/24/2017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9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Методика </a:t>
            </a:r>
            <a:r>
              <a:rPr lang="ru-RU" dirty="0"/>
              <a:t>разработки экскурсии </a:t>
            </a:r>
          </a:p>
        </p:txBody>
      </p:sp>
    </p:spTree>
    <p:extLst>
      <p:ext uri="{BB962C8B-B14F-4D97-AF65-F5344CB8AC3E}">
        <p14:creationId xmlns:p14="http://schemas.microsoft.com/office/powerpoint/2010/main" val="747742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экскурсии</a:t>
            </a:r>
            <a:endParaRPr lang="ru-RU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903253452"/>
              </p:ext>
            </p:extLst>
          </p:nvPr>
        </p:nvGraphicFramePr>
        <p:xfrm>
          <a:off x="3709114" y="940159"/>
          <a:ext cx="7572779" cy="5112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7631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Этапы подготовки экскурсии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018558608"/>
              </p:ext>
            </p:extLst>
          </p:nvPr>
        </p:nvGraphicFramePr>
        <p:xfrm>
          <a:off x="3693374" y="785611"/>
          <a:ext cx="7949127" cy="5267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3696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Этапы подготовки экскурсии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580482323"/>
              </p:ext>
            </p:extLst>
          </p:nvPr>
        </p:nvGraphicFramePr>
        <p:xfrm>
          <a:off x="3693374" y="785611"/>
          <a:ext cx="7949127" cy="5267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218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Отбор объектов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39674" y="708338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Критерии: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4947000"/>
              </p:ext>
            </p:extLst>
          </p:nvPr>
        </p:nvGraphicFramePr>
        <p:xfrm>
          <a:off x="3670478" y="1262337"/>
          <a:ext cx="7907629" cy="4790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9076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Карточка объекта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782095" y="946826"/>
            <a:ext cx="7718739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карточку объекта входит:</a:t>
            </a:r>
          </a:p>
          <a:p>
            <a:endParaRPr lang="ru-RU" sz="23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/>
              <a:t>фотография</a:t>
            </a:r>
            <a:r>
              <a:rPr lang="ru-RU" dirty="0"/>
              <a:t>; </a:t>
            </a:r>
            <a:endParaRPr lang="ru-RU" dirty="0" smtClean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/>
              <a:t>наименование </a:t>
            </a:r>
            <a:r>
              <a:rPr lang="ru-RU" dirty="0"/>
              <a:t>объекта (первоначальное и современное); </a:t>
            </a:r>
            <a:endParaRPr lang="ru-RU" dirty="0" smtClean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/>
              <a:t>историческое </a:t>
            </a:r>
            <a:r>
              <a:rPr lang="ru-RU" dirty="0"/>
              <a:t>событие, с которым связан объект, дата события; </a:t>
            </a:r>
            <a:endParaRPr lang="ru-RU" dirty="0" smtClean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/>
              <a:t>местонахождение </a:t>
            </a:r>
            <a:r>
              <a:rPr lang="ru-RU" dirty="0"/>
              <a:t>и территориальная принадлежность объекта; </a:t>
            </a:r>
            <a:endParaRPr lang="ru-RU" dirty="0" smtClean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/>
              <a:t>описание </a:t>
            </a:r>
            <a:r>
              <a:rPr lang="ru-RU" dirty="0"/>
              <a:t>объекта (автор, дата сооружения, из каких материалов изготовлен, текст мемориальной надписи</a:t>
            </a:r>
            <a:r>
              <a:rPr lang="ru-RU" dirty="0" smtClean="0"/>
              <a:t>);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/>
              <a:t> </a:t>
            </a:r>
            <a:r>
              <a:rPr lang="ru-RU" dirty="0"/>
              <a:t>источники сведений об объекте: литературные и архивные данные, устные предания (указываются основные печатные работы и место хранения неопубликованных работ); </a:t>
            </a:r>
            <a:endParaRPr lang="ru-RU" dirty="0" smtClean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/>
              <a:t>сохранность </a:t>
            </a:r>
            <a:r>
              <a:rPr lang="ru-RU" dirty="0"/>
              <a:t>памятника (состояние памятника и территории в момент реставрации); </a:t>
            </a:r>
            <a:endParaRPr lang="ru-RU" dirty="0" smtClean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/>
              <a:t>безопасность </a:t>
            </a:r>
            <a:r>
              <a:rPr lang="ru-RU" dirty="0"/>
              <a:t>при его посещении; </a:t>
            </a:r>
            <a:endParaRPr lang="ru-RU" dirty="0" smtClean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/>
              <a:t>охрана </a:t>
            </a:r>
            <a:r>
              <a:rPr lang="ru-RU" dirty="0"/>
              <a:t>памятника (на кого возложена, каким решением); </a:t>
            </a:r>
            <a:endParaRPr lang="ru-RU" dirty="0" smtClean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/>
              <a:t>в </a:t>
            </a:r>
            <a:r>
              <a:rPr lang="ru-RU" dirty="0"/>
              <a:t>каких экскурсиях памятник используется в качестве объектов показа; </a:t>
            </a:r>
            <a:endParaRPr lang="ru-RU" dirty="0" smtClean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/>
              <a:t>дата </a:t>
            </a:r>
            <a:r>
              <a:rPr lang="ru-RU" dirty="0"/>
              <a:t>составления карточки, фамилия и должность составителя. </a:t>
            </a:r>
          </a:p>
        </p:txBody>
      </p:sp>
    </p:spTree>
    <p:extLst>
      <p:ext uri="{BB962C8B-B14F-4D97-AF65-F5344CB8AC3E}">
        <p14:creationId xmlns:p14="http://schemas.microsoft.com/office/powerpoint/2010/main" val="2231854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28408"/>
            <a:ext cx="3469075" cy="4601183"/>
          </a:xfrm>
        </p:spPr>
        <p:txBody>
          <a:bodyPr>
            <a:normAutofit/>
          </a:bodyPr>
          <a:lstStyle/>
          <a:p>
            <a:r>
              <a:rPr lang="ru-RU" sz="3400" dirty="0" smtClean="0"/>
              <a:t>Технологическая карта экскурсии </a:t>
            </a:r>
            <a:endParaRPr lang="ru-RU" sz="3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10884" y="574028"/>
            <a:ext cx="7499798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dirty="0" smtClean="0"/>
              <a:t>Технологическая карта экскурсии (образец)</a:t>
            </a:r>
          </a:p>
          <a:p>
            <a:r>
              <a:rPr lang="ru-RU" dirty="0" smtClean="0"/>
              <a:t>Тема </a:t>
            </a:r>
            <a:r>
              <a:rPr lang="ru-RU" dirty="0"/>
              <a:t>экскурсии</a:t>
            </a:r>
            <a:r>
              <a:rPr lang="ru-RU" dirty="0" smtClean="0"/>
              <a:t>:</a:t>
            </a:r>
          </a:p>
          <a:p>
            <a:r>
              <a:rPr lang="ru-RU" dirty="0" smtClean="0"/>
              <a:t> </a:t>
            </a:r>
            <a:r>
              <a:rPr lang="ru-RU" dirty="0"/>
              <a:t>Название экскурсии: </a:t>
            </a:r>
            <a:endParaRPr lang="ru-RU" dirty="0" smtClean="0"/>
          </a:p>
          <a:p>
            <a:r>
              <a:rPr lang="ru-RU" dirty="0" smtClean="0"/>
              <a:t>Продолжительность </a:t>
            </a:r>
            <a:r>
              <a:rPr lang="ru-RU" dirty="0"/>
              <a:t>(ч.): </a:t>
            </a:r>
            <a:endParaRPr lang="ru-RU" dirty="0" smtClean="0"/>
          </a:p>
          <a:p>
            <a:r>
              <a:rPr lang="ru-RU" dirty="0" smtClean="0"/>
              <a:t>Протяженность </a:t>
            </a:r>
            <a:r>
              <a:rPr lang="ru-RU" dirty="0"/>
              <a:t>(км.): </a:t>
            </a:r>
            <a:endParaRPr lang="ru-RU" dirty="0" smtClean="0"/>
          </a:p>
          <a:p>
            <a:r>
              <a:rPr lang="ru-RU" dirty="0" smtClean="0"/>
              <a:t>Автор </a:t>
            </a:r>
            <a:r>
              <a:rPr lang="ru-RU" dirty="0"/>
              <a:t>и разработчик: </a:t>
            </a:r>
            <a:endParaRPr lang="ru-RU" dirty="0" smtClean="0"/>
          </a:p>
          <a:p>
            <a:r>
              <a:rPr lang="ru-RU" dirty="0" smtClean="0"/>
              <a:t>Содержание </a:t>
            </a:r>
            <a:r>
              <a:rPr lang="ru-RU" dirty="0"/>
              <a:t>экскурсии: </a:t>
            </a:r>
            <a:endParaRPr lang="ru-RU" dirty="0" smtClean="0"/>
          </a:p>
          <a:p>
            <a:r>
              <a:rPr lang="ru-RU" dirty="0" smtClean="0"/>
              <a:t>Маршрут </a:t>
            </a:r>
            <a:r>
              <a:rPr lang="ru-RU" dirty="0"/>
              <a:t>экскурсии</a:t>
            </a:r>
            <a:r>
              <a:rPr lang="ru-RU" dirty="0" smtClean="0"/>
              <a:t>: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984116"/>
              </p:ext>
            </p:extLst>
          </p:nvPr>
        </p:nvGraphicFramePr>
        <p:xfrm>
          <a:off x="3572106" y="3062657"/>
          <a:ext cx="8160547" cy="2797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0833"/>
                <a:gridCol w="972123"/>
                <a:gridCol w="738814"/>
                <a:gridCol w="1594283"/>
                <a:gridCol w="1062855"/>
                <a:gridCol w="1062856"/>
                <a:gridCol w="1208783"/>
              </a:tblGrid>
              <a:tr h="168964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Участки (этапы) перемещения по маршруту от места сбора экскурсантов до последнего пункта на конкретном участке маршрута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Места остановок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Объект показа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Продолжительность осмотра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Основное содержание информации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Указания по организации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Методические указания 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</a:tr>
              <a:tr h="50477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</a:t>
                      </a:r>
                      <a:endParaRPr lang="ru-RU" sz="1200" dirty="0"/>
                    </a:p>
                  </a:txBody>
                  <a:tcPr/>
                </a:tc>
              </a:tr>
              <a:tr h="602804"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1404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910" y="1123837"/>
            <a:ext cx="3258355" cy="4601183"/>
          </a:xfrm>
        </p:spPr>
        <p:txBody>
          <a:bodyPr>
            <a:normAutofit/>
          </a:bodyPr>
          <a:lstStyle/>
          <a:p>
            <a:r>
              <a:rPr lang="ru-RU" sz="3400" dirty="0"/>
              <a:t>Аттестационное </a:t>
            </a:r>
            <a:r>
              <a:rPr lang="ru-RU" sz="3400" dirty="0" smtClean="0"/>
              <a:t>задание. Экскурсионный проект </a:t>
            </a:r>
            <a:endParaRPr lang="ru-RU" sz="3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679066" y="1012709"/>
            <a:ext cx="7783132" cy="4416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Экскурсионный </a:t>
            </a:r>
            <a:r>
              <a:rPr lang="ru-RU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 должен включать</a:t>
            </a:r>
            <a:r>
              <a:rPr lang="ru-RU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/>
            <a:endParaRPr lang="ru-RU" dirty="0"/>
          </a:p>
          <a:p>
            <a:pPr algn="just">
              <a:lnSpc>
                <a:spcPct val="150000"/>
              </a:lnSpc>
            </a:pPr>
            <a:r>
              <a:rPr lang="ru-RU" sz="2000" dirty="0" smtClean="0"/>
              <a:t> </a:t>
            </a:r>
            <a:r>
              <a:rPr lang="ru-RU" sz="2000" dirty="0"/>
              <a:t>1. титульный </a:t>
            </a:r>
            <a:r>
              <a:rPr lang="ru-RU" sz="2000" dirty="0" smtClean="0"/>
              <a:t>лист</a:t>
            </a:r>
          </a:p>
          <a:p>
            <a:pPr algn="just">
              <a:lnSpc>
                <a:spcPct val="150000"/>
              </a:lnSpc>
            </a:pPr>
            <a:r>
              <a:rPr lang="ru-RU" sz="2000" dirty="0" smtClean="0"/>
              <a:t> </a:t>
            </a:r>
            <a:r>
              <a:rPr lang="ru-RU" sz="2000" dirty="0"/>
              <a:t>2. </a:t>
            </a:r>
            <a:r>
              <a:rPr lang="ru-RU" sz="2000" dirty="0" smtClean="0"/>
              <a:t>оглавление</a:t>
            </a:r>
          </a:p>
          <a:p>
            <a:pPr algn="just">
              <a:lnSpc>
                <a:spcPct val="150000"/>
              </a:lnSpc>
            </a:pPr>
            <a:r>
              <a:rPr lang="ru-RU" sz="2000" dirty="0" smtClean="0"/>
              <a:t> </a:t>
            </a:r>
            <a:r>
              <a:rPr lang="ru-RU" sz="2000" dirty="0"/>
              <a:t>3. индивидуальный текст экскурсии (вступительное слово, основная часть, заключение, логические переходы</a:t>
            </a:r>
            <a:r>
              <a:rPr lang="ru-RU" sz="2000" dirty="0" smtClean="0"/>
              <a:t>)</a:t>
            </a:r>
          </a:p>
          <a:p>
            <a:pPr algn="just">
              <a:lnSpc>
                <a:spcPct val="150000"/>
              </a:lnSpc>
            </a:pPr>
            <a:r>
              <a:rPr lang="ru-RU" sz="2000" dirty="0" smtClean="0"/>
              <a:t> </a:t>
            </a:r>
            <a:r>
              <a:rPr lang="ru-RU" sz="2000" dirty="0"/>
              <a:t>4. схему </a:t>
            </a:r>
            <a:r>
              <a:rPr lang="ru-RU" sz="2000" dirty="0" smtClean="0"/>
              <a:t>маршрута</a:t>
            </a:r>
          </a:p>
          <a:p>
            <a:pPr algn="just">
              <a:lnSpc>
                <a:spcPct val="150000"/>
              </a:lnSpc>
            </a:pPr>
            <a:r>
              <a:rPr lang="ru-RU" sz="2000" dirty="0" smtClean="0"/>
              <a:t> </a:t>
            </a:r>
            <a:r>
              <a:rPr lang="ru-RU" sz="2000" dirty="0"/>
              <a:t>5. перечень наглядных пособий, входящих в портфель </a:t>
            </a:r>
            <a:r>
              <a:rPr lang="ru-RU" sz="2000" dirty="0" smtClean="0"/>
              <a:t>экскурсовода</a:t>
            </a:r>
          </a:p>
          <a:p>
            <a:pPr algn="just">
              <a:lnSpc>
                <a:spcPct val="150000"/>
              </a:lnSpc>
            </a:pPr>
            <a:r>
              <a:rPr lang="ru-RU" sz="2000" dirty="0" smtClean="0"/>
              <a:t> </a:t>
            </a:r>
            <a:r>
              <a:rPr lang="ru-RU" sz="2000" dirty="0"/>
              <a:t>6. технологическую карту экскурсии </a:t>
            </a:r>
            <a:endParaRPr lang="ru-RU" sz="2000" dirty="0" smtClean="0"/>
          </a:p>
          <a:p>
            <a:pPr algn="just">
              <a:lnSpc>
                <a:spcPct val="150000"/>
              </a:lnSpc>
            </a:pPr>
            <a:r>
              <a:rPr lang="ru-RU" sz="2000" dirty="0" smtClean="0"/>
              <a:t>7</a:t>
            </a:r>
            <a:r>
              <a:rPr lang="ru-RU" sz="2000" dirty="0"/>
              <a:t>. список использованных источников. </a:t>
            </a:r>
          </a:p>
        </p:txBody>
      </p:sp>
    </p:spTree>
    <p:extLst>
      <p:ext uri="{BB962C8B-B14F-4D97-AF65-F5344CB8AC3E}">
        <p14:creationId xmlns:p14="http://schemas.microsoft.com/office/powerpoint/2010/main" val="2107593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Этапы выполнения контрольной проектной </a:t>
            </a:r>
            <a:r>
              <a:rPr lang="ru-RU" dirty="0" smtClean="0"/>
              <a:t>работы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56337" y="1123837"/>
            <a:ext cx="747404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 smtClean="0"/>
              <a:t>1.Определить </a:t>
            </a:r>
            <a:r>
              <a:rPr lang="ru-RU" sz="2000" dirty="0"/>
              <a:t>цель и задачи экскурсии. </a:t>
            </a:r>
            <a:endParaRPr lang="ru-RU" sz="2000" dirty="0" smtClean="0"/>
          </a:p>
          <a:p>
            <a:pPr algn="just">
              <a:lnSpc>
                <a:spcPct val="150000"/>
              </a:lnSpc>
            </a:pPr>
            <a:r>
              <a:rPr lang="ru-RU" sz="2000" dirty="0" smtClean="0"/>
              <a:t>2.Выбрать </a:t>
            </a:r>
            <a:r>
              <a:rPr lang="ru-RU" sz="2000" dirty="0"/>
              <a:t>вид, тему и название экскурсии. </a:t>
            </a:r>
            <a:endParaRPr lang="ru-RU" sz="2000" dirty="0" smtClean="0"/>
          </a:p>
          <a:p>
            <a:pPr algn="just">
              <a:lnSpc>
                <a:spcPct val="150000"/>
              </a:lnSpc>
            </a:pPr>
            <a:r>
              <a:rPr lang="ru-RU" sz="2000" dirty="0" smtClean="0"/>
              <a:t>3.Отобрать </a:t>
            </a:r>
            <a:r>
              <a:rPr lang="ru-RU" sz="2000" dirty="0"/>
              <a:t>и кратко прорецензировать литературу. 4.Изучить и отобрать экскурсионные объекты. 5.Разработать маршрут экскурсии. </a:t>
            </a:r>
            <a:endParaRPr lang="ru-RU" sz="2000" dirty="0" smtClean="0"/>
          </a:p>
          <a:p>
            <a:pPr algn="just">
              <a:lnSpc>
                <a:spcPct val="150000"/>
              </a:lnSpc>
            </a:pPr>
            <a:r>
              <a:rPr lang="ru-RU" sz="2000" dirty="0" smtClean="0"/>
              <a:t>6.Подготовить </a:t>
            </a:r>
            <a:r>
              <a:rPr lang="ru-RU" sz="2000" dirty="0"/>
              <a:t>текст экскурсии. </a:t>
            </a:r>
            <a:endParaRPr lang="ru-RU" sz="2000" dirty="0" smtClean="0"/>
          </a:p>
          <a:p>
            <a:pPr algn="just">
              <a:lnSpc>
                <a:spcPct val="150000"/>
              </a:lnSpc>
            </a:pPr>
            <a:r>
              <a:rPr lang="ru-RU" sz="2000" dirty="0" smtClean="0"/>
              <a:t>7.Составить </a:t>
            </a:r>
            <a:r>
              <a:rPr lang="ru-RU" sz="2000" dirty="0"/>
              <a:t>технологическую карту экскурсии. </a:t>
            </a:r>
            <a:endParaRPr lang="ru-RU" sz="2000" dirty="0" smtClean="0"/>
          </a:p>
          <a:p>
            <a:pPr algn="just">
              <a:lnSpc>
                <a:spcPct val="150000"/>
              </a:lnSpc>
            </a:pPr>
            <a:r>
              <a:rPr lang="ru-RU" sz="2000" dirty="0" smtClean="0"/>
              <a:t>8.Скомплектовать </a:t>
            </a:r>
            <a:r>
              <a:rPr lang="ru-RU" sz="2000" dirty="0"/>
              <a:t>набор наглядных пособий и документов ("Портфель экскурсовода</a:t>
            </a:r>
            <a:r>
              <a:rPr lang="ru-RU" sz="2000" dirty="0" smtClean="0"/>
              <a:t>").</a:t>
            </a:r>
          </a:p>
          <a:p>
            <a:pPr algn="just">
              <a:lnSpc>
                <a:spcPct val="150000"/>
              </a:lnSpc>
            </a:pPr>
            <a:r>
              <a:rPr lang="ru-RU" sz="2000" dirty="0" smtClean="0"/>
              <a:t> </a:t>
            </a:r>
            <a:r>
              <a:rPr lang="ru-RU" sz="2000" dirty="0"/>
              <a:t>9. Презентовать экскурсионный проект. </a:t>
            </a:r>
          </a:p>
        </p:txBody>
      </p:sp>
    </p:spTree>
    <p:extLst>
      <p:ext uri="{BB962C8B-B14F-4D97-AF65-F5344CB8AC3E}">
        <p14:creationId xmlns:p14="http://schemas.microsoft.com/office/powerpoint/2010/main" val="2247100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Учебная литература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631843" y="1276622"/>
            <a:ext cx="812656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ru-RU" dirty="0" smtClean="0">
                <a:solidFill>
                  <a:srgbClr val="000000"/>
                </a:solidFill>
              </a:rPr>
              <a:t>Биржаков </a:t>
            </a:r>
            <a:r>
              <a:rPr lang="ru-RU" dirty="0">
                <a:solidFill>
                  <a:srgbClr val="000000"/>
                </a:solidFill>
              </a:rPr>
              <a:t>М.Б. Введение в туризм. – СПб., – 192с. </a:t>
            </a:r>
            <a:endParaRPr lang="ru-RU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ru-RU" dirty="0" smtClean="0">
                <a:solidFill>
                  <a:srgbClr val="000000"/>
                </a:solidFill>
              </a:rPr>
              <a:t>Емельянов </a:t>
            </a:r>
            <a:r>
              <a:rPr lang="ru-RU" dirty="0">
                <a:solidFill>
                  <a:srgbClr val="000000"/>
                </a:solidFill>
              </a:rPr>
              <a:t>Б.В. Экскурсоведение: Учебник. – 5-е изд. – М.: Советский спорт, – 216 с. </a:t>
            </a:r>
            <a:endParaRPr lang="ru-RU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ru-RU" dirty="0" smtClean="0">
                <a:solidFill>
                  <a:srgbClr val="000000"/>
                </a:solidFill>
              </a:rPr>
              <a:t>Ильина </a:t>
            </a:r>
            <a:r>
              <a:rPr lang="ru-RU" dirty="0">
                <a:solidFill>
                  <a:srgbClr val="000000"/>
                </a:solidFill>
              </a:rPr>
              <a:t>Е.Н. </a:t>
            </a:r>
            <a:r>
              <a:rPr lang="ru-RU" dirty="0" err="1">
                <a:solidFill>
                  <a:srgbClr val="000000"/>
                </a:solidFill>
              </a:rPr>
              <a:t>Туроперейтинг</a:t>
            </a:r>
            <a:r>
              <a:rPr lang="ru-RU" dirty="0">
                <a:solidFill>
                  <a:srgbClr val="000000"/>
                </a:solidFill>
              </a:rPr>
              <a:t>: организация деятельности. – М., с </a:t>
            </a:r>
            <a:endParaRPr lang="ru-RU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ru-RU" dirty="0" err="1" smtClean="0">
                <a:solidFill>
                  <a:srgbClr val="000000"/>
                </a:solidFill>
              </a:rPr>
              <a:t>Кайманова</a:t>
            </a:r>
            <a:r>
              <a:rPr lang="ru-RU" dirty="0" smtClean="0">
                <a:solidFill>
                  <a:srgbClr val="000000"/>
                </a:solidFill>
              </a:rPr>
              <a:t> </a:t>
            </a:r>
            <a:r>
              <a:rPr lang="ru-RU" dirty="0">
                <a:solidFill>
                  <a:srgbClr val="000000"/>
                </a:solidFill>
              </a:rPr>
              <a:t>Т.А. Экскурсоведение: учеб. пособие. – Пенза: ПГУ, </a:t>
            </a:r>
            <a:endParaRPr lang="ru-RU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ru-RU" dirty="0" err="1" smtClean="0">
                <a:solidFill>
                  <a:srgbClr val="000000"/>
                </a:solidFill>
              </a:rPr>
              <a:t>Маслюкова</a:t>
            </a:r>
            <a:r>
              <a:rPr lang="ru-RU" dirty="0" smtClean="0">
                <a:solidFill>
                  <a:srgbClr val="000000"/>
                </a:solidFill>
              </a:rPr>
              <a:t> </a:t>
            </a:r>
            <a:r>
              <a:rPr lang="ru-RU" dirty="0">
                <a:solidFill>
                  <a:srgbClr val="000000"/>
                </a:solidFill>
              </a:rPr>
              <a:t>Т.А. Экскурсоведение: Методика подготовки и проведения экскурсии: Учеб. пособие. – Шахты, – 66 с. </a:t>
            </a:r>
            <a:endParaRPr lang="ru-RU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ru-RU" dirty="0" err="1" smtClean="0">
                <a:solidFill>
                  <a:srgbClr val="000000"/>
                </a:solidFill>
              </a:rPr>
              <a:t>Пузакова</a:t>
            </a:r>
            <a:r>
              <a:rPr lang="ru-RU" dirty="0" smtClean="0">
                <a:solidFill>
                  <a:srgbClr val="000000"/>
                </a:solidFill>
              </a:rPr>
              <a:t> </a:t>
            </a:r>
            <a:r>
              <a:rPr lang="ru-RU" dirty="0">
                <a:solidFill>
                  <a:srgbClr val="000000"/>
                </a:solidFill>
              </a:rPr>
              <a:t>Е.П. Чистякова В.А. Международный туристический бизнес. – </a:t>
            </a:r>
            <a:r>
              <a:rPr lang="ru-RU" dirty="0" smtClean="0">
                <a:solidFill>
                  <a:srgbClr val="000000"/>
                </a:solidFill>
              </a:rPr>
              <a:t>М., 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ru-RU" dirty="0" smtClean="0">
                <a:solidFill>
                  <a:srgbClr val="000000"/>
                </a:solidFill>
              </a:rPr>
              <a:t>Юренева </a:t>
            </a:r>
            <a:r>
              <a:rPr lang="ru-RU" dirty="0">
                <a:solidFill>
                  <a:srgbClr val="000000"/>
                </a:solidFill>
              </a:rPr>
              <a:t>Т. Ю. Музееведение: Учебник/Т. Ю. Юренева. М.: Академический проект, с. </a:t>
            </a:r>
          </a:p>
        </p:txBody>
      </p:sp>
    </p:spTree>
    <p:extLst>
      <p:ext uri="{BB962C8B-B14F-4D97-AF65-F5344CB8AC3E}">
        <p14:creationId xmlns:p14="http://schemas.microsoft.com/office/powerpoint/2010/main" val="4266734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</a:t>
            </a:r>
            <a:r>
              <a:rPr lang="ru-RU" smtClean="0"/>
              <a:t>за внимание!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950223"/>
      </p:ext>
    </p:extLst>
  </p:cSld>
  <p:clrMapOvr>
    <a:masterClrMapping/>
  </p:clrMapOvr>
</p:sld>
</file>

<file path=ppt/theme/theme1.xml><?xml version="1.0" encoding="utf-8"?>
<a:theme xmlns:a="http://schemas.openxmlformats.org/drawingml/2006/main" name="Рама">
  <a:themeElements>
    <a:clrScheme name="Frame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18A1B607-7BAE-46D6-8090-545AC7BDD739}"/>
    </a:ext>
  </a:extLst>
</a:theme>
</file>

<file path=ppt/theme/theme2.xml><?xml version="1.0" encoding="utf-8"?>
<a:theme xmlns:a="http://schemas.openxmlformats.org/drawingml/2006/main" name="1_Рама">
  <a:themeElements>
    <a:clrScheme name="Рама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Рама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18A1B607-7BAE-46D6-8090-545AC7BDD73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Рамка</Template>
  <TotalTime>40</TotalTime>
  <Words>594</Words>
  <Application>Microsoft Office PowerPoint</Application>
  <PresentationFormat>Широкоэкранный</PresentationFormat>
  <Paragraphs>92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Corbel</vt:lpstr>
      <vt:lpstr>Wingdings</vt:lpstr>
      <vt:lpstr>Wingdings 2</vt:lpstr>
      <vt:lpstr>Рама</vt:lpstr>
      <vt:lpstr>1_Рама</vt:lpstr>
      <vt:lpstr>Методика разработки экскурсии </vt:lpstr>
      <vt:lpstr>Структура экскурсии</vt:lpstr>
      <vt:lpstr>Этапы подготовки экскурсии</vt:lpstr>
      <vt:lpstr>Этапы подготовки экскурсии</vt:lpstr>
      <vt:lpstr>Отбор объектов</vt:lpstr>
      <vt:lpstr>Карточка объекта</vt:lpstr>
      <vt:lpstr>Технологическая карта экскурсии </vt:lpstr>
      <vt:lpstr>Аттестационное задание. Экскурсионный проект </vt:lpstr>
      <vt:lpstr>Этапы выполнения контрольной проектной работы</vt:lpstr>
      <vt:lpstr>Учебная литература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Методика разработки экскурсии</dc:title>
  <dc:creator>Валерия Ден</dc:creator>
  <cp:lastModifiedBy>Никифорова Галина</cp:lastModifiedBy>
  <cp:revision>6</cp:revision>
  <dcterms:created xsi:type="dcterms:W3CDTF">2017-06-19T11:40:38Z</dcterms:created>
  <dcterms:modified xsi:type="dcterms:W3CDTF">2017-08-24T05:04:27Z</dcterms:modified>
</cp:coreProperties>
</file>