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61" r:id="rId2"/>
    <p:sldId id="262" r:id="rId3"/>
    <p:sldId id="259" r:id="rId4"/>
    <p:sldId id="260" r:id="rId5"/>
    <p:sldId id="257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A29F227-92CF-4625-84D2-9AD5824CB1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B75957-B56D-42A6-918A-DC6D1C0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SUS\Desktop\Коммерческое право\spravedliv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7200" y="3429000"/>
            <a:ext cx="2336800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14480" y="2285992"/>
            <a:ext cx="62996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Корпоративное право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245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Корпоративное право — </a:t>
            </a:r>
            <a:r>
              <a:rPr lang="ru-RU" sz="2400" dirty="0" err="1" smtClean="0"/>
              <a:t>подотрасль</a:t>
            </a:r>
            <a:r>
              <a:rPr lang="ru-RU" sz="2400" dirty="0" smtClean="0"/>
              <a:t> гражданского права, совокупность норм, регулирующих на основе </a:t>
            </a:r>
            <a:r>
              <a:rPr lang="ru-RU" sz="2400" dirty="0" err="1" smtClean="0"/>
              <a:t>частно</a:t>
            </a:r>
            <a:r>
              <a:rPr lang="ru-RU" sz="2400" dirty="0" smtClean="0"/>
              <a:t>-управленческих методов правового регулирования общественные отношения, связанные с образованием и деятельностью корпораций (корпоративных форм юридических лиц).</a:t>
            </a:r>
            <a:endParaRPr lang="ru-RU" sz="2400" dirty="0"/>
          </a:p>
        </p:txBody>
      </p:sp>
      <p:pic>
        <p:nvPicPr>
          <p:cNvPr id="3074" name="Picture 2" descr="C:\Users\ASUS\Desktop\Коммерческое право\uslu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948" y="4022510"/>
            <a:ext cx="2381251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36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207"/>
            <a:ext cx="7756263" cy="105425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Метод корпоративного права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Корпоративное право регулируется как </a:t>
            </a:r>
            <a:r>
              <a:rPr lang="ru-RU" dirty="0" err="1" smtClean="0"/>
              <a:t>частно</a:t>
            </a:r>
            <a:r>
              <a:rPr lang="ru-RU" dirty="0" smtClean="0"/>
              <a:t>-правовыми методами, характерными для гражданского права, так и публично-правовыми методами, характерными для предпринимательского права.</a:t>
            </a:r>
          </a:p>
          <a:p>
            <a:r>
              <a:rPr lang="ru-RU" dirty="0" smtClean="0"/>
              <a:t>В отличие от классических гражданско-правовых отношений в корпоративных правоотношениях присутствует элемент неравенства, власти-подчинения. Помимо собственно имущественных отношений, регулируемых гражданским правом, в корпоративных правоотношениях присутствует организационно-управленческий аспект, выражающийся в большом количестве императивных предписаний, что является особенностью корпоративных правоотношений, позволяющей выделить их в отдельную группу.</a:t>
            </a:r>
          </a:p>
          <a:p>
            <a:r>
              <a:rPr lang="ru-RU" dirty="0" smtClean="0"/>
              <a:t>Таким образом методология корпоративного права носит диспозитивно-императивный характер.</a:t>
            </a:r>
            <a:endParaRPr lang="ru-RU" dirty="0"/>
          </a:p>
        </p:txBody>
      </p:sp>
      <p:pic>
        <p:nvPicPr>
          <p:cNvPr id="7170" name="Picture 2" descr="C:\Users\ASUS\Desktop\Коммерческое право\uslu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359359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329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21913"/>
            <a:ext cx="8591550" cy="950169"/>
          </a:xfrm>
        </p:spPr>
        <p:txBody>
          <a:bodyPr>
            <a:normAutofit/>
          </a:bodyPr>
          <a:lstStyle/>
          <a:p>
            <a:r>
              <a:rPr lang="ru-RU" dirty="0" smtClean="0"/>
              <a:t>Цели корпоративного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595360" cy="4937760"/>
          </a:xfrm>
        </p:spPr>
        <p:txBody>
          <a:bodyPr>
            <a:normAutofit/>
          </a:bodyPr>
          <a:lstStyle/>
          <a:p>
            <a:r>
              <a:rPr lang="ru-RU" b="1" dirty="0" smtClean="0"/>
              <a:t>Существует три основные цели действия правовых норм корпоративного права:</a:t>
            </a:r>
          </a:p>
          <a:p>
            <a:r>
              <a:rPr lang="ru-RU" sz="2800" dirty="0" smtClean="0"/>
              <a:t>Установление правового статуса хозяйственных организаций</a:t>
            </a:r>
          </a:p>
          <a:p>
            <a:r>
              <a:rPr lang="ru-RU" sz="2800" dirty="0" smtClean="0"/>
              <a:t>Определение порядка образования хозяйственных организаций</a:t>
            </a:r>
          </a:p>
          <a:p>
            <a:r>
              <a:rPr lang="ru-RU" sz="2800" dirty="0" smtClean="0"/>
              <a:t>Определение порядка деятельности хозяйственных организаций</a:t>
            </a:r>
            <a:endParaRPr lang="ru-RU" sz="2800" dirty="0"/>
          </a:p>
        </p:txBody>
      </p:sp>
      <p:pic>
        <p:nvPicPr>
          <p:cNvPr id="4098" name="Picture 2" descr="C:\Users\ASUS\Desktop\Коммерческое право\head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092" y="4725144"/>
            <a:ext cx="8139396" cy="213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600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2060848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Корпоративное право понимают в двух смыслах:</a:t>
            </a:r>
          </a:p>
          <a:p>
            <a:r>
              <a:rPr lang="ru-RU" dirty="0" smtClean="0"/>
              <a:t>В широком смысле корпоративное право — это совокупность юридических норм, регулирующих правовой статус, порядок деятельности и создания хозяйственных обществ и товариществ.</a:t>
            </a:r>
          </a:p>
          <a:p>
            <a:r>
              <a:rPr lang="ru-RU" dirty="0" smtClean="0"/>
              <a:t>В узком смысле под корпоративным правом понимают систему правил, установленных собственником или администрацией коммерческой организации и регулирующих правоотношения внутри данной организации.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396552" y="98107"/>
            <a:ext cx="98090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Корпоративное право в системе права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456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2">
                    <a:lumMod val="10000"/>
                  </a:schemeClr>
                </a:solidFill>
              </a:rPr>
              <a:t>Понятие Корпорация и Юр.лицо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 lnSpcReduction="10000"/>
          </a:bodyPr>
          <a:lstStyle/>
          <a:p>
            <a:r>
              <a:rPr lang="ru-RU" i="1" smtClean="0"/>
              <a:t>Понятие корпорации Легальное определение корпорации должно базироваться на ее определении как коммерческого юридического лица Формы корпораций по нашему законодательству: ООО (ОДО), ЗАО, ОАО. В наибольшей степени соответствует понятию корпорация такая разновидность АО как ОАО.</a:t>
            </a:r>
          </a:p>
          <a:p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юридического лица Юридическим лицом признается организация, которая имеет в собственности, хозяйственном ведении или оперативном управлении обособленное имущество и отвечает по своим обязательствам этим имуществом, может от своего имени приобретать и осуществлять имущественные и личные неимущественные права, нести обязанности, быть истцом и ответчиком в суде. Ю.Л. должны иметь самостоятельный баланс или смету (п.1.ст.48)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53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2304581"/>
            <a:ext cx="7772400" cy="4572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Юридические лица </a:t>
            </a:r>
            <a:r>
              <a:rPr lang="ru-RU" sz="2400" dirty="0"/>
              <a:t>Преследующие извлечение прибыли в качестве основной цели своей деятельности – коммерческие организации. Могут создаваться лишь в формах, предусмотренных ГК. </a:t>
            </a:r>
            <a:endParaRPr lang="ru-RU" sz="2400" dirty="0" smtClean="0"/>
          </a:p>
          <a:p>
            <a:r>
              <a:rPr lang="ru-RU" sz="2400" dirty="0" smtClean="0"/>
              <a:t>Юридические лица </a:t>
            </a:r>
            <a:r>
              <a:rPr lang="ru-RU" sz="2400" dirty="0"/>
              <a:t>не имеющие извлечение прибыли в качестве такой цели и не распределяющие полученную прибыль между участниками – некоммерческие организации. Могут создаваться в формах, предусмотренных ГК и иными законами.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417" y="332656"/>
            <a:ext cx="92081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Коммерческие и некоммерческие организации </a:t>
            </a:r>
          </a:p>
        </p:txBody>
      </p:sp>
      <p:pic>
        <p:nvPicPr>
          <p:cNvPr id="5122" name="Picture 2" descr="C:\Users\ASUS\Desktop\Коммерческое право\corpor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0750" y="5445224"/>
            <a:ext cx="1774456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873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372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Справедливость</vt:lpstr>
      <vt:lpstr>Слайд 1</vt:lpstr>
      <vt:lpstr>Слайд 2</vt:lpstr>
      <vt:lpstr>Метод корпоративного права</vt:lpstr>
      <vt:lpstr>Цели корпоративного права</vt:lpstr>
      <vt:lpstr>Слайд 5</vt:lpstr>
      <vt:lpstr>Понятие Корпорация и Юр.лицо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Корпорати́вное пра́во — подотрасль гражданского права, совокупность норм, регулирующих на основе частно-управленческих методов правового регулирования общественные отношения, связанные с образованием и деятельностью корпораций (корпоративных форм юридических лиц).</dc:title>
  <dc:creator>ASUS</dc:creator>
  <cp:lastModifiedBy>Алекс</cp:lastModifiedBy>
  <cp:revision>7</cp:revision>
  <dcterms:created xsi:type="dcterms:W3CDTF">2013-11-04T02:24:05Z</dcterms:created>
  <dcterms:modified xsi:type="dcterms:W3CDTF">2013-12-19T00:42:25Z</dcterms:modified>
</cp:coreProperties>
</file>