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8" r:id="rId1"/>
  </p:sldMasterIdLst>
  <p:sldIdLst>
    <p:sldId id="256" r:id="rId2"/>
    <p:sldId id="259" r:id="rId3"/>
    <p:sldId id="257" r:id="rId4"/>
    <p:sldId id="260" r:id="rId5"/>
    <p:sldId id="261" r:id="rId6"/>
    <p:sldId id="263" r:id="rId7"/>
    <p:sldId id="264" r:id="rId8"/>
    <p:sldId id="262" r:id="rId9"/>
    <p:sldId id="265" r:id="rId10"/>
    <p:sldId id="269" r:id="rId11"/>
    <p:sldId id="270" r:id="rId12"/>
    <p:sldId id="258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0C1D36-F408-42B4-A76D-B7D5347494CC}" type="doc">
      <dgm:prSet loTypeId="urn:microsoft.com/office/officeart/2005/8/layout/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4190EF2-2696-4707-8C24-5388ED281457}">
      <dgm:prSet phldrT="[Текст]" custT="1"/>
      <dgm:spPr/>
      <dgm:t>
        <a:bodyPr/>
        <a:lstStyle/>
        <a:p>
          <a:r>
            <a:rPr lang="ru-RU" sz="1900" dirty="0" smtClean="0"/>
            <a:t>особенностей аудитории; </a:t>
          </a:r>
          <a:endParaRPr lang="ru-RU" sz="1900" dirty="0"/>
        </a:p>
      </dgm:t>
    </dgm:pt>
    <dgm:pt modelId="{805A063B-64D0-41F4-A9F2-7CE79F1B1287}" type="parTrans" cxnId="{567630F4-232E-493A-BE33-11F1945B5871}">
      <dgm:prSet/>
      <dgm:spPr/>
      <dgm:t>
        <a:bodyPr/>
        <a:lstStyle/>
        <a:p>
          <a:endParaRPr lang="ru-RU" sz="1900"/>
        </a:p>
      </dgm:t>
    </dgm:pt>
    <dgm:pt modelId="{91B9DAB7-9902-4168-B3B2-4DCE8E389808}" type="sibTrans" cxnId="{567630F4-232E-493A-BE33-11F1945B5871}">
      <dgm:prSet/>
      <dgm:spPr/>
      <dgm:t>
        <a:bodyPr/>
        <a:lstStyle/>
        <a:p>
          <a:endParaRPr lang="ru-RU" sz="1900"/>
        </a:p>
      </dgm:t>
    </dgm:pt>
    <dgm:pt modelId="{5526722C-0212-4B84-965C-DD3E14E8783F}">
      <dgm:prSet phldrT="[Текст]" custT="1"/>
      <dgm:spPr/>
      <dgm:t>
        <a:bodyPr/>
        <a:lstStyle/>
        <a:p>
          <a:r>
            <a:rPr lang="ru-RU" sz="1900" dirty="0" smtClean="0"/>
            <a:t>обеспеченности данной темы объектами; </a:t>
          </a:r>
          <a:endParaRPr lang="ru-RU" sz="1900" dirty="0"/>
        </a:p>
      </dgm:t>
    </dgm:pt>
    <dgm:pt modelId="{67C0DEC9-8635-4576-A744-3EB6A8B0B711}" type="parTrans" cxnId="{830CAD68-3FAA-467C-A88B-1F7A645B5921}">
      <dgm:prSet/>
      <dgm:spPr/>
      <dgm:t>
        <a:bodyPr/>
        <a:lstStyle/>
        <a:p>
          <a:endParaRPr lang="ru-RU" sz="1900"/>
        </a:p>
      </dgm:t>
    </dgm:pt>
    <dgm:pt modelId="{FC80FBCE-E640-4F49-A1E7-20FFD57CAEE9}" type="sibTrans" cxnId="{830CAD68-3FAA-467C-A88B-1F7A645B5921}">
      <dgm:prSet/>
      <dgm:spPr/>
      <dgm:t>
        <a:bodyPr/>
        <a:lstStyle/>
        <a:p>
          <a:endParaRPr lang="ru-RU" sz="1900"/>
        </a:p>
      </dgm:t>
    </dgm:pt>
    <dgm:pt modelId="{B973BEA6-E5AA-4CA8-A947-59D67A60C6CB}">
      <dgm:prSet phldrT="[Текст]" custT="1"/>
      <dgm:spPr/>
      <dgm:t>
        <a:bodyPr/>
        <a:lstStyle/>
        <a:p>
          <a:r>
            <a:rPr lang="ru-RU" sz="1900" dirty="0" smtClean="0"/>
            <a:t>характера демонстрируемых объектов; </a:t>
          </a:r>
          <a:endParaRPr lang="ru-RU" sz="1900" dirty="0"/>
        </a:p>
      </dgm:t>
    </dgm:pt>
    <dgm:pt modelId="{BBD45F29-42C0-4777-9303-B2C399B4E6EC}" type="parTrans" cxnId="{E529BD47-F691-44FB-9527-9ABA3C9B0D84}">
      <dgm:prSet/>
      <dgm:spPr/>
      <dgm:t>
        <a:bodyPr/>
        <a:lstStyle/>
        <a:p>
          <a:endParaRPr lang="ru-RU" sz="1900"/>
        </a:p>
      </dgm:t>
    </dgm:pt>
    <dgm:pt modelId="{9E1009B5-92D8-403C-A958-901B473BF5FA}" type="sibTrans" cxnId="{E529BD47-F691-44FB-9527-9ABA3C9B0D84}">
      <dgm:prSet/>
      <dgm:spPr/>
      <dgm:t>
        <a:bodyPr/>
        <a:lstStyle/>
        <a:p>
          <a:endParaRPr lang="ru-RU" sz="1900"/>
        </a:p>
      </dgm:t>
    </dgm:pt>
    <dgm:pt modelId="{26C647DA-246D-4307-8FAC-F102DFAE526E}">
      <dgm:prSet phldrT="[Текст]" custT="1"/>
      <dgm:spPr/>
      <dgm:t>
        <a:bodyPr/>
        <a:lstStyle/>
        <a:p>
          <a:r>
            <a:rPr lang="ru-RU" sz="1900" dirty="0" smtClean="0"/>
            <a:t>степени их сохранности; </a:t>
          </a:r>
          <a:endParaRPr lang="ru-RU" sz="1900" dirty="0"/>
        </a:p>
      </dgm:t>
    </dgm:pt>
    <dgm:pt modelId="{AD100487-04BB-49F8-ABE9-CC85984814E1}" type="parTrans" cxnId="{EF82358F-AA0E-4954-9431-0E2ED57A8104}">
      <dgm:prSet/>
      <dgm:spPr/>
      <dgm:t>
        <a:bodyPr/>
        <a:lstStyle/>
        <a:p>
          <a:endParaRPr lang="ru-RU" sz="1900"/>
        </a:p>
      </dgm:t>
    </dgm:pt>
    <dgm:pt modelId="{9E00F64E-771B-4F37-A20A-AB48F943E850}" type="sibTrans" cxnId="{EF82358F-AA0E-4954-9431-0E2ED57A8104}">
      <dgm:prSet/>
      <dgm:spPr/>
      <dgm:t>
        <a:bodyPr/>
        <a:lstStyle/>
        <a:p>
          <a:endParaRPr lang="ru-RU" sz="1900"/>
        </a:p>
      </dgm:t>
    </dgm:pt>
    <dgm:pt modelId="{28271D0F-E7D5-4480-94DC-154D6814CC33}">
      <dgm:prSet phldrT="[Текст]" custT="1"/>
      <dgm:spPr/>
      <dgm:t>
        <a:bodyPr/>
        <a:lstStyle/>
        <a:p>
          <a:r>
            <a:rPr lang="ru-RU" sz="1900" dirty="0" smtClean="0"/>
            <a:t>объема фактического материала, которым располагает экскурсовод; </a:t>
          </a:r>
          <a:endParaRPr lang="ru-RU" sz="1900" dirty="0"/>
        </a:p>
      </dgm:t>
    </dgm:pt>
    <dgm:pt modelId="{FED65967-B7B0-4133-B0C0-61245516931B}" type="parTrans" cxnId="{7AB5BE8E-1932-46A3-983B-D89936E3CEBC}">
      <dgm:prSet/>
      <dgm:spPr/>
      <dgm:t>
        <a:bodyPr/>
        <a:lstStyle/>
        <a:p>
          <a:endParaRPr lang="ru-RU" sz="1900"/>
        </a:p>
      </dgm:t>
    </dgm:pt>
    <dgm:pt modelId="{8BFF872C-335B-4635-909A-C55EBD90001E}" type="sibTrans" cxnId="{7AB5BE8E-1932-46A3-983B-D89936E3CEBC}">
      <dgm:prSet/>
      <dgm:spPr/>
      <dgm:t>
        <a:bodyPr/>
        <a:lstStyle/>
        <a:p>
          <a:endParaRPr lang="ru-RU" sz="1900"/>
        </a:p>
      </dgm:t>
    </dgm:pt>
    <dgm:pt modelId="{44F677E4-4B57-497F-92CB-3AB9198F9AA7}">
      <dgm:prSet phldrT="[Текст]" custT="1"/>
      <dgm:spPr/>
      <dgm:t>
        <a:bodyPr/>
        <a:lstStyle/>
        <a:p>
          <a:r>
            <a:rPr lang="ru-RU" sz="1900" smtClean="0"/>
            <a:t>сложностей </a:t>
          </a:r>
          <a:r>
            <a:rPr lang="ru-RU" sz="1900" dirty="0" smtClean="0"/>
            <a:t>наблюдения и понимания объектов экскурсантами. </a:t>
          </a:r>
          <a:endParaRPr lang="ru-RU" sz="1900" dirty="0"/>
        </a:p>
      </dgm:t>
    </dgm:pt>
    <dgm:pt modelId="{4A26FC3C-B95C-4B70-A2C4-695BA6DC0F41}" type="parTrans" cxnId="{69AFD117-8CF3-4B67-93C3-3F7E821A8E0D}">
      <dgm:prSet/>
      <dgm:spPr/>
      <dgm:t>
        <a:bodyPr/>
        <a:lstStyle/>
        <a:p>
          <a:endParaRPr lang="ru-RU" sz="1900"/>
        </a:p>
      </dgm:t>
    </dgm:pt>
    <dgm:pt modelId="{29B62247-6952-4911-9EF6-38242018B2AB}" type="sibTrans" cxnId="{69AFD117-8CF3-4B67-93C3-3F7E821A8E0D}">
      <dgm:prSet/>
      <dgm:spPr/>
      <dgm:t>
        <a:bodyPr/>
        <a:lstStyle/>
        <a:p>
          <a:endParaRPr lang="ru-RU" sz="1900"/>
        </a:p>
      </dgm:t>
    </dgm:pt>
    <dgm:pt modelId="{961D124D-FC8F-41F1-BAB2-7EC7464965B2}" type="pres">
      <dgm:prSet presAssocID="{A30C1D36-F408-42B4-A76D-B7D5347494C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1E67BC-6D3B-4AA0-9D19-004C54DB76AF}" type="pres">
      <dgm:prSet presAssocID="{94190EF2-2696-4707-8C24-5388ED281457}" presName="parentLin" presStyleCnt="0"/>
      <dgm:spPr/>
    </dgm:pt>
    <dgm:pt modelId="{CCBAD2D2-EF48-4EBB-A9DE-E9C73F7C1EA3}" type="pres">
      <dgm:prSet presAssocID="{94190EF2-2696-4707-8C24-5388ED281457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94C497DE-6874-4E50-B695-ED1826AFE2E2}" type="pres">
      <dgm:prSet presAssocID="{94190EF2-2696-4707-8C24-5388ED281457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CF2695-833A-4F5B-85BF-397768EC736B}" type="pres">
      <dgm:prSet presAssocID="{94190EF2-2696-4707-8C24-5388ED281457}" presName="negativeSpace" presStyleCnt="0"/>
      <dgm:spPr/>
    </dgm:pt>
    <dgm:pt modelId="{9E18E0C0-344E-4959-928E-BF0A5E3D2798}" type="pres">
      <dgm:prSet presAssocID="{94190EF2-2696-4707-8C24-5388ED281457}" presName="childText" presStyleLbl="conFgAcc1" presStyleIdx="0" presStyleCnt="6">
        <dgm:presLayoutVars>
          <dgm:bulletEnabled val="1"/>
        </dgm:presLayoutVars>
      </dgm:prSet>
      <dgm:spPr/>
    </dgm:pt>
    <dgm:pt modelId="{0FEAA654-45B2-408D-916E-3ABE8F77E17C}" type="pres">
      <dgm:prSet presAssocID="{91B9DAB7-9902-4168-B3B2-4DCE8E389808}" presName="spaceBetweenRectangles" presStyleCnt="0"/>
      <dgm:spPr/>
    </dgm:pt>
    <dgm:pt modelId="{141F6852-4E8F-4311-B13A-5602D25AD2E1}" type="pres">
      <dgm:prSet presAssocID="{5526722C-0212-4B84-965C-DD3E14E8783F}" presName="parentLin" presStyleCnt="0"/>
      <dgm:spPr/>
    </dgm:pt>
    <dgm:pt modelId="{C243EF0C-92B9-42ED-9659-88367D3C5085}" type="pres">
      <dgm:prSet presAssocID="{5526722C-0212-4B84-965C-DD3E14E8783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B4B5CE47-EB44-405C-8199-4A5A0538BBA4}" type="pres">
      <dgm:prSet presAssocID="{5526722C-0212-4B84-965C-DD3E14E8783F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08D5CA-19B8-489B-BBB8-E3684DD7C9ED}" type="pres">
      <dgm:prSet presAssocID="{5526722C-0212-4B84-965C-DD3E14E8783F}" presName="negativeSpace" presStyleCnt="0"/>
      <dgm:spPr/>
    </dgm:pt>
    <dgm:pt modelId="{41AB4529-F854-4152-A9B1-C26F823385E6}" type="pres">
      <dgm:prSet presAssocID="{5526722C-0212-4B84-965C-DD3E14E8783F}" presName="childText" presStyleLbl="conFgAcc1" presStyleIdx="1" presStyleCnt="6">
        <dgm:presLayoutVars>
          <dgm:bulletEnabled val="1"/>
        </dgm:presLayoutVars>
      </dgm:prSet>
      <dgm:spPr/>
    </dgm:pt>
    <dgm:pt modelId="{F8D873B0-3EEA-43FF-8F21-8AE88573716F}" type="pres">
      <dgm:prSet presAssocID="{FC80FBCE-E640-4F49-A1E7-20FFD57CAEE9}" presName="spaceBetweenRectangles" presStyleCnt="0"/>
      <dgm:spPr/>
    </dgm:pt>
    <dgm:pt modelId="{5DC2B241-96C0-4B93-9074-CF97B1366647}" type="pres">
      <dgm:prSet presAssocID="{B973BEA6-E5AA-4CA8-A947-59D67A60C6CB}" presName="parentLin" presStyleCnt="0"/>
      <dgm:spPr/>
    </dgm:pt>
    <dgm:pt modelId="{FD9B5B88-3832-4925-A568-691D0C951732}" type="pres">
      <dgm:prSet presAssocID="{B973BEA6-E5AA-4CA8-A947-59D67A60C6CB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D16535DB-3C8B-4FB6-8B57-80D45D7B2868}" type="pres">
      <dgm:prSet presAssocID="{B973BEA6-E5AA-4CA8-A947-59D67A60C6C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3096B-6F0B-46B2-ABFA-D8E0976990BA}" type="pres">
      <dgm:prSet presAssocID="{B973BEA6-E5AA-4CA8-A947-59D67A60C6CB}" presName="negativeSpace" presStyleCnt="0"/>
      <dgm:spPr/>
    </dgm:pt>
    <dgm:pt modelId="{E734A553-4AD5-41E9-9573-22DBD14ADA06}" type="pres">
      <dgm:prSet presAssocID="{B973BEA6-E5AA-4CA8-A947-59D67A60C6CB}" presName="childText" presStyleLbl="conFgAcc1" presStyleIdx="2" presStyleCnt="6">
        <dgm:presLayoutVars>
          <dgm:bulletEnabled val="1"/>
        </dgm:presLayoutVars>
      </dgm:prSet>
      <dgm:spPr/>
    </dgm:pt>
    <dgm:pt modelId="{C7E3C34A-52CD-4AD1-96AD-90144699E755}" type="pres">
      <dgm:prSet presAssocID="{9E1009B5-92D8-403C-A958-901B473BF5FA}" presName="spaceBetweenRectangles" presStyleCnt="0"/>
      <dgm:spPr/>
    </dgm:pt>
    <dgm:pt modelId="{4AF42C38-EB48-4C9E-B506-9A0D648C0813}" type="pres">
      <dgm:prSet presAssocID="{26C647DA-246D-4307-8FAC-F102DFAE526E}" presName="parentLin" presStyleCnt="0"/>
      <dgm:spPr/>
    </dgm:pt>
    <dgm:pt modelId="{7BA667E2-76A3-4630-9E4B-74FE29DCB7DB}" type="pres">
      <dgm:prSet presAssocID="{26C647DA-246D-4307-8FAC-F102DFAE526E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55F073C4-FB5F-424C-B8FB-0BC67476316E}" type="pres">
      <dgm:prSet presAssocID="{26C647DA-246D-4307-8FAC-F102DFAE526E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96C58-8062-43A8-B532-865DC5316CE9}" type="pres">
      <dgm:prSet presAssocID="{26C647DA-246D-4307-8FAC-F102DFAE526E}" presName="negativeSpace" presStyleCnt="0"/>
      <dgm:spPr/>
    </dgm:pt>
    <dgm:pt modelId="{17B91775-A5EB-4522-AAEE-3BEF664BA2A7}" type="pres">
      <dgm:prSet presAssocID="{26C647DA-246D-4307-8FAC-F102DFAE526E}" presName="childText" presStyleLbl="conFgAcc1" presStyleIdx="3" presStyleCnt="6">
        <dgm:presLayoutVars>
          <dgm:bulletEnabled val="1"/>
        </dgm:presLayoutVars>
      </dgm:prSet>
      <dgm:spPr/>
    </dgm:pt>
    <dgm:pt modelId="{1DC0BE57-D8E9-4B56-BED1-396BBC97D895}" type="pres">
      <dgm:prSet presAssocID="{9E00F64E-771B-4F37-A20A-AB48F943E850}" presName="spaceBetweenRectangles" presStyleCnt="0"/>
      <dgm:spPr/>
    </dgm:pt>
    <dgm:pt modelId="{8CB836B7-D5A7-4D54-86BA-3DF8E0DE6633}" type="pres">
      <dgm:prSet presAssocID="{28271D0F-E7D5-4480-94DC-154D6814CC33}" presName="parentLin" presStyleCnt="0"/>
      <dgm:spPr/>
    </dgm:pt>
    <dgm:pt modelId="{1E459CB1-75F7-48E9-A8B8-886E3643FFAE}" type="pres">
      <dgm:prSet presAssocID="{28271D0F-E7D5-4480-94DC-154D6814CC33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60F8730D-6B33-4353-8CD2-B0E8AD47705F}" type="pres">
      <dgm:prSet presAssocID="{28271D0F-E7D5-4480-94DC-154D6814CC33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90D9F-0678-4DC1-88BD-3CD3852DE0FD}" type="pres">
      <dgm:prSet presAssocID="{28271D0F-E7D5-4480-94DC-154D6814CC33}" presName="negativeSpace" presStyleCnt="0"/>
      <dgm:spPr/>
    </dgm:pt>
    <dgm:pt modelId="{0E35D49C-C763-4D36-8C41-9DA7C11FEEF4}" type="pres">
      <dgm:prSet presAssocID="{28271D0F-E7D5-4480-94DC-154D6814CC33}" presName="childText" presStyleLbl="conFgAcc1" presStyleIdx="4" presStyleCnt="6">
        <dgm:presLayoutVars>
          <dgm:bulletEnabled val="1"/>
        </dgm:presLayoutVars>
      </dgm:prSet>
      <dgm:spPr/>
    </dgm:pt>
    <dgm:pt modelId="{2F28370E-1F39-456A-A137-E7CFDAB05039}" type="pres">
      <dgm:prSet presAssocID="{8BFF872C-335B-4635-909A-C55EBD90001E}" presName="spaceBetweenRectangles" presStyleCnt="0"/>
      <dgm:spPr/>
    </dgm:pt>
    <dgm:pt modelId="{985BF505-01D1-4462-BDF3-B2E71A1A5382}" type="pres">
      <dgm:prSet presAssocID="{44F677E4-4B57-497F-92CB-3AB9198F9AA7}" presName="parentLin" presStyleCnt="0"/>
      <dgm:spPr/>
    </dgm:pt>
    <dgm:pt modelId="{239D6C0C-6685-4046-9EE7-A3315E6071DA}" type="pres">
      <dgm:prSet presAssocID="{44F677E4-4B57-497F-92CB-3AB9198F9AA7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A080EA2B-73C2-4A09-BE71-81DF66DE42F9}" type="pres">
      <dgm:prSet presAssocID="{44F677E4-4B57-497F-92CB-3AB9198F9AA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84D17B-A664-4B31-A3BD-405C04DB34C2}" type="pres">
      <dgm:prSet presAssocID="{44F677E4-4B57-497F-92CB-3AB9198F9AA7}" presName="negativeSpace" presStyleCnt="0"/>
      <dgm:spPr/>
    </dgm:pt>
    <dgm:pt modelId="{258FE132-8BD4-4CED-B1E0-0470D8AD8896}" type="pres">
      <dgm:prSet presAssocID="{44F677E4-4B57-497F-92CB-3AB9198F9AA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841D1A4-24E0-4D11-9CF5-860FF47AA00C}" type="presOf" srcId="{5526722C-0212-4B84-965C-DD3E14E8783F}" destId="{B4B5CE47-EB44-405C-8199-4A5A0538BBA4}" srcOrd="1" destOrd="0" presId="urn:microsoft.com/office/officeart/2005/8/layout/list1"/>
    <dgm:cxn modelId="{E529BD47-F691-44FB-9527-9ABA3C9B0D84}" srcId="{A30C1D36-F408-42B4-A76D-B7D5347494CC}" destId="{B973BEA6-E5AA-4CA8-A947-59D67A60C6CB}" srcOrd="2" destOrd="0" parTransId="{BBD45F29-42C0-4777-9303-B2C399B4E6EC}" sibTransId="{9E1009B5-92D8-403C-A958-901B473BF5FA}"/>
    <dgm:cxn modelId="{EF82358F-AA0E-4954-9431-0E2ED57A8104}" srcId="{A30C1D36-F408-42B4-A76D-B7D5347494CC}" destId="{26C647DA-246D-4307-8FAC-F102DFAE526E}" srcOrd="3" destOrd="0" parTransId="{AD100487-04BB-49F8-ABE9-CC85984814E1}" sibTransId="{9E00F64E-771B-4F37-A20A-AB48F943E850}"/>
    <dgm:cxn modelId="{B4AF8D2F-673D-4C74-B4F5-98B0DCD57972}" type="presOf" srcId="{B973BEA6-E5AA-4CA8-A947-59D67A60C6CB}" destId="{D16535DB-3C8B-4FB6-8B57-80D45D7B2868}" srcOrd="1" destOrd="0" presId="urn:microsoft.com/office/officeart/2005/8/layout/list1"/>
    <dgm:cxn modelId="{BD5691F8-0F68-4E36-AD2F-BD1E1D234D37}" type="presOf" srcId="{28271D0F-E7D5-4480-94DC-154D6814CC33}" destId="{1E459CB1-75F7-48E9-A8B8-886E3643FFAE}" srcOrd="0" destOrd="0" presId="urn:microsoft.com/office/officeart/2005/8/layout/list1"/>
    <dgm:cxn modelId="{D4FDAE59-A62D-40B0-AA47-4CC580D0AA13}" type="presOf" srcId="{26C647DA-246D-4307-8FAC-F102DFAE526E}" destId="{55F073C4-FB5F-424C-B8FB-0BC67476316E}" srcOrd="1" destOrd="0" presId="urn:microsoft.com/office/officeart/2005/8/layout/list1"/>
    <dgm:cxn modelId="{830CAD68-3FAA-467C-A88B-1F7A645B5921}" srcId="{A30C1D36-F408-42B4-A76D-B7D5347494CC}" destId="{5526722C-0212-4B84-965C-DD3E14E8783F}" srcOrd="1" destOrd="0" parTransId="{67C0DEC9-8635-4576-A744-3EB6A8B0B711}" sibTransId="{FC80FBCE-E640-4F49-A1E7-20FFD57CAEE9}"/>
    <dgm:cxn modelId="{E678C12A-8AD7-44F7-B15F-BB70CBC735E3}" type="presOf" srcId="{44F677E4-4B57-497F-92CB-3AB9198F9AA7}" destId="{239D6C0C-6685-4046-9EE7-A3315E6071DA}" srcOrd="0" destOrd="0" presId="urn:microsoft.com/office/officeart/2005/8/layout/list1"/>
    <dgm:cxn modelId="{567630F4-232E-493A-BE33-11F1945B5871}" srcId="{A30C1D36-F408-42B4-A76D-B7D5347494CC}" destId="{94190EF2-2696-4707-8C24-5388ED281457}" srcOrd="0" destOrd="0" parTransId="{805A063B-64D0-41F4-A9F2-7CE79F1B1287}" sibTransId="{91B9DAB7-9902-4168-B3B2-4DCE8E389808}"/>
    <dgm:cxn modelId="{445A73D9-D5E4-4F58-8275-0DF384FA4BAF}" type="presOf" srcId="{44F677E4-4B57-497F-92CB-3AB9198F9AA7}" destId="{A080EA2B-73C2-4A09-BE71-81DF66DE42F9}" srcOrd="1" destOrd="0" presId="urn:microsoft.com/office/officeart/2005/8/layout/list1"/>
    <dgm:cxn modelId="{868C9315-E108-443D-B3BB-EECE3D7A8BAE}" type="presOf" srcId="{5526722C-0212-4B84-965C-DD3E14E8783F}" destId="{C243EF0C-92B9-42ED-9659-88367D3C5085}" srcOrd="0" destOrd="0" presId="urn:microsoft.com/office/officeart/2005/8/layout/list1"/>
    <dgm:cxn modelId="{69AFD117-8CF3-4B67-93C3-3F7E821A8E0D}" srcId="{A30C1D36-F408-42B4-A76D-B7D5347494CC}" destId="{44F677E4-4B57-497F-92CB-3AB9198F9AA7}" srcOrd="5" destOrd="0" parTransId="{4A26FC3C-B95C-4B70-A2C4-695BA6DC0F41}" sibTransId="{29B62247-6952-4911-9EF6-38242018B2AB}"/>
    <dgm:cxn modelId="{EDDCD37F-F3EC-4FC9-A8A7-1FE32D372A8D}" type="presOf" srcId="{A30C1D36-F408-42B4-A76D-B7D5347494CC}" destId="{961D124D-FC8F-41F1-BAB2-7EC7464965B2}" srcOrd="0" destOrd="0" presId="urn:microsoft.com/office/officeart/2005/8/layout/list1"/>
    <dgm:cxn modelId="{17ECDCC0-D033-42D0-A105-D9C46C91D2E1}" type="presOf" srcId="{B973BEA6-E5AA-4CA8-A947-59D67A60C6CB}" destId="{FD9B5B88-3832-4925-A568-691D0C951732}" srcOrd="0" destOrd="0" presId="urn:microsoft.com/office/officeart/2005/8/layout/list1"/>
    <dgm:cxn modelId="{2B28BC1B-8B1D-4DB5-AAAB-888E12D21663}" type="presOf" srcId="{28271D0F-E7D5-4480-94DC-154D6814CC33}" destId="{60F8730D-6B33-4353-8CD2-B0E8AD47705F}" srcOrd="1" destOrd="0" presId="urn:microsoft.com/office/officeart/2005/8/layout/list1"/>
    <dgm:cxn modelId="{564EED32-6424-4FB0-A9AC-E60F6E61CAC5}" type="presOf" srcId="{94190EF2-2696-4707-8C24-5388ED281457}" destId="{94C497DE-6874-4E50-B695-ED1826AFE2E2}" srcOrd="1" destOrd="0" presId="urn:microsoft.com/office/officeart/2005/8/layout/list1"/>
    <dgm:cxn modelId="{8BAEF031-68A7-40CF-8566-22F136DC3E5A}" type="presOf" srcId="{94190EF2-2696-4707-8C24-5388ED281457}" destId="{CCBAD2D2-EF48-4EBB-A9DE-E9C73F7C1EA3}" srcOrd="0" destOrd="0" presId="urn:microsoft.com/office/officeart/2005/8/layout/list1"/>
    <dgm:cxn modelId="{FCDEE5F0-2E17-468B-9021-5811EB398CE0}" type="presOf" srcId="{26C647DA-246D-4307-8FAC-F102DFAE526E}" destId="{7BA667E2-76A3-4630-9E4B-74FE29DCB7DB}" srcOrd="0" destOrd="0" presId="urn:microsoft.com/office/officeart/2005/8/layout/list1"/>
    <dgm:cxn modelId="{7AB5BE8E-1932-46A3-983B-D89936E3CEBC}" srcId="{A30C1D36-F408-42B4-A76D-B7D5347494CC}" destId="{28271D0F-E7D5-4480-94DC-154D6814CC33}" srcOrd="4" destOrd="0" parTransId="{FED65967-B7B0-4133-B0C0-61245516931B}" sibTransId="{8BFF872C-335B-4635-909A-C55EBD90001E}"/>
    <dgm:cxn modelId="{C8DBE669-F81A-4D6B-9BCA-E48A64CDAD82}" type="presParOf" srcId="{961D124D-FC8F-41F1-BAB2-7EC7464965B2}" destId="{0E1E67BC-6D3B-4AA0-9D19-004C54DB76AF}" srcOrd="0" destOrd="0" presId="urn:microsoft.com/office/officeart/2005/8/layout/list1"/>
    <dgm:cxn modelId="{CDFF7AA5-3F3A-4F26-98FC-6606154C8CCD}" type="presParOf" srcId="{0E1E67BC-6D3B-4AA0-9D19-004C54DB76AF}" destId="{CCBAD2D2-EF48-4EBB-A9DE-E9C73F7C1EA3}" srcOrd="0" destOrd="0" presId="urn:microsoft.com/office/officeart/2005/8/layout/list1"/>
    <dgm:cxn modelId="{472DFE75-54B5-4881-A6F4-A5D1825239E7}" type="presParOf" srcId="{0E1E67BC-6D3B-4AA0-9D19-004C54DB76AF}" destId="{94C497DE-6874-4E50-B695-ED1826AFE2E2}" srcOrd="1" destOrd="0" presId="urn:microsoft.com/office/officeart/2005/8/layout/list1"/>
    <dgm:cxn modelId="{0C72D621-2223-46A3-ABD2-69C9FFDAA9EE}" type="presParOf" srcId="{961D124D-FC8F-41F1-BAB2-7EC7464965B2}" destId="{94CF2695-833A-4F5B-85BF-397768EC736B}" srcOrd="1" destOrd="0" presId="urn:microsoft.com/office/officeart/2005/8/layout/list1"/>
    <dgm:cxn modelId="{426AE226-6DD9-4CAE-A8F7-2E941F99D44B}" type="presParOf" srcId="{961D124D-FC8F-41F1-BAB2-7EC7464965B2}" destId="{9E18E0C0-344E-4959-928E-BF0A5E3D2798}" srcOrd="2" destOrd="0" presId="urn:microsoft.com/office/officeart/2005/8/layout/list1"/>
    <dgm:cxn modelId="{A08BCE6C-5CCB-4515-890F-E380033B65E0}" type="presParOf" srcId="{961D124D-FC8F-41F1-BAB2-7EC7464965B2}" destId="{0FEAA654-45B2-408D-916E-3ABE8F77E17C}" srcOrd="3" destOrd="0" presId="urn:microsoft.com/office/officeart/2005/8/layout/list1"/>
    <dgm:cxn modelId="{1548B742-81BC-405B-89F6-E3D86CB33A48}" type="presParOf" srcId="{961D124D-FC8F-41F1-BAB2-7EC7464965B2}" destId="{141F6852-4E8F-4311-B13A-5602D25AD2E1}" srcOrd="4" destOrd="0" presId="urn:microsoft.com/office/officeart/2005/8/layout/list1"/>
    <dgm:cxn modelId="{A16F847D-69EA-45EA-B3DC-6044FB939E4A}" type="presParOf" srcId="{141F6852-4E8F-4311-B13A-5602D25AD2E1}" destId="{C243EF0C-92B9-42ED-9659-88367D3C5085}" srcOrd="0" destOrd="0" presId="urn:microsoft.com/office/officeart/2005/8/layout/list1"/>
    <dgm:cxn modelId="{EA3E0606-41E7-42E2-83D2-EBF9CB261F46}" type="presParOf" srcId="{141F6852-4E8F-4311-B13A-5602D25AD2E1}" destId="{B4B5CE47-EB44-405C-8199-4A5A0538BBA4}" srcOrd="1" destOrd="0" presId="urn:microsoft.com/office/officeart/2005/8/layout/list1"/>
    <dgm:cxn modelId="{22EDD93C-F8BC-4B32-AFD4-4FED0D9CC163}" type="presParOf" srcId="{961D124D-FC8F-41F1-BAB2-7EC7464965B2}" destId="{7708D5CA-19B8-489B-BBB8-E3684DD7C9ED}" srcOrd="5" destOrd="0" presId="urn:microsoft.com/office/officeart/2005/8/layout/list1"/>
    <dgm:cxn modelId="{B9C31FA3-03DF-4B67-820B-1A809FF787F4}" type="presParOf" srcId="{961D124D-FC8F-41F1-BAB2-7EC7464965B2}" destId="{41AB4529-F854-4152-A9B1-C26F823385E6}" srcOrd="6" destOrd="0" presId="urn:microsoft.com/office/officeart/2005/8/layout/list1"/>
    <dgm:cxn modelId="{AEFDB61F-4A97-4E7F-A487-969BEF3149D7}" type="presParOf" srcId="{961D124D-FC8F-41F1-BAB2-7EC7464965B2}" destId="{F8D873B0-3EEA-43FF-8F21-8AE88573716F}" srcOrd="7" destOrd="0" presId="urn:microsoft.com/office/officeart/2005/8/layout/list1"/>
    <dgm:cxn modelId="{471B1AFC-ACA2-4C5D-AB0C-66913E722F5D}" type="presParOf" srcId="{961D124D-FC8F-41F1-BAB2-7EC7464965B2}" destId="{5DC2B241-96C0-4B93-9074-CF97B1366647}" srcOrd="8" destOrd="0" presId="urn:microsoft.com/office/officeart/2005/8/layout/list1"/>
    <dgm:cxn modelId="{FD67D7F5-2FD7-412B-9F1A-3FE8E26E6065}" type="presParOf" srcId="{5DC2B241-96C0-4B93-9074-CF97B1366647}" destId="{FD9B5B88-3832-4925-A568-691D0C951732}" srcOrd="0" destOrd="0" presId="urn:microsoft.com/office/officeart/2005/8/layout/list1"/>
    <dgm:cxn modelId="{56074B05-C1F2-4579-A1F9-D50256152B2D}" type="presParOf" srcId="{5DC2B241-96C0-4B93-9074-CF97B1366647}" destId="{D16535DB-3C8B-4FB6-8B57-80D45D7B2868}" srcOrd="1" destOrd="0" presId="urn:microsoft.com/office/officeart/2005/8/layout/list1"/>
    <dgm:cxn modelId="{657C16D4-E982-4531-83BB-5ED1A2F86235}" type="presParOf" srcId="{961D124D-FC8F-41F1-BAB2-7EC7464965B2}" destId="{DDB3096B-6F0B-46B2-ABFA-D8E0976990BA}" srcOrd="9" destOrd="0" presId="urn:microsoft.com/office/officeart/2005/8/layout/list1"/>
    <dgm:cxn modelId="{48360540-1DDB-44DD-841A-514B433C5631}" type="presParOf" srcId="{961D124D-FC8F-41F1-BAB2-7EC7464965B2}" destId="{E734A553-4AD5-41E9-9573-22DBD14ADA06}" srcOrd="10" destOrd="0" presId="urn:microsoft.com/office/officeart/2005/8/layout/list1"/>
    <dgm:cxn modelId="{9728CAF5-ED7D-41BC-9CB9-DB1A49504826}" type="presParOf" srcId="{961D124D-FC8F-41F1-BAB2-7EC7464965B2}" destId="{C7E3C34A-52CD-4AD1-96AD-90144699E755}" srcOrd="11" destOrd="0" presId="urn:microsoft.com/office/officeart/2005/8/layout/list1"/>
    <dgm:cxn modelId="{CD09296F-EB84-4AA5-B217-617D03AB3584}" type="presParOf" srcId="{961D124D-FC8F-41F1-BAB2-7EC7464965B2}" destId="{4AF42C38-EB48-4C9E-B506-9A0D648C0813}" srcOrd="12" destOrd="0" presId="urn:microsoft.com/office/officeart/2005/8/layout/list1"/>
    <dgm:cxn modelId="{6E3A21C7-BA61-4977-85FA-0550B4BA64BB}" type="presParOf" srcId="{4AF42C38-EB48-4C9E-B506-9A0D648C0813}" destId="{7BA667E2-76A3-4630-9E4B-74FE29DCB7DB}" srcOrd="0" destOrd="0" presId="urn:microsoft.com/office/officeart/2005/8/layout/list1"/>
    <dgm:cxn modelId="{D703D5D1-6208-44DE-ADC1-815D5BA5A8FF}" type="presParOf" srcId="{4AF42C38-EB48-4C9E-B506-9A0D648C0813}" destId="{55F073C4-FB5F-424C-B8FB-0BC67476316E}" srcOrd="1" destOrd="0" presId="urn:microsoft.com/office/officeart/2005/8/layout/list1"/>
    <dgm:cxn modelId="{73FDBD90-8FAB-4969-AF0A-17D98520547A}" type="presParOf" srcId="{961D124D-FC8F-41F1-BAB2-7EC7464965B2}" destId="{2E196C58-8062-43A8-B532-865DC5316CE9}" srcOrd="13" destOrd="0" presId="urn:microsoft.com/office/officeart/2005/8/layout/list1"/>
    <dgm:cxn modelId="{F0AC745A-4750-4A10-8209-9C13DDD3E762}" type="presParOf" srcId="{961D124D-FC8F-41F1-BAB2-7EC7464965B2}" destId="{17B91775-A5EB-4522-AAEE-3BEF664BA2A7}" srcOrd="14" destOrd="0" presId="urn:microsoft.com/office/officeart/2005/8/layout/list1"/>
    <dgm:cxn modelId="{ADB75164-E4D4-4189-940A-022F3F26F357}" type="presParOf" srcId="{961D124D-FC8F-41F1-BAB2-7EC7464965B2}" destId="{1DC0BE57-D8E9-4B56-BED1-396BBC97D895}" srcOrd="15" destOrd="0" presId="urn:microsoft.com/office/officeart/2005/8/layout/list1"/>
    <dgm:cxn modelId="{AFF148AF-42F9-4811-86CC-9A0FAFFCA441}" type="presParOf" srcId="{961D124D-FC8F-41F1-BAB2-7EC7464965B2}" destId="{8CB836B7-D5A7-4D54-86BA-3DF8E0DE6633}" srcOrd="16" destOrd="0" presId="urn:microsoft.com/office/officeart/2005/8/layout/list1"/>
    <dgm:cxn modelId="{6897F46F-78C9-4E2A-84EE-502E2EFC81FA}" type="presParOf" srcId="{8CB836B7-D5A7-4D54-86BA-3DF8E0DE6633}" destId="{1E459CB1-75F7-48E9-A8B8-886E3643FFAE}" srcOrd="0" destOrd="0" presId="urn:microsoft.com/office/officeart/2005/8/layout/list1"/>
    <dgm:cxn modelId="{6B3438C5-588B-4C97-B6D9-E16BB03CA117}" type="presParOf" srcId="{8CB836B7-D5A7-4D54-86BA-3DF8E0DE6633}" destId="{60F8730D-6B33-4353-8CD2-B0E8AD47705F}" srcOrd="1" destOrd="0" presId="urn:microsoft.com/office/officeart/2005/8/layout/list1"/>
    <dgm:cxn modelId="{26852E7C-D8E5-4067-963D-4B396EE32AB0}" type="presParOf" srcId="{961D124D-FC8F-41F1-BAB2-7EC7464965B2}" destId="{52390D9F-0678-4DC1-88BD-3CD3852DE0FD}" srcOrd="17" destOrd="0" presId="urn:microsoft.com/office/officeart/2005/8/layout/list1"/>
    <dgm:cxn modelId="{F358FA29-0321-4CF2-9670-3608586A429C}" type="presParOf" srcId="{961D124D-FC8F-41F1-BAB2-7EC7464965B2}" destId="{0E35D49C-C763-4D36-8C41-9DA7C11FEEF4}" srcOrd="18" destOrd="0" presId="urn:microsoft.com/office/officeart/2005/8/layout/list1"/>
    <dgm:cxn modelId="{7E63C9D4-2800-445C-84DE-99AD15274D46}" type="presParOf" srcId="{961D124D-FC8F-41F1-BAB2-7EC7464965B2}" destId="{2F28370E-1F39-456A-A137-E7CFDAB05039}" srcOrd="19" destOrd="0" presId="urn:microsoft.com/office/officeart/2005/8/layout/list1"/>
    <dgm:cxn modelId="{26EBF3FE-DDCE-4D56-872F-DCE8CEB3449F}" type="presParOf" srcId="{961D124D-FC8F-41F1-BAB2-7EC7464965B2}" destId="{985BF505-01D1-4462-BDF3-B2E71A1A5382}" srcOrd="20" destOrd="0" presId="urn:microsoft.com/office/officeart/2005/8/layout/list1"/>
    <dgm:cxn modelId="{1965F57D-1828-4ABD-885A-80A449E26C8E}" type="presParOf" srcId="{985BF505-01D1-4462-BDF3-B2E71A1A5382}" destId="{239D6C0C-6685-4046-9EE7-A3315E6071DA}" srcOrd="0" destOrd="0" presId="urn:microsoft.com/office/officeart/2005/8/layout/list1"/>
    <dgm:cxn modelId="{33C2DFC6-C280-431F-BD1F-BD962D1F6B26}" type="presParOf" srcId="{985BF505-01D1-4462-BDF3-B2E71A1A5382}" destId="{A080EA2B-73C2-4A09-BE71-81DF66DE42F9}" srcOrd="1" destOrd="0" presId="urn:microsoft.com/office/officeart/2005/8/layout/list1"/>
    <dgm:cxn modelId="{7F1E8E1B-50D1-4723-AEF9-7027C5EF82F0}" type="presParOf" srcId="{961D124D-FC8F-41F1-BAB2-7EC7464965B2}" destId="{A684D17B-A664-4B31-A3BD-405C04DB34C2}" srcOrd="21" destOrd="0" presId="urn:microsoft.com/office/officeart/2005/8/layout/list1"/>
    <dgm:cxn modelId="{A75E0131-BE8C-4F52-98F7-9C59DF4D9FFF}" type="presParOf" srcId="{961D124D-FC8F-41F1-BAB2-7EC7464965B2}" destId="{258FE132-8BD4-4CED-B1E0-0470D8AD889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E4816E-48E8-4CDF-B122-3586B8C1C8BD}" type="doc">
      <dgm:prSet loTypeId="urn:microsoft.com/office/officeart/2005/8/layout/StepDownProcess" loCatId="process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9FFA9B07-DA4C-4A66-A415-998623C1C9F6}">
      <dgm:prSet phldrT="[Текст]" custT="1"/>
      <dgm:spPr/>
      <dgm:t>
        <a:bodyPr/>
        <a:lstStyle/>
        <a:p>
          <a:r>
            <a:rPr lang="ru-RU" sz="1700" dirty="0" smtClean="0"/>
            <a:t>Показ</a:t>
          </a:r>
          <a:endParaRPr lang="ru-RU" sz="1700" dirty="0"/>
        </a:p>
      </dgm:t>
    </dgm:pt>
    <dgm:pt modelId="{FD9B228A-F578-4EC1-BFE4-9D4BE4B8F223}" type="parTrans" cxnId="{A88C5433-1C24-429D-85E6-6AEB7E6E4841}">
      <dgm:prSet/>
      <dgm:spPr/>
      <dgm:t>
        <a:bodyPr/>
        <a:lstStyle/>
        <a:p>
          <a:endParaRPr lang="ru-RU" sz="1700"/>
        </a:p>
      </dgm:t>
    </dgm:pt>
    <dgm:pt modelId="{785F332D-5D7D-48E8-AA5B-BB1509FB6D0A}" type="sibTrans" cxnId="{A88C5433-1C24-429D-85E6-6AEB7E6E4841}">
      <dgm:prSet/>
      <dgm:spPr/>
      <dgm:t>
        <a:bodyPr/>
        <a:lstStyle/>
        <a:p>
          <a:endParaRPr lang="ru-RU" sz="1700"/>
        </a:p>
      </dgm:t>
    </dgm:pt>
    <dgm:pt modelId="{61DF9C06-5EF9-44F1-BC50-D1936A016F6E}">
      <dgm:prSet phldrT="[Текст]" custT="1"/>
      <dgm:spPr/>
      <dgm:t>
        <a:bodyPr/>
        <a:lstStyle/>
        <a:p>
          <a:r>
            <a:rPr lang="ru-RU" sz="1700" dirty="0" smtClean="0"/>
            <a:t>Рассказ</a:t>
          </a:r>
          <a:endParaRPr lang="ru-RU" sz="1700" dirty="0"/>
        </a:p>
      </dgm:t>
    </dgm:pt>
    <dgm:pt modelId="{C9A27B7D-680A-497B-BED5-B517F17803A5}" type="parTrans" cxnId="{D3480BD5-7EC9-45DE-B6EF-DE0D282DC065}">
      <dgm:prSet/>
      <dgm:spPr/>
      <dgm:t>
        <a:bodyPr/>
        <a:lstStyle/>
        <a:p>
          <a:endParaRPr lang="ru-RU" sz="1700"/>
        </a:p>
      </dgm:t>
    </dgm:pt>
    <dgm:pt modelId="{2A207EBC-6091-40A0-AE49-3C8C157CC47A}" type="sibTrans" cxnId="{D3480BD5-7EC9-45DE-B6EF-DE0D282DC065}">
      <dgm:prSet/>
      <dgm:spPr/>
      <dgm:t>
        <a:bodyPr/>
        <a:lstStyle/>
        <a:p>
          <a:endParaRPr lang="ru-RU" sz="1700"/>
        </a:p>
      </dgm:t>
    </dgm:pt>
    <dgm:pt modelId="{B5ADEF03-0AD9-404F-A679-E7722FB75FB9}">
      <dgm:prSet phldrT="[Текст]" custT="1"/>
      <dgm:spPr/>
      <dgm:t>
        <a:bodyPr/>
        <a:lstStyle/>
        <a:p>
          <a:r>
            <a:rPr lang="ru-RU" sz="1700" dirty="0" smtClean="0"/>
            <a:t>Анализ </a:t>
          </a:r>
          <a:endParaRPr lang="ru-RU" sz="1700" dirty="0"/>
        </a:p>
      </dgm:t>
    </dgm:pt>
    <dgm:pt modelId="{30999D46-47D2-467C-8195-46D0E2870D9D}" type="parTrans" cxnId="{F7D94687-E19E-4182-8F54-886462C46E4B}">
      <dgm:prSet/>
      <dgm:spPr/>
      <dgm:t>
        <a:bodyPr/>
        <a:lstStyle/>
        <a:p>
          <a:endParaRPr lang="ru-RU" sz="1700"/>
        </a:p>
      </dgm:t>
    </dgm:pt>
    <dgm:pt modelId="{94E8ECF2-987C-47CD-B563-75B6B441768F}" type="sibTrans" cxnId="{F7D94687-E19E-4182-8F54-886462C46E4B}">
      <dgm:prSet/>
      <dgm:spPr/>
      <dgm:t>
        <a:bodyPr/>
        <a:lstStyle/>
        <a:p>
          <a:endParaRPr lang="ru-RU" sz="1700"/>
        </a:p>
      </dgm:t>
    </dgm:pt>
    <dgm:pt modelId="{FFC1BF27-EC68-4695-9577-9CCDED0316CD}" type="pres">
      <dgm:prSet presAssocID="{35E4816E-48E8-4CDF-B122-3586B8C1C8B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F10E997-3ABC-44B6-8E8D-5604BED61926}" type="pres">
      <dgm:prSet presAssocID="{9FFA9B07-DA4C-4A66-A415-998623C1C9F6}" presName="composite" presStyleCnt="0"/>
      <dgm:spPr/>
    </dgm:pt>
    <dgm:pt modelId="{00CF16BF-3A84-4FE2-A19C-31D2266FF00F}" type="pres">
      <dgm:prSet presAssocID="{9FFA9B07-DA4C-4A66-A415-998623C1C9F6}" presName="bentUpArrow1" presStyleLbl="alignImgPlace1" presStyleIdx="0" presStyleCnt="2"/>
      <dgm:spPr/>
    </dgm:pt>
    <dgm:pt modelId="{064F60A1-D317-4375-BDE1-46F968A4B1FE}" type="pres">
      <dgm:prSet presAssocID="{9FFA9B07-DA4C-4A66-A415-998623C1C9F6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DE5B70-F163-402D-9D19-043E10510579}" type="pres">
      <dgm:prSet presAssocID="{9FFA9B07-DA4C-4A66-A415-998623C1C9F6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20F9B-9A23-468B-8414-8CB092999C14}" type="pres">
      <dgm:prSet presAssocID="{785F332D-5D7D-48E8-AA5B-BB1509FB6D0A}" presName="sibTrans" presStyleCnt="0"/>
      <dgm:spPr/>
    </dgm:pt>
    <dgm:pt modelId="{B4223D77-C580-470A-A54C-F1B5ECDB2B3E}" type="pres">
      <dgm:prSet presAssocID="{61DF9C06-5EF9-44F1-BC50-D1936A016F6E}" presName="composite" presStyleCnt="0"/>
      <dgm:spPr/>
    </dgm:pt>
    <dgm:pt modelId="{9300E0C4-09D1-4389-A15C-DC0803E62B74}" type="pres">
      <dgm:prSet presAssocID="{61DF9C06-5EF9-44F1-BC50-D1936A016F6E}" presName="bentUpArrow1" presStyleLbl="alignImgPlace1" presStyleIdx="1" presStyleCnt="2"/>
      <dgm:spPr/>
    </dgm:pt>
    <dgm:pt modelId="{7741C0DA-782E-45DD-895F-B4DBA20175AB}" type="pres">
      <dgm:prSet presAssocID="{61DF9C06-5EF9-44F1-BC50-D1936A016F6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8DAFD4-3A06-4222-9D61-BEF9226E963F}" type="pres">
      <dgm:prSet presAssocID="{61DF9C06-5EF9-44F1-BC50-D1936A016F6E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13EF68-0A0C-4589-967D-91DF812785E9}" type="pres">
      <dgm:prSet presAssocID="{2A207EBC-6091-40A0-AE49-3C8C157CC47A}" presName="sibTrans" presStyleCnt="0"/>
      <dgm:spPr/>
    </dgm:pt>
    <dgm:pt modelId="{73E843F1-4753-4460-95D8-0C68917DAE8A}" type="pres">
      <dgm:prSet presAssocID="{B5ADEF03-0AD9-404F-A679-E7722FB75FB9}" presName="composite" presStyleCnt="0"/>
      <dgm:spPr/>
    </dgm:pt>
    <dgm:pt modelId="{BFFFFFEC-E87A-42E4-A962-87B864E60244}" type="pres">
      <dgm:prSet presAssocID="{B5ADEF03-0AD9-404F-A679-E7722FB75FB9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8C5433-1C24-429D-85E6-6AEB7E6E4841}" srcId="{35E4816E-48E8-4CDF-B122-3586B8C1C8BD}" destId="{9FFA9B07-DA4C-4A66-A415-998623C1C9F6}" srcOrd="0" destOrd="0" parTransId="{FD9B228A-F578-4EC1-BFE4-9D4BE4B8F223}" sibTransId="{785F332D-5D7D-48E8-AA5B-BB1509FB6D0A}"/>
    <dgm:cxn modelId="{F7D94687-E19E-4182-8F54-886462C46E4B}" srcId="{35E4816E-48E8-4CDF-B122-3586B8C1C8BD}" destId="{B5ADEF03-0AD9-404F-A679-E7722FB75FB9}" srcOrd="2" destOrd="0" parTransId="{30999D46-47D2-467C-8195-46D0E2870D9D}" sibTransId="{94E8ECF2-987C-47CD-B563-75B6B441768F}"/>
    <dgm:cxn modelId="{BFFDA2CC-9C0E-47C1-B317-A61140F371A3}" type="presOf" srcId="{B5ADEF03-0AD9-404F-A679-E7722FB75FB9}" destId="{BFFFFFEC-E87A-42E4-A962-87B864E60244}" srcOrd="0" destOrd="0" presId="urn:microsoft.com/office/officeart/2005/8/layout/StepDownProcess"/>
    <dgm:cxn modelId="{F349398F-B28B-4873-A388-36F748BBDC82}" type="presOf" srcId="{35E4816E-48E8-4CDF-B122-3586B8C1C8BD}" destId="{FFC1BF27-EC68-4695-9577-9CCDED0316CD}" srcOrd="0" destOrd="0" presId="urn:microsoft.com/office/officeart/2005/8/layout/StepDownProcess"/>
    <dgm:cxn modelId="{37AACB42-6EC7-49B4-BE7F-1C04FC50642A}" type="presOf" srcId="{61DF9C06-5EF9-44F1-BC50-D1936A016F6E}" destId="{7741C0DA-782E-45DD-895F-B4DBA20175AB}" srcOrd="0" destOrd="0" presId="urn:microsoft.com/office/officeart/2005/8/layout/StepDownProcess"/>
    <dgm:cxn modelId="{D3480BD5-7EC9-45DE-B6EF-DE0D282DC065}" srcId="{35E4816E-48E8-4CDF-B122-3586B8C1C8BD}" destId="{61DF9C06-5EF9-44F1-BC50-D1936A016F6E}" srcOrd="1" destOrd="0" parTransId="{C9A27B7D-680A-497B-BED5-B517F17803A5}" sibTransId="{2A207EBC-6091-40A0-AE49-3C8C157CC47A}"/>
    <dgm:cxn modelId="{5B8FA433-F00D-4A06-BAB6-A64C2F601BE0}" type="presOf" srcId="{9FFA9B07-DA4C-4A66-A415-998623C1C9F6}" destId="{064F60A1-D317-4375-BDE1-46F968A4B1FE}" srcOrd="0" destOrd="0" presId="urn:microsoft.com/office/officeart/2005/8/layout/StepDownProcess"/>
    <dgm:cxn modelId="{7A44DADF-C69E-40D0-AFBC-85F094BEF5B1}" type="presParOf" srcId="{FFC1BF27-EC68-4695-9577-9CCDED0316CD}" destId="{AF10E997-3ABC-44B6-8E8D-5604BED61926}" srcOrd="0" destOrd="0" presId="urn:microsoft.com/office/officeart/2005/8/layout/StepDownProcess"/>
    <dgm:cxn modelId="{DB11392D-03C4-4767-B76A-50DC89158E21}" type="presParOf" srcId="{AF10E997-3ABC-44B6-8E8D-5604BED61926}" destId="{00CF16BF-3A84-4FE2-A19C-31D2266FF00F}" srcOrd="0" destOrd="0" presId="urn:microsoft.com/office/officeart/2005/8/layout/StepDownProcess"/>
    <dgm:cxn modelId="{87DE9490-D037-4896-B511-B43281CEA95F}" type="presParOf" srcId="{AF10E997-3ABC-44B6-8E8D-5604BED61926}" destId="{064F60A1-D317-4375-BDE1-46F968A4B1FE}" srcOrd="1" destOrd="0" presId="urn:microsoft.com/office/officeart/2005/8/layout/StepDownProcess"/>
    <dgm:cxn modelId="{DBAF8832-2E20-41A1-86E8-CFF106FE1EE1}" type="presParOf" srcId="{AF10E997-3ABC-44B6-8E8D-5604BED61926}" destId="{95DE5B70-F163-402D-9D19-043E10510579}" srcOrd="2" destOrd="0" presId="urn:microsoft.com/office/officeart/2005/8/layout/StepDownProcess"/>
    <dgm:cxn modelId="{A16D8672-7570-45DC-A66B-AD1432FFA5AA}" type="presParOf" srcId="{FFC1BF27-EC68-4695-9577-9CCDED0316CD}" destId="{8ED20F9B-9A23-468B-8414-8CB092999C14}" srcOrd="1" destOrd="0" presId="urn:microsoft.com/office/officeart/2005/8/layout/StepDownProcess"/>
    <dgm:cxn modelId="{6485F576-E712-46B0-AFA9-B0E5CBC0EBB2}" type="presParOf" srcId="{FFC1BF27-EC68-4695-9577-9CCDED0316CD}" destId="{B4223D77-C580-470A-A54C-F1B5ECDB2B3E}" srcOrd="2" destOrd="0" presId="urn:microsoft.com/office/officeart/2005/8/layout/StepDownProcess"/>
    <dgm:cxn modelId="{EED5007D-45C4-4E61-8992-BAA6D25FDF94}" type="presParOf" srcId="{B4223D77-C580-470A-A54C-F1B5ECDB2B3E}" destId="{9300E0C4-09D1-4389-A15C-DC0803E62B74}" srcOrd="0" destOrd="0" presId="urn:microsoft.com/office/officeart/2005/8/layout/StepDownProcess"/>
    <dgm:cxn modelId="{72D44743-F471-48F3-AF90-7AE96480172D}" type="presParOf" srcId="{B4223D77-C580-470A-A54C-F1B5ECDB2B3E}" destId="{7741C0DA-782E-45DD-895F-B4DBA20175AB}" srcOrd="1" destOrd="0" presId="urn:microsoft.com/office/officeart/2005/8/layout/StepDownProcess"/>
    <dgm:cxn modelId="{7996BBDD-1E5D-4EBE-B36C-09A7A40D84E6}" type="presParOf" srcId="{B4223D77-C580-470A-A54C-F1B5ECDB2B3E}" destId="{768DAFD4-3A06-4222-9D61-BEF9226E963F}" srcOrd="2" destOrd="0" presId="urn:microsoft.com/office/officeart/2005/8/layout/StepDownProcess"/>
    <dgm:cxn modelId="{81508820-C719-42A2-A7B7-4CB46FF84119}" type="presParOf" srcId="{FFC1BF27-EC68-4695-9577-9CCDED0316CD}" destId="{4513EF68-0A0C-4589-967D-91DF812785E9}" srcOrd="3" destOrd="0" presId="urn:microsoft.com/office/officeart/2005/8/layout/StepDownProcess"/>
    <dgm:cxn modelId="{7FD97B54-7A5A-4F23-8E26-487F0C42B7AC}" type="presParOf" srcId="{FFC1BF27-EC68-4695-9577-9CCDED0316CD}" destId="{73E843F1-4753-4460-95D8-0C68917DAE8A}" srcOrd="4" destOrd="0" presId="urn:microsoft.com/office/officeart/2005/8/layout/StepDownProcess"/>
    <dgm:cxn modelId="{1F2CE23C-7582-4EAB-9BA1-2CDC24064BA0}" type="presParOf" srcId="{73E843F1-4753-4460-95D8-0C68917DAE8A}" destId="{BFFFFFEC-E87A-42E4-A962-87B864E60244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9892D7-829A-41E7-9312-74007CFA243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EFA8AA0-86A8-42D2-B7CE-125B65E53461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730E1F84-4FBD-4120-AAEA-3DD6256FDA72}" type="parTrans" cxnId="{D3EA43F8-D8B0-46B2-8428-A155EFFEC6D8}">
      <dgm:prSet/>
      <dgm:spPr/>
      <dgm:t>
        <a:bodyPr/>
        <a:lstStyle/>
        <a:p>
          <a:endParaRPr lang="ru-RU"/>
        </a:p>
      </dgm:t>
    </dgm:pt>
    <dgm:pt modelId="{F9931505-9F58-4D84-9056-DE64AD3FD545}" type="sibTrans" cxnId="{D3EA43F8-D8B0-46B2-8428-A155EFFEC6D8}">
      <dgm:prSet/>
      <dgm:spPr/>
      <dgm:t>
        <a:bodyPr/>
        <a:lstStyle/>
        <a:p>
          <a:endParaRPr lang="ru-RU"/>
        </a:p>
      </dgm:t>
    </dgm:pt>
    <dgm:pt modelId="{8024F943-761D-4380-8BA5-DA41304B4814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Показ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7F8CA7D5-66AF-4DBF-A5D9-CBD42C07124F}" type="parTrans" cxnId="{FF0F4198-C40D-4204-ACA6-8A1D565F142E}">
      <dgm:prSet/>
      <dgm:spPr/>
      <dgm:t>
        <a:bodyPr/>
        <a:lstStyle/>
        <a:p>
          <a:endParaRPr lang="ru-RU"/>
        </a:p>
      </dgm:t>
    </dgm:pt>
    <dgm:pt modelId="{035AC728-4AC5-4DB6-A656-8F5A0A8AC1F5}" type="sibTrans" cxnId="{FF0F4198-C40D-4204-ACA6-8A1D565F142E}">
      <dgm:prSet/>
      <dgm:spPr/>
      <dgm:t>
        <a:bodyPr/>
        <a:lstStyle/>
        <a:p>
          <a:endParaRPr lang="ru-RU"/>
        </a:p>
      </dgm:t>
    </dgm:pt>
    <dgm:pt modelId="{65B1C112-2E8D-4B12-A609-057E10640E31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Показ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DE07B523-4A39-4EEF-B5A6-C2660E7D0379}" type="parTrans" cxnId="{B1F572F8-C0CF-4CD1-963D-F68A949A28A3}">
      <dgm:prSet/>
      <dgm:spPr/>
      <dgm:t>
        <a:bodyPr/>
        <a:lstStyle/>
        <a:p>
          <a:endParaRPr lang="ru-RU"/>
        </a:p>
      </dgm:t>
    </dgm:pt>
    <dgm:pt modelId="{4C4F3224-B6FD-41AB-A0A3-0531E7A0CA7A}" type="sibTrans" cxnId="{B1F572F8-C0CF-4CD1-963D-F68A949A28A3}">
      <dgm:prSet/>
      <dgm:spPr/>
      <dgm:t>
        <a:bodyPr/>
        <a:lstStyle/>
        <a:p>
          <a:endParaRPr lang="ru-RU"/>
        </a:p>
      </dgm:t>
    </dgm:pt>
    <dgm:pt modelId="{AD544B58-68C5-4481-9DFF-2DF06BFC80CE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5EA92DFD-5634-466A-8DD3-77C662692E0A}" type="parTrans" cxnId="{FA06306D-C416-45DB-B5C7-8B8C9BBE2874}">
      <dgm:prSet/>
      <dgm:spPr/>
      <dgm:t>
        <a:bodyPr/>
        <a:lstStyle/>
        <a:p>
          <a:endParaRPr lang="ru-RU"/>
        </a:p>
      </dgm:t>
    </dgm:pt>
    <dgm:pt modelId="{170EEFCE-D88A-4DC3-A9CF-928CD3A78C1C}" type="sibTrans" cxnId="{FA06306D-C416-45DB-B5C7-8B8C9BBE2874}">
      <dgm:prSet/>
      <dgm:spPr/>
      <dgm:t>
        <a:bodyPr/>
        <a:lstStyle/>
        <a:p>
          <a:endParaRPr lang="ru-RU"/>
        </a:p>
      </dgm:t>
    </dgm:pt>
    <dgm:pt modelId="{84F4D74B-FD92-4AF8-A13C-8ACB5BADDD29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Показ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18508834-5223-48BF-B548-251C48912052}" type="parTrans" cxnId="{BBD6E559-C3A0-4217-8009-C6C099B1070E}">
      <dgm:prSet/>
      <dgm:spPr/>
      <dgm:t>
        <a:bodyPr/>
        <a:lstStyle/>
        <a:p>
          <a:endParaRPr lang="ru-RU"/>
        </a:p>
      </dgm:t>
    </dgm:pt>
    <dgm:pt modelId="{F4DEED91-FA96-4D9E-9C80-25E13041E88E}" type="sibTrans" cxnId="{BBD6E559-C3A0-4217-8009-C6C099B1070E}">
      <dgm:prSet/>
      <dgm:spPr/>
      <dgm:t>
        <a:bodyPr/>
        <a:lstStyle/>
        <a:p>
          <a:endParaRPr lang="ru-RU"/>
        </a:p>
      </dgm:t>
    </dgm:pt>
    <dgm:pt modelId="{956D6491-F57B-4520-A1F3-E341A3E17D9B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16B904B7-42E7-41C7-BB94-C967E4D16165}" type="parTrans" cxnId="{4C748E90-5559-41C2-8AE2-CECE67B9296F}">
      <dgm:prSet/>
      <dgm:spPr/>
      <dgm:t>
        <a:bodyPr/>
        <a:lstStyle/>
        <a:p>
          <a:endParaRPr lang="ru-RU"/>
        </a:p>
      </dgm:t>
    </dgm:pt>
    <dgm:pt modelId="{C0F94D68-11EB-4509-B5E9-3B7741084976}" type="sibTrans" cxnId="{4C748E90-5559-41C2-8AE2-CECE67B9296F}">
      <dgm:prSet/>
      <dgm:spPr/>
      <dgm:t>
        <a:bodyPr/>
        <a:lstStyle/>
        <a:p>
          <a:endParaRPr lang="ru-RU"/>
        </a:p>
      </dgm:t>
    </dgm:pt>
    <dgm:pt modelId="{D921F75A-DEDD-45E1-86C8-D8AE4D14C5BC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Показ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810F9CDC-12F1-4B4B-AE6E-AD257651CF42}" type="parTrans" cxnId="{1C62B7FE-581D-4574-B8D3-6E2C43C71EC7}">
      <dgm:prSet/>
      <dgm:spPr/>
      <dgm:t>
        <a:bodyPr/>
        <a:lstStyle/>
        <a:p>
          <a:endParaRPr lang="ru-RU"/>
        </a:p>
      </dgm:t>
    </dgm:pt>
    <dgm:pt modelId="{4A04BF29-D3D6-4701-8542-360D7260C648}" type="sibTrans" cxnId="{1C62B7FE-581D-4574-B8D3-6E2C43C71EC7}">
      <dgm:prSet/>
      <dgm:spPr/>
      <dgm:t>
        <a:bodyPr/>
        <a:lstStyle/>
        <a:p>
          <a:endParaRPr lang="ru-RU"/>
        </a:p>
      </dgm:t>
    </dgm:pt>
    <dgm:pt modelId="{C706722F-FAF8-40F2-8BC7-D431A6F3F7EF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E53BC868-AC8C-4AE1-9AAF-CDF1EC2A2E2D}" type="parTrans" cxnId="{9E1667B2-12FF-46BF-A780-4779117C712F}">
      <dgm:prSet/>
      <dgm:spPr/>
      <dgm:t>
        <a:bodyPr/>
        <a:lstStyle/>
        <a:p>
          <a:endParaRPr lang="ru-RU"/>
        </a:p>
      </dgm:t>
    </dgm:pt>
    <dgm:pt modelId="{78C6B9A8-C085-484E-9AAF-5D518387480E}" type="sibTrans" cxnId="{9E1667B2-12FF-46BF-A780-4779117C712F}">
      <dgm:prSet/>
      <dgm:spPr/>
      <dgm:t>
        <a:bodyPr/>
        <a:lstStyle/>
        <a:p>
          <a:endParaRPr lang="ru-RU"/>
        </a:p>
      </dgm:t>
    </dgm:pt>
    <dgm:pt modelId="{7D3FFEEA-12DF-4720-824C-63E6775A22EE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Показ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D3C8A181-790C-4564-A0A8-E935DAAD873C}" type="parTrans" cxnId="{61E6C964-8460-41B6-B275-1274FDF13A4B}">
      <dgm:prSet/>
      <dgm:spPr/>
      <dgm:t>
        <a:bodyPr/>
        <a:lstStyle/>
        <a:p>
          <a:endParaRPr lang="ru-RU"/>
        </a:p>
      </dgm:t>
    </dgm:pt>
    <dgm:pt modelId="{25A4157B-EAD8-4F32-8ECF-7BB5B62A1FDE}" type="sibTrans" cxnId="{61E6C964-8460-41B6-B275-1274FDF13A4B}">
      <dgm:prSet/>
      <dgm:spPr/>
      <dgm:t>
        <a:bodyPr/>
        <a:lstStyle/>
        <a:p>
          <a:endParaRPr lang="ru-RU"/>
        </a:p>
      </dgm:t>
    </dgm:pt>
    <dgm:pt modelId="{C05E8767-9483-4AD1-8C08-55146FF9DD97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Показ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E9E50A4B-98EF-4896-A33D-E13468900F15}" type="parTrans" cxnId="{10BBDC9C-60A5-445D-BBC2-370F0571DB72}">
      <dgm:prSet/>
      <dgm:spPr/>
      <dgm:t>
        <a:bodyPr/>
        <a:lstStyle/>
        <a:p>
          <a:endParaRPr lang="ru-RU"/>
        </a:p>
      </dgm:t>
    </dgm:pt>
    <dgm:pt modelId="{0DEC076A-6B8D-4A74-B585-6BB170441CFC}" type="sibTrans" cxnId="{10BBDC9C-60A5-445D-BBC2-370F0571DB72}">
      <dgm:prSet/>
      <dgm:spPr/>
      <dgm:t>
        <a:bodyPr/>
        <a:lstStyle/>
        <a:p>
          <a:endParaRPr lang="ru-RU"/>
        </a:p>
      </dgm:t>
    </dgm:pt>
    <dgm:pt modelId="{877CDFBF-4195-494E-BF7A-91771B5B0F7A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0AF07F6D-BCFA-48E9-B325-E362242270AA}" type="parTrans" cxnId="{4378BDBA-B192-466E-BA0E-B880D99E1D88}">
      <dgm:prSet/>
      <dgm:spPr/>
      <dgm:t>
        <a:bodyPr/>
        <a:lstStyle/>
        <a:p>
          <a:endParaRPr lang="ru-RU"/>
        </a:p>
      </dgm:t>
    </dgm:pt>
    <dgm:pt modelId="{4F507458-31D3-403C-8799-C3CD04F25085}" type="sibTrans" cxnId="{4378BDBA-B192-466E-BA0E-B880D99E1D88}">
      <dgm:prSet/>
      <dgm:spPr/>
      <dgm:t>
        <a:bodyPr/>
        <a:lstStyle/>
        <a:p>
          <a:endParaRPr lang="ru-RU"/>
        </a:p>
      </dgm:t>
    </dgm:pt>
    <dgm:pt modelId="{88156924-A17E-47D7-9B80-8A281A69AFE2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</a:rPr>
            <a:t>Рассказ и т.д.</a:t>
          </a:r>
          <a:endParaRPr lang="ru-RU" sz="900" b="1" dirty="0">
            <a:solidFill>
              <a:schemeClr val="tx1"/>
            </a:solidFill>
            <a:effectLst/>
          </a:endParaRPr>
        </a:p>
      </dgm:t>
    </dgm:pt>
    <dgm:pt modelId="{408E263D-6B46-4BEF-A2B0-EB0CBB53610F}" type="parTrans" cxnId="{F870E263-0A16-4DB6-931F-14FE58CDDA5F}">
      <dgm:prSet/>
      <dgm:spPr/>
      <dgm:t>
        <a:bodyPr/>
        <a:lstStyle/>
        <a:p>
          <a:endParaRPr lang="ru-RU"/>
        </a:p>
      </dgm:t>
    </dgm:pt>
    <dgm:pt modelId="{8B2E3239-8FD2-439A-B026-7CF96C82BCBB}" type="sibTrans" cxnId="{F870E263-0A16-4DB6-931F-14FE58CDDA5F}">
      <dgm:prSet/>
      <dgm:spPr/>
      <dgm:t>
        <a:bodyPr/>
        <a:lstStyle/>
        <a:p>
          <a:endParaRPr lang="ru-RU"/>
        </a:p>
      </dgm:t>
    </dgm:pt>
    <dgm:pt modelId="{F624E746-17CA-4B5A-B450-CFA710EE47FE}" type="pres">
      <dgm:prSet presAssocID="{549892D7-829A-41E7-9312-74007CFA2430}" presName="Name0" presStyleCnt="0">
        <dgm:presLayoutVars>
          <dgm:dir/>
          <dgm:animLvl val="lvl"/>
          <dgm:resizeHandles val="exact"/>
        </dgm:presLayoutVars>
      </dgm:prSet>
      <dgm:spPr/>
    </dgm:pt>
    <dgm:pt modelId="{BDDAAD39-D8CE-437C-AC16-B30C4827ED16}" type="pres">
      <dgm:prSet presAssocID="{8EFA8AA0-86A8-42D2-B7CE-125B65E53461}" presName="parTxOnly" presStyleLbl="node1" presStyleIdx="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D673F-FC58-4176-9E91-B1DE0D9A3184}" type="pres">
      <dgm:prSet presAssocID="{F9931505-9F58-4D84-9056-DE64AD3FD545}" presName="parTxOnlySpace" presStyleCnt="0"/>
      <dgm:spPr/>
    </dgm:pt>
    <dgm:pt modelId="{6CFF3624-FA79-4624-9978-4015CAF8C88A}" type="pres">
      <dgm:prSet presAssocID="{8024F943-761D-4380-8BA5-DA41304B4814}" presName="parTxOnly" presStyleLbl="node1" presStyleIdx="1" presStyleCnt="12">
        <dgm:presLayoutVars>
          <dgm:chMax val="0"/>
          <dgm:chPref val="0"/>
          <dgm:bulletEnabled val="1"/>
        </dgm:presLayoutVars>
      </dgm:prSet>
      <dgm:spPr/>
    </dgm:pt>
    <dgm:pt modelId="{4122FE09-DC9B-4998-9B04-66FB0C614143}" type="pres">
      <dgm:prSet presAssocID="{035AC728-4AC5-4DB6-A656-8F5A0A8AC1F5}" presName="parTxOnlySpace" presStyleCnt="0"/>
      <dgm:spPr/>
    </dgm:pt>
    <dgm:pt modelId="{85E461D3-CF77-4FDA-9FEB-5439FCFFC005}" type="pres">
      <dgm:prSet presAssocID="{65B1C112-2E8D-4B12-A609-057E10640E31}" presName="parTxOnly" presStyleLbl="node1" presStyleIdx="2" presStyleCnt="12">
        <dgm:presLayoutVars>
          <dgm:chMax val="0"/>
          <dgm:chPref val="0"/>
          <dgm:bulletEnabled val="1"/>
        </dgm:presLayoutVars>
      </dgm:prSet>
      <dgm:spPr/>
    </dgm:pt>
    <dgm:pt modelId="{4B9B72E7-39F5-42E5-AD2C-EFCD6E12CDA3}" type="pres">
      <dgm:prSet presAssocID="{4C4F3224-B6FD-41AB-A0A3-0531E7A0CA7A}" presName="parTxOnlySpace" presStyleCnt="0"/>
      <dgm:spPr/>
    </dgm:pt>
    <dgm:pt modelId="{6D8CC855-2A3B-4044-BD63-33AFDFD8F9AE}" type="pres">
      <dgm:prSet presAssocID="{AD544B58-68C5-4481-9DFF-2DF06BFC80CE}" presName="parTxOnly" presStyleLbl="node1" presStyleIdx="3" presStyleCnt="12">
        <dgm:presLayoutVars>
          <dgm:chMax val="0"/>
          <dgm:chPref val="0"/>
          <dgm:bulletEnabled val="1"/>
        </dgm:presLayoutVars>
      </dgm:prSet>
      <dgm:spPr/>
    </dgm:pt>
    <dgm:pt modelId="{2D862D62-B39A-492E-9368-E22DBB1B581C}" type="pres">
      <dgm:prSet presAssocID="{170EEFCE-D88A-4DC3-A9CF-928CD3A78C1C}" presName="parTxOnlySpace" presStyleCnt="0"/>
      <dgm:spPr/>
    </dgm:pt>
    <dgm:pt modelId="{5D17AB0C-AD2F-4319-A8B6-EB91C83EC450}" type="pres">
      <dgm:prSet presAssocID="{84F4D74B-FD92-4AF8-A13C-8ACB5BADDD29}" presName="parTxOnly" presStyleLbl="node1" presStyleIdx="4" presStyleCnt="12">
        <dgm:presLayoutVars>
          <dgm:chMax val="0"/>
          <dgm:chPref val="0"/>
          <dgm:bulletEnabled val="1"/>
        </dgm:presLayoutVars>
      </dgm:prSet>
      <dgm:spPr/>
    </dgm:pt>
    <dgm:pt modelId="{88224F20-2D78-4C50-9E23-10DC84D61F19}" type="pres">
      <dgm:prSet presAssocID="{F4DEED91-FA96-4D9E-9C80-25E13041E88E}" presName="parTxOnlySpace" presStyleCnt="0"/>
      <dgm:spPr/>
    </dgm:pt>
    <dgm:pt modelId="{7CD53F27-87FD-44FE-93C7-72EDAFAAAA6B}" type="pres">
      <dgm:prSet presAssocID="{956D6491-F57B-4520-A1F3-E341A3E17D9B}" presName="parTxOnly" presStyleLbl="node1" presStyleIdx="5" presStyleCnt="12">
        <dgm:presLayoutVars>
          <dgm:chMax val="0"/>
          <dgm:chPref val="0"/>
          <dgm:bulletEnabled val="1"/>
        </dgm:presLayoutVars>
      </dgm:prSet>
      <dgm:spPr/>
    </dgm:pt>
    <dgm:pt modelId="{1250F0EA-C9D1-4AAC-8AD1-C15A80988792}" type="pres">
      <dgm:prSet presAssocID="{C0F94D68-11EB-4509-B5E9-3B7741084976}" presName="parTxOnlySpace" presStyleCnt="0"/>
      <dgm:spPr/>
    </dgm:pt>
    <dgm:pt modelId="{97FEAB8D-4920-401C-81B0-2FDB62054990}" type="pres">
      <dgm:prSet presAssocID="{D921F75A-DEDD-45E1-86C8-D8AE4D14C5BC}" presName="parTxOnly" presStyleLbl="node1" presStyleIdx="6" presStyleCnt="12">
        <dgm:presLayoutVars>
          <dgm:chMax val="0"/>
          <dgm:chPref val="0"/>
          <dgm:bulletEnabled val="1"/>
        </dgm:presLayoutVars>
      </dgm:prSet>
      <dgm:spPr/>
    </dgm:pt>
    <dgm:pt modelId="{EF67F5E9-56E5-488E-BD3F-179F6B45AE56}" type="pres">
      <dgm:prSet presAssocID="{4A04BF29-D3D6-4701-8542-360D7260C648}" presName="parTxOnlySpace" presStyleCnt="0"/>
      <dgm:spPr/>
    </dgm:pt>
    <dgm:pt modelId="{77B8F14F-A4C8-4949-A04E-74F4FC65EE1A}" type="pres">
      <dgm:prSet presAssocID="{C706722F-FAF8-40F2-8BC7-D431A6F3F7EF}" presName="parTxOnly" presStyleLbl="node1" presStyleIdx="7" presStyleCnt="12">
        <dgm:presLayoutVars>
          <dgm:chMax val="0"/>
          <dgm:chPref val="0"/>
          <dgm:bulletEnabled val="1"/>
        </dgm:presLayoutVars>
      </dgm:prSet>
      <dgm:spPr/>
    </dgm:pt>
    <dgm:pt modelId="{307A9AD3-D4EF-479C-9AD5-AD628A7DAF39}" type="pres">
      <dgm:prSet presAssocID="{78C6B9A8-C085-484E-9AAF-5D518387480E}" presName="parTxOnlySpace" presStyleCnt="0"/>
      <dgm:spPr/>
    </dgm:pt>
    <dgm:pt modelId="{46A6A2AD-5EA3-425C-A7D3-023D59D9381F}" type="pres">
      <dgm:prSet presAssocID="{7D3FFEEA-12DF-4720-824C-63E6775A22EE}" presName="parTxOnly" presStyleLbl="node1" presStyleIdx="8" presStyleCnt="12">
        <dgm:presLayoutVars>
          <dgm:chMax val="0"/>
          <dgm:chPref val="0"/>
          <dgm:bulletEnabled val="1"/>
        </dgm:presLayoutVars>
      </dgm:prSet>
      <dgm:spPr/>
    </dgm:pt>
    <dgm:pt modelId="{EA349054-9AD5-410A-AD36-4D9A875A1C01}" type="pres">
      <dgm:prSet presAssocID="{25A4157B-EAD8-4F32-8ECF-7BB5B62A1FDE}" presName="parTxOnlySpace" presStyleCnt="0"/>
      <dgm:spPr/>
    </dgm:pt>
    <dgm:pt modelId="{742EB577-5FD4-4C29-8B89-CE383BFCAC91}" type="pres">
      <dgm:prSet presAssocID="{C05E8767-9483-4AD1-8C08-55146FF9DD97}" presName="parTxOnly" presStyleLbl="node1" presStyleIdx="9" presStyleCnt="12">
        <dgm:presLayoutVars>
          <dgm:chMax val="0"/>
          <dgm:chPref val="0"/>
          <dgm:bulletEnabled val="1"/>
        </dgm:presLayoutVars>
      </dgm:prSet>
      <dgm:spPr/>
    </dgm:pt>
    <dgm:pt modelId="{463A27C2-F7DC-472A-9A7B-69477DDF2482}" type="pres">
      <dgm:prSet presAssocID="{0DEC076A-6B8D-4A74-B585-6BB170441CFC}" presName="parTxOnlySpace" presStyleCnt="0"/>
      <dgm:spPr/>
    </dgm:pt>
    <dgm:pt modelId="{6854C5D9-9B8B-41A9-A7A8-7D3939E7F428}" type="pres">
      <dgm:prSet presAssocID="{877CDFBF-4195-494E-BF7A-91771B5B0F7A}" presName="parTxOnly" presStyleLbl="node1" presStyleIdx="10" presStyleCnt="12">
        <dgm:presLayoutVars>
          <dgm:chMax val="0"/>
          <dgm:chPref val="0"/>
          <dgm:bulletEnabled val="1"/>
        </dgm:presLayoutVars>
      </dgm:prSet>
      <dgm:spPr/>
    </dgm:pt>
    <dgm:pt modelId="{479313A8-5AED-42C5-B1E4-E64E434F73D8}" type="pres">
      <dgm:prSet presAssocID="{4F507458-31D3-403C-8799-C3CD04F25085}" presName="parTxOnlySpace" presStyleCnt="0"/>
      <dgm:spPr/>
    </dgm:pt>
    <dgm:pt modelId="{96F0A71F-EC83-44B1-9D85-D1131EF61BC1}" type="pres">
      <dgm:prSet presAssocID="{88156924-A17E-47D7-9B80-8A281A69AFE2}" presName="parTxOnly" presStyleLbl="node1" presStyleIdx="11" presStyleCnt="12">
        <dgm:presLayoutVars>
          <dgm:chMax val="0"/>
          <dgm:chPref val="0"/>
          <dgm:bulletEnabled val="1"/>
        </dgm:presLayoutVars>
      </dgm:prSet>
      <dgm:spPr/>
    </dgm:pt>
  </dgm:ptLst>
  <dgm:cxnLst>
    <dgm:cxn modelId="{4C748E90-5559-41C2-8AE2-CECE67B9296F}" srcId="{549892D7-829A-41E7-9312-74007CFA2430}" destId="{956D6491-F57B-4520-A1F3-E341A3E17D9B}" srcOrd="5" destOrd="0" parTransId="{16B904B7-42E7-41C7-BB94-C967E4D16165}" sibTransId="{C0F94D68-11EB-4509-B5E9-3B7741084976}"/>
    <dgm:cxn modelId="{FA06306D-C416-45DB-B5C7-8B8C9BBE2874}" srcId="{549892D7-829A-41E7-9312-74007CFA2430}" destId="{AD544B58-68C5-4481-9DFF-2DF06BFC80CE}" srcOrd="3" destOrd="0" parTransId="{5EA92DFD-5634-466A-8DD3-77C662692E0A}" sibTransId="{170EEFCE-D88A-4DC3-A9CF-928CD3A78C1C}"/>
    <dgm:cxn modelId="{61E6C964-8460-41B6-B275-1274FDF13A4B}" srcId="{549892D7-829A-41E7-9312-74007CFA2430}" destId="{7D3FFEEA-12DF-4720-824C-63E6775A22EE}" srcOrd="8" destOrd="0" parTransId="{D3C8A181-790C-4564-A0A8-E935DAAD873C}" sibTransId="{25A4157B-EAD8-4F32-8ECF-7BB5B62A1FDE}"/>
    <dgm:cxn modelId="{549EF991-F2A1-4532-949E-3C1D879DBA20}" type="presOf" srcId="{65B1C112-2E8D-4B12-A609-057E10640E31}" destId="{85E461D3-CF77-4FDA-9FEB-5439FCFFC005}" srcOrd="0" destOrd="0" presId="urn:microsoft.com/office/officeart/2005/8/layout/chevron1"/>
    <dgm:cxn modelId="{08455BB8-DBCC-4F43-AEAB-374E8A706347}" type="presOf" srcId="{C706722F-FAF8-40F2-8BC7-D431A6F3F7EF}" destId="{77B8F14F-A4C8-4949-A04E-74F4FC65EE1A}" srcOrd="0" destOrd="0" presId="urn:microsoft.com/office/officeart/2005/8/layout/chevron1"/>
    <dgm:cxn modelId="{85A463C2-03DB-44E1-A2E9-9A661F70694C}" type="presOf" srcId="{84F4D74B-FD92-4AF8-A13C-8ACB5BADDD29}" destId="{5D17AB0C-AD2F-4319-A8B6-EB91C83EC450}" srcOrd="0" destOrd="0" presId="urn:microsoft.com/office/officeart/2005/8/layout/chevron1"/>
    <dgm:cxn modelId="{55D93762-0058-417A-8867-40B91CE2A331}" type="presOf" srcId="{8EFA8AA0-86A8-42D2-B7CE-125B65E53461}" destId="{BDDAAD39-D8CE-437C-AC16-B30C4827ED16}" srcOrd="0" destOrd="0" presId="urn:microsoft.com/office/officeart/2005/8/layout/chevron1"/>
    <dgm:cxn modelId="{2008FE46-71DA-42CF-9544-C569DF770015}" type="presOf" srcId="{AD544B58-68C5-4481-9DFF-2DF06BFC80CE}" destId="{6D8CC855-2A3B-4044-BD63-33AFDFD8F9AE}" srcOrd="0" destOrd="0" presId="urn:microsoft.com/office/officeart/2005/8/layout/chevron1"/>
    <dgm:cxn modelId="{D3EA43F8-D8B0-46B2-8428-A155EFFEC6D8}" srcId="{549892D7-829A-41E7-9312-74007CFA2430}" destId="{8EFA8AA0-86A8-42D2-B7CE-125B65E53461}" srcOrd="0" destOrd="0" parTransId="{730E1F84-4FBD-4120-AAEA-3DD6256FDA72}" sibTransId="{F9931505-9F58-4D84-9056-DE64AD3FD545}"/>
    <dgm:cxn modelId="{C25AD54C-5633-4D03-AE18-B0B779DA53BD}" type="presOf" srcId="{8024F943-761D-4380-8BA5-DA41304B4814}" destId="{6CFF3624-FA79-4624-9978-4015CAF8C88A}" srcOrd="0" destOrd="0" presId="urn:microsoft.com/office/officeart/2005/8/layout/chevron1"/>
    <dgm:cxn modelId="{10BBDC9C-60A5-445D-BBC2-370F0571DB72}" srcId="{549892D7-829A-41E7-9312-74007CFA2430}" destId="{C05E8767-9483-4AD1-8C08-55146FF9DD97}" srcOrd="9" destOrd="0" parTransId="{E9E50A4B-98EF-4896-A33D-E13468900F15}" sibTransId="{0DEC076A-6B8D-4A74-B585-6BB170441CFC}"/>
    <dgm:cxn modelId="{1C62B7FE-581D-4574-B8D3-6E2C43C71EC7}" srcId="{549892D7-829A-41E7-9312-74007CFA2430}" destId="{D921F75A-DEDD-45E1-86C8-D8AE4D14C5BC}" srcOrd="6" destOrd="0" parTransId="{810F9CDC-12F1-4B4B-AE6E-AD257651CF42}" sibTransId="{4A04BF29-D3D6-4701-8542-360D7260C648}"/>
    <dgm:cxn modelId="{FF0F4198-C40D-4204-ACA6-8A1D565F142E}" srcId="{549892D7-829A-41E7-9312-74007CFA2430}" destId="{8024F943-761D-4380-8BA5-DA41304B4814}" srcOrd="1" destOrd="0" parTransId="{7F8CA7D5-66AF-4DBF-A5D9-CBD42C07124F}" sibTransId="{035AC728-4AC5-4DB6-A656-8F5A0A8AC1F5}"/>
    <dgm:cxn modelId="{B1F572F8-C0CF-4CD1-963D-F68A949A28A3}" srcId="{549892D7-829A-41E7-9312-74007CFA2430}" destId="{65B1C112-2E8D-4B12-A609-057E10640E31}" srcOrd="2" destOrd="0" parTransId="{DE07B523-4A39-4EEF-B5A6-C2660E7D0379}" sibTransId="{4C4F3224-B6FD-41AB-A0A3-0531E7A0CA7A}"/>
    <dgm:cxn modelId="{EEBCE5AF-79F1-444F-82F2-793A180AD773}" type="presOf" srcId="{956D6491-F57B-4520-A1F3-E341A3E17D9B}" destId="{7CD53F27-87FD-44FE-93C7-72EDAFAAAA6B}" srcOrd="0" destOrd="0" presId="urn:microsoft.com/office/officeart/2005/8/layout/chevron1"/>
    <dgm:cxn modelId="{59149FBF-8942-4DCF-81F5-AA52352CB764}" type="presOf" srcId="{7D3FFEEA-12DF-4720-824C-63E6775A22EE}" destId="{46A6A2AD-5EA3-425C-A7D3-023D59D9381F}" srcOrd="0" destOrd="0" presId="urn:microsoft.com/office/officeart/2005/8/layout/chevron1"/>
    <dgm:cxn modelId="{A1B20877-6CAB-405C-B0E7-39E280C180CD}" type="presOf" srcId="{88156924-A17E-47D7-9B80-8A281A69AFE2}" destId="{96F0A71F-EC83-44B1-9D85-D1131EF61BC1}" srcOrd="0" destOrd="0" presId="urn:microsoft.com/office/officeart/2005/8/layout/chevron1"/>
    <dgm:cxn modelId="{F870E263-0A16-4DB6-931F-14FE58CDDA5F}" srcId="{549892D7-829A-41E7-9312-74007CFA2430}" destId="{88156924-A17E-47D7-9B80-8A281A69AFE2}" srcOrd="11" destOrd="0" parTransId="{408E263D-6B46-4BEF-A2B0-EB0CBB53610F}" sibTransId="{8B2E3239-8FD2-439A-B026-7CF96C82BCBB}"/>
    <dgm:cxn modelId="{A2FCE6F0-3C78-4B7E-99BB-1EBBFBB1625A}" type="presOf" srcId="{877CDFBF-4195-494E-BF7A-91771B5B0F7A}" destId="{6854C5D9-9B8B-41A9-A7A8-7D3939E7F428}" srcOrd="0" destOrd="0" presId="urn:microsoft.com/office/officeart/2005/8/layout/chevron1"/>
    <dgm:cxn modelId="{BBD6E559-C3A0-4217-8009-C6C099B1070E}" srcId="{549892D7-829A-41E7-9312-74007CFA2430}" destId="{84F4D74B-FD92-4AF8-A13C-8ACB5BADDD29}" srcOrd="4" destOrd="0" parTransId="{18508834-5223-48BF-B548-251C48912052}" sibTransId="{F4DEED91-FA96-4D9E-9C80-25E13041E88E}"/>
    <dgm:cxn modelId="{D389DF28-392F-4CBE-BDE5-9905ED0102E3}" type="presOf" srcId="{C05E8767-9483-4AD1-8C08-55146FF9DD97}" destId="{742EB577-5FD4-4C29-8B89-CE383BFCAC91}" srcOrd="0" destOrd="0" presId="urn:microsoft.com/office/officeart/2005/8/layout/chevron1"/>
    <dgm:cxn modelId="{60DDDDE7-429E-442B-988D-453876501796}" type="presOf" srcId="{D921F75A-DEDD-45E1-86C8-D8AE4D14C5BC}" destId="{97FEAB8D-4920-401C-81B0-2FDB62054990}" srcOrd="0" destOrd="0" presId="urn:microsoft.com/office/officeart/2005/8/layout/chevron1"/>
    <dgm:cxn modelId="{9E1667B2-12FF-46BF-A780-4779117C712F}" srcId="{549892D7-829A-41E7-9312-74007CFA2430}" destId="{C706722F-FAF8-40F2-8BC7-D431A6F3F7EF}" srcOrd="7" destOrd="0" parTransId="{E53BC868-AC8C-4AE1-9AAF-CDF1EC2A2E2D}" sibTransId="{78C6B9A8-C085-484E-9AAF-5D518387480E}"/>
    <dgm:cxn modelId="{4378BDBA-B192-466E-BA0E-B880D99E1D88}" srcId="{549892D7-829A-41E7-9312-74007CFA2430}" destId="{877CDFBF-4195-494E-BF7A-91771B5B0F7A}" srcOrd="10" destOrd="0" parTransId="{0AF07F6D-BCFA-48E9-B325-E362242270AA}" sibTransId="{4F507458-31D3-403C-8799-C3CD04F25085}"/>
    <dgm:cxn modelId="{62A3C83B-160A-4966-9CD0-88D3A0AEAE7C}" type="presOf" srcId="{549892D7-829A-41E7-9312-74007CFA2430}" destId="{F624E746-17CA-4B5A-B450-CFA710EE47FE}" srcOrd="0" destOrd="0" presId="urn:microsoft.com/office/officeart/2005/8/layout/chevron1"/>
    <dgm:cxn modelId="{DF2DDC33-71CB-420C-A8EC-28A423261A4F}" type="presParOf" srcId="{F624E746-17CA-4B5A-B450-CFA710EE47FE}" destId="{BDDAAD39-D8CE-437C-AC16-B30C4827ED16}" srcOrd="0" destOrd="0" presId="urn:microsoft.com/office/officeart/2005/8/layout/chevron1"/>
    <dgm:cxn modelId="{CAB6F18A-3327-4059-9B54-DDAAB2BAD4B7}" type="presParOf" srcId="{F624E746-17CA-4B5A-B450-CFA710EE47FE}" destId="{146D673F-FC58-4176-9E91-B1DE0D9A3184}" srcOrd="1" destOrd="0" presId="urn:microsoft.com/office/officeart/2005/8/layout/chevron1"/>
    <dgm:cxn modelId="{6B477D85-438C-4F12-81D8-E6AA4772DC11}" type="presParOf" srcId="{F624E746-17CA-4B5A-B450-CFA710EE47FE}" destId="{6CFF3624-FA79-4624-9978-4015CAF8C88A}" srcOrd="2" destOrd="0" presId="urn:microsoft.com/office/officeart/2005/8/layout/chevron1"/>
    <dgm:cxn modelId="{6EEDEC72-CED3-4E89-B489-593077D1774D}" type="presParOf" srcId="{F624E746-17CA-4B5A-B450-CFA710EE47FE}" destId="{4122FE09-DC9B-4998-9B04-66FB0C614143}" srcOrd="3" destOrd="0" presId="urn:microsoft.com/office/officeart/2005/8/layout/chevron1"/>
    <dgm:cxn modelId="{A92C65BC-7FF5-4C03-A5FE-B96C6FDE8753}" type="presParOf" srcId="{F624E746-17CA-4B5A-B450-CFA710EE47FE}" destId="{85E461D3-CF77-4FDA-9FEB-5439FCFFC005}" srcOrd="4" destOrd="0" presId="urn:microsoft.com/office/officeart/2005/8/layout/chevron1"/>
    <dgm:cxn modelId="{A0553F89-FA05-43B9-8F24-3C4653F17361}" type="presParOf" srcId="{F624E746-17CA-4B5A-B450-CFA710EE47FE}" destId="{4B9B72E7-39F5-42E5-AD2C-EFCD6E12CDA3}" srcOrd="5" destOrd="0" presId="urn:microsoft.com/office/officeart/2005/8/layout/chevron1"/>
    <dgm:cxn modelId="{8ED0AA42-DF2B-406C-A1D0-0E3DD47BFD1B}" type="presParOf" srcId="{F624E746-17CA-4B5A-B450-CFA710EE47FE}" destId="{6D8CC855-2A3B-4044-BD63-33AFDFD8F9AE}" srcOrd="6" destOrd="0" presId="urn:microsoft.com/office/officeart/2005/8/layout/chevron1"/>
    <dgm:cxn modelId="{7E33BF73-BDEF-41BA-B6B7-544242922E8E}" type="presParOf" srcId="{F624E746-17CA-4B5A-B450-CFA710EE47FE}" destId="{2D862D62-B39A-492E-9368-E22DBB1B581C}" srcOrd="7" destOrd="0" presId="urn:microsoft.com/office/officeart/2005/8/layout/chevron1"/>
    <dgm:cxn modelId="{40969B00-6449-4117-A94F-4386950E03DB}" type="presParOf" srcId="{F624E746-17CA-4B5A-B450-CFA710EE47FE}" destId="{5D17AB0C-AD2F-4319-A8B6-EB91C83EC450}" srcOrd="8" destOrd="0" presId="urn:microsoft.com/office/officeart/2005/8/layout/chevron1"/>
    <dgm:cxn modelId="{2C1FE71B-42F8-4FA1-9A91-4F8DDD5DC828}" type="presParOf" srcId="{F624E746-17CA-4B5A-B450-CFA710EE47FE}" destId="{88224F20-2D78-4C50-9E23-10DC84D61F19}" srcOrd="9" destOrd="0" presId="urn:microsoft.com/office/officeart/2005/8/layout/chevron1"/>
    <dgm:cxn modelId="{107D7AD3-4AB1-4F2F-9809-EF57EFA56B9B}" type="presParOf" srcId="{F624E746-17CA-4B5A-B450-CFA710EE47FE}" destId="{7CD53F27-87FD-44FE-93C7-72EDAFAAAA6B}" srcOrd="10" destOrd="0" presId="urn:microsoft.com/office/officeart/2005/8/layout/chevron1"/>
    <dgm:cxn modelId="{059F2F4C-2403-4EE7-8FBF-E16F0843B82D}" type="presParOf" srcId="{F624E746-17CA-4B5A-B450-CFA710EE47FE}" destId="{1250F0EA-C9D1-4AAC-8AD1-C15A80988792}" srcOrd="11" destOrd="0" presId="urn:microsoft.com/office/officeart/2005/8/layout/chevron1"/>
    <dgm:cxn modelId="{0A2C5694-20C0-4F6C-8D13-D04CBBB813AA}" type="presParOf" srcId="{F624E746-17CA-4B5A-B450-CFA710EE47FE}" destId="{97FEAB8D-4920-401C-81B0-2FDB62054990}" srcOrd="12" destOrd="0" presId="urn:microsoft.com/office/officeart/2005/8/layout/chevron1"/>
    <dgm:cxn modelId="{83B3BE81-B200-4974-B74D-2CA1C88D9FC8}" type="presParOf" srcId="{F624E746-17CA-4B5A-B450-CFA710EE47FE}" destId="{EF67F5E9-56E5-488E-BD3F-179F6B45AE56}" srcOrd="13" destOrd="0" presId="urn:microsoft.com/office/officeart/2005/8/layout/chevron1"/>
    <dgm:cxn modelId="{F0ED2C89-4033-466D-8BCE-3BC288CB31CF}" type="presParOf" srcId="{F624E746-17CA-4B5A-B450-CFA710EE47FE}" destId="{77B8F14F-A4C8-4949-A04E-74F4FC65EE1A}" srcOrd="14" destOrd="0" presId="urn:microsoft.com/office/officeart/2005/8/layout/chevron1"/>
    <dgm:cxn modelId="{D580DC5B-EDB0-486B-A7D6-5891F8C904FE}" type="presParOf" srcId="{F624E746-17CA-4B5A-B450-CFA710EE47FE}" destId="{307A9AD3-D4EF-479C-9AD5-AD628A7DAF39}" srcOrd="15" destOrd="0" presId="urn:microsoft.com/office/officeart/2005/8/layout/chevron1"/>
    <dgm:cxn modelId="{054FCF69-87DA-42A0-B2A3-7C45B2584E7E}" type="presParOf" srcId="{F624E746-17CA-4B5A-B450-CFA710EE47FE}" destId="{46A6A2AD-5EA3-425C-A7D3-023D59D9381F}" srcOrd="16" destOrd="0" presId="urn:microsoft.com/office/officeart/2005/8/layout/chevron1"/>
    <dgm:cxn modelId="{E55150C3-3257-4C08-9117-986CB73ADFB2}" type="presParOf" srcId="{F624E746-17CA-4B5A-B450-CFA710EE47FE}" destId="{EA349054-9AD5-410A-AD36-4D9A875A1C01}" srcOrd="17" destOrd="0" presId="urn:microsoft.com/office/officeart/2005/8/layout/chevron1"/>
    <dgm:cxn modelId="{48B53916-9057-4544-B18E-E1C9DBD18A39}" type="presParOf" srcId="{F624E746-17CA-4B5A-B450-CFA710EE47FE}" destId="{742EB577-5FD4-4C29-8B89-CE383BFCAC91}" srcOrd="18" destOrd="0" presId="urn:microsoft.com/office/officeart/2005/8/layout/chevron1"/>
    <dgm:cxn modelId="{3FD1B57F-A3BC-40D2-8E5F-5B6EA19404B7}" type="presParOf" srcId="{F624E746-17CA-4B5A-B450-CFA710EE47FE}" destId="{463A27C2-F7DC-472A-9A7B-69477DDF2482}" srcOrd="19" destOrd="0" presId="urn:microsoft.com/office/officeart/2005/8/layout/chevron1"/>
    <dgm:cxn modelId="{4F53D0D8-B7BD-4F3F-B9B2-AE4D0C29F808}" type="presParOf" srcId="{F624E746-17CA-4B5A-B450-CFA710EE47FE}" destId="{6854C5D9-9B8B-41A9-A7A8-7D3939E7F428}" srcOrd="20" destOrd="0" presId="urn:microsoft.com/office/officeart/2005/8/layout/chevron1"/>
    <dgm:cxn modelId="{FEB4353C-D676-4155-AA7F-72B8250848DE}" type="presParOf" srcId="{F624E746-17CA-4B5A-B450-CFA710EE47FE}" destId="{479313A8-5AED-42C5-B1E4-E64E434F73D8}" srcOrd="21" destOrd="0" presId="urn:microsoft.com/office/officeart/2005/8/layout/chevron1"/>
    <dgm:cxn modelId="{549D6E4E-7BF1-4728-8372-281D7CE9373B}" type="presParOf" srcId="{F624E746-17CA-4B5A-B450-CFA710EE47FE}" destId="{96F0A71F-EC83-44B1-9D85-D1131EF61BC1}" srcOrd="2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8E0C0-344E-4959-928E-BF0A5E3D2798}">
      <dsp:nvSpPr>
        <dsp:cNvPr id="0" name=""/>
        <dsp:cNvSpPr/>
      </dsp:nvSpPr>
      <dsp:spPr>
        <a:xfrm>
          <a:off x="0" y="291529"/>
          <a:ext cx="757707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C497DE-6874-4E50-B695-ED1826AFE2E2}">
      <dsp:nvSpPr>
        <dsp:cNvPr id="0" name=""/>
        <dsp:cNvSpPr/>
      </dsp:nvSpPr>
      <dsp:spPr>
        <a:xfrm>
          <a:off x="378853" y="40609"/>
          <a:ext cx="5303949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477" tIns="0" rIns="200477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особенностей аудитории; </a:t>
          </a:r>
          <a:endParaRPr lang="ru-RU" sz="1900" kern="1200" dirty="0"/>
        </a:p>
      </dsp:txBody>
      <dsp:txXfrm>
        <a:off x="403351" y="65107"/>
        <a:ext cx="5254953" cy="452844"/>
      </dsp:txXfrm>
    </dsp:sp>
    <dsp:sp modelId="{41AB4529-F854-4152-A9B1-C26F823385E6}">
      <dsp:nvSpPr>
        <dsp:cNvPr id="0" name=""/>
        <dsp:cNvSpPr/>
      </dsp:nvSpPr>
      <dsp:spPr>
        <a:xfrm>
          <a:off x="0" y="1062649"/>
          <a:ext cx="757707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67973"/>
              <a:satOff val="9129"/>
              <a:lumOff val="-1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B5CE47-EB44-405C-8199-4A5A0538BBA4}">
      <dsp:nvSpPr>
        <dsp:cNvPr id="0" name=""/>
        <dsp:cNvSpPr/>
      </dsp:nvSpPr>
      <dsp:spPr>
        <a:xfrm>
          <a:off x="378853" y="811729"/>
          <a:ext cx="5303949" cy="501840"/>
        </a:xfrm>
        <a:prstGeom prst="roundRect">
          <a:avLst/>
        </a:prstGeom>
        <a:solidFill>
          <a:schemeClr val="accent5">
            <a:hueOff val="-167973"/>
            <a:satOff val="9129"/>
            <a:lumOff val="-168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477" tIns="0" rIns="200477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обеспеченности данной темы объектами; </a:t>
          </a:r>
          <a:endParaRPr lang="ru-RU" sz="1900" kern="1200" dirty="0"/>
        </a:p>
      </dsp:txBody>
      <dsp:txXfrm>
        <a:off x="403351" y="836227"/>
        <a:ext cx="5254953" cy="452844"/>
      </dsp:txXfrm>
    </dsp:sp>
    <dsp:sp modelId="{E734A553-4AD5-41E9-9573-22DBD14ADA06}">
      <dsp:nvSpPr>
        <dsp:cNvPr id="0" name=""/>
        <dsp:cNvSpPr/>
      </dsp:nvSpPr>
      <dsp:spPr>
        <a:xfrm>
          <a:off x="0" y="1833769"/>
          <a:ext cx="757707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35946"/>
              <a:satOff val="18259"/>
              <a:lumOff val="-3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6535DB-3C8B-4FB6-8B57-80D45D7B2868}">
      <dsp:nvSpPr>
        <dsp:cNvPr id="0" name=""/>
        <dsp:cNvSpPr/>
      </dsp:nvSpPr>
      <dsp:spPr>
        <a:xfrm>
          <a:off x="378853" y="1582849"/>
          <a:ext cx="5303949" cy="501840"/>
        </a:xfrm>
        <a:prstGeom prst="roundRect">
          <a:avLst/>
        </a:prstGeom>
        <a:solidFill>
          <a:schemeClr val="accent5">
            <a:hueOff val="-335946"/>
            <a:satOff val="18259"/>
            <a:lumOff val="-337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477" tIns="0" rIns="200477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характера демонстрируемых объектов; </a:t>
          </a:r>
          <a:endParaRPr lang="ru-RU" sz="1900" kern="1200" dirty="0"/>
        </a:p>
      </dsp:txBody>
      <dsp:txXfrm>
        <a:off x="403351" y="1607347"/>
        <a:ext cx="5254953" cy="452844"/>
      </dsp:txXfrm>
    </dsp:sp>
    <dsp:sp modelId="{17B91775-A5EB-4522-AAEE-3BEF664BA2A7}">
      <dsp:nvSpPr>
        <dsp:cNvPr id="0" name=""/>
        <dsp:cNvSpPr/>
      </dsp:nvSpPr>
      <dsp:spPr>
        <a:xfrm>
          <a:off x="0" y="2604889"/>
          <a:ext cx="757707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503919"/>
              <a:satOff val="27388"/>
              <a:lumOff val="-5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F073C4-FB5F-424C-B8FB-0BC67476316E}">
      <dsp:nvSpPr>
        <dsp:cNvPr id="0" name=""/>
        <dsp:cNvSpPr/>
      </dsp:nvSpPr>
      <dsp:spPr>
        <a:xfrm>
          <a:off x="378853" y="2353969"/>
          <a:ext cx="5303949" cy="501840"/>
        </a:xfrm>
        <a:prstGeom prst="roundRect">
          <a:avLst/>
        </a:prstGeom>
        <a:solidFill>
          <a:schemeClr val="accent5">
            <a:hueOff val="-503919"/>
            <a:satOff val="27388"/>
            <a:lumOff val="-505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477" tIns="0" rIns="200477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степени их сохранности; </a:t>
          </a:r>
          <a:endParaRPr lang="ru-RU" sz="1900" kern="1200" dirty="0"/>
        </a:p>
      </dsp:txBody>
      <dsp:txXfrm>
        <a:off x="403351" y="2378467"/>
        <a:ext cx="5254953" cy="452844"/>
      </dsp:txXfrm>
    </dsp:sp>
    <dsp:sp modelId="{0E35D49C-C763-4D36-8C41-9DA7C11FEEF4}">
      <dsp:nvSpPr>
        <dsp:cNvPr id="0" name=""/>
        <dsp:cNvSpPr/>
      </dsp:nvSpPr>
      <dsp:spPr>
        <a:xfrm>
          <a:off x="0" y="3376009"/>
          <a:ext cx="757707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71892"/>
              <a:satOff val="36518"/>
              <a:lumOff val="-67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F8730D-6B33-4353-8CD2-B0E8AD47705F}">
      <dsp:nvSpPr>
        <dsp:cNvPr id="0" name=""/>
        <dsp:cNvSpPr/>
      </dsp:nvSpPr>
      <dsp:spPr>
        <a:xfrm>
          <a:off x="378853" y="3125089"/>
          <a:ext cx="5303949" cy="501840"/>
        </a:xfrm>
        <a:prstGeom prst="roundRect">
          <a:avLst/>
        </a:prstGeom>
        <a:solidFill>
          <a:schemeClr val="accent5">
            <a:hueOff val="-671892"/>
            <a:satOff val="36518"/>
            <a:lumOff val="-674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477" tIns="0" rIns="200477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объема фактического материала, которым располагает экскурсовод; </a:t>
          </a:r>
          <a:endParaRPr lang="ru-RU" sz="1900" kern="1200" dirty="0"/>
        </a:p>
      </dsp:txBody>
      <dsp:txXfrm>
        <a:off x="403351" y="3149587"/>
        <a:ext cx="5254953" cy="452844"/>
      </dsp:txXfrm>
    </dsp:sp>
    <dsp:sp modelId="{258FE132-8BD4-4CED-B1E0-0470D8AD8896}">
      <dsp:nvSpPr>
        <dsp:cNvPr id="0" name=""/>
        <dsp:cNvSpPr/>
      </dsp:nvSpPr>
      <dsp:spPr>
        <a:xfrm>
          <a:off x="0" y="4147129"/>
          <a:ext cx="757707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839865"/>
              <a:satOff val="45647"/>
              <a:lumOff val="-843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80EA2B-73C2-4A09-BE71-81DF66DE42F9}">
      <dsp:nvSpPr>
        <dsp:cNvPr id="0" name=""/>
        <dsp:cNvSpPr/>
      </dsp:nvSpPr>
      <dsp:spPr>
        <a:xfrm>
          <a:off x="378853" y="3896209"/>
          <a:ext cx="5303949" cy="501840"/>
        </a:xfrm>
        <a:prstGeom prst="roundRect">
          <a:avLst/>
        </a:prstGeom>
        <a:solidFill>
          <a:schemeClr val="accent5">
            <a:hueOff val="-839865"/>
            <a:satOff val="45647"/>
            <a:lumOff val="-8432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477" tIns="0" rIns="200477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сложностей </a:t>
          </a:r>
          <a:r>
            <a:rPr lang="ru-RU" sz="1900" kern="1200" dirty="0" smtClean="0"/>
            <a:t>наблюдения и понимания объектов экскурсантами. </a:t>
          </a:r>
          <a:endParaRPr lang="ru-RU" sz="1900" kern="1200" dirty="0"/>
        </a:p>
      </dsp:txBody>
      <dsp:txXfrm>
        <a:off x="403351" y="3920707"/>
        <a:ext cx="5254953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F16BF-3A84-4FE2-A19C-31D2266FF00F}">
      <dsp:nvSpPr>
        <dsp:cNvPr id="0" name=""/>
        <dsp:cNvSpPr/>
      </dsp:nvSpPr>
      <dsp:spPr>
        <a:xfrm rot="5400000">
          <a:off x="1231243" y="897869"/>
          <a:ext cx="794087" cy="90404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64F60A1-D317-4375-BDE1-46F968A4B1FE}">
      <dsp:nvSpPr>
        <dsp:cNvPr id="0" name=""/>
        <dsp:cNvSpPr/>
      </dsp:nvSpPr>
      <dsp:spPr>
        <a:xfrm>
          <a:off x="1020858" y="17606"/>
          <a:ext cx="1336776" cy="935700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Показ</a:t>
          </a:r>
          <a:endParaRPr lang="ru-RU" sz="1700" kern="1200" dirty="0"/>
        </a:p>
      </dsp:txBody>
      <dsp:txXfrm>
        <a:off x="1066543" y="63291"/>
        <a:ext cx="1245406" cy="844330"/>
      </dsp:txXfrm>
    </dsp:sp>
    <dsp:sp modelId="{95DE5B70-F163-402D-9D19-043E10510579}">
      <dsp:nvSpPr>
        <dsp:cNvPr id="0" name=""/>
        <dsp:cNvSpPr/>
      </dsp:nvSpPr>
      <dsp:spPr>
        <a:xfrm>
          <a:off x="2357634" y="106847"/>
          <a:ext cx="972243" cy="75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0E0C4-09D1-4389-A15C-DC0803E62B74}">
      <dsp:nvSpPr>
        <dsp:cNvPr id="0" name=""/>
        <dsp:cNvSpPr/>
      </dsp:nvSpPr>
      <dsp:spPr>
        <a:xfrm rot="5400000">
          <a:off x="2339573" y="1948969"/>
          <a:ext cx="794087" cy="90404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741C0DA-782E-45DD-895F-B4DBA20175AB}">
      <dsp:nvSpPr>
        <dsp:cNvPr id="0" name=""/>
        <dsp:cNvSpPr/>
      </dsp:nvSpPr>
      <dsp:spPr>
        <a:xfrm>
          <a:off x="2129188" y="1068706"/>
          <a:ext cx="1336776" cy="935700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Рассказ</a:t>
          </a:r>
          <a:endParaRPr lang="ru-RU" sz="1700" kern="1200" dirty="0"/>
        </a:p>
      </dsp:txBody>
      <dsp:txXfrm>
        <a:off x="2174873" y="1114391"/>
        <a:ext cx="1245406" cy="844330"/>
      </dsp:txXfrm>
    </dsp:sp>
    <dsp:sp modelId="{768DAFD4-3A06-4222-9D61-BEF9226E963F}">
      <dsp:nvSpPr>
        <dsp:cNvPr id="0" name=""/>
        <dsp:cNvSpPr/>
      </dsp:nvSpPr>
      <dsp:spPr>
        <a:xfrm>
          <a:off x="3465964" y="1157947"/>
          <a:ext cx="972243" cy="75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FFFEC-E87A-42E4-A962-87B864E60244}">
      <dsp:nvSpPr>
        <dsp:cNvPr id="0" name=""/>
        <dsp:cNvSpPr/>
      </dsp:nvSpPr>
      <dsp:spPr>
        <a:xfrm>
          <a:off x="3237518" y="2119806"/>
          <a:ext cx="1336776" cy="935700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Анализ </a:t>
          </a:r>
          <a:endParaRPr lang="ru-RU" sz="1700" kern="1200" dirty="0"/>
        </a:p>
      </dsp:txBody>
      <dsp:txXfrm>
        <a:off x="3283203" y="2165491"/>
        <a:ext cx="1245406" cy="8443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AAD39-D8CE-437C-AC16-B30C4827ED16}">
      <dsp:nvSpPr>
        <dsp:cNvPr id="0" name=""/>
        <dsp:cNvSpPr/>
      </dsp:nvSpPr>
      <dsp:spPr>
        <a:xfrm>
          <a:off x="3175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159577" y="702160"/>
        <a:ext cx="469207" cy="312804"/>
      </dsp:txXfrm>
    </dsp:sp>
    <dsp:sp modelId="{6CFF3624-FA79-4624-9978-4015CAF8C88A}">
      <dsp:nvSpPr>
        <dsp:cNvPr id="0" name=""/>
        <dsp:cNvSpPr/>
      </dsp:nvSpPr>
      <dsp:spPr>
        <a:xfrm>
          <a:off x="706986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Показ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863388" y="702160"/>
        <a:ext cx="469207" cy="312804"/>
      </dsp:txXfrm>
    </dsp:sp>
    <dsp:sp modelId="{85E461D3-CF77-4FDA-9FEB-5439FCFFC005}">
      <dsp:nvSpPr>
        <dsp:cNvPr id="0" name=""/>
        <dsp:cNvSpPr/>
      </dsp:nvSpPr>
      <dsp:spPr>
        <a:xfrm>
          <a:off x="1410796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Показ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1567198" y="702160"/>
        <a:ext cx="469207" cy="312804"/>
      </dsp:txXfrm>
    </dsp:sp>
    <dsp:sp modelId="{6D8CC855-2A3B-4044-BD63-33AFDFD8F9AE}">
      <dsp:nvSpPr>
        <dsp:cNvPr id="0" name=""/>
        <dsp:cNvSpPr/>
      </dsp:nvSpPr>
      <dsp:spPr>
        <a:xfrm>
          <a:off x="2114607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2271009" y="702160"/>
        <a:ext cx="469207" cy="312804"/>
      </dsp:txXfrm>
    </dsp:sp>
    <dsp:sp modelId="{5D17AB0C-AD2F-4319-A8B6-EB91C83EC450}">
      <dsp:nvSpPr>
        <dsp:cNvPr id="0" name=""/>
        <dsp:cNvSpPr/>
      </dsp:nvSpPr>
      <dsp:spPr>
        <a:xfrm>
          <a:off x="2818417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Показ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2974819" y="702160"/>
        <a:ext cx="469207" cy="312804"/>
      </dsp:txXfrm>
    </dsp:sp>
    <dsp:sp modelId="{7CD53F27-87FD-44FE-93C7-72EDAFAAAA6B}">
      <dsp:nvSpPr>
        <dsp:cNvPr id="0" name=""/>
        <dsp:cNvSpPr/>
      </dsp:nvSpPr>
      <dsp:spPr>
        <a:xfrm>
          <a:off x="3522228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3678630" y="702160"/>
        <a:ext cx="469207" cy="312804"/>
      </dsp:txXfrm>
    </dsp:sp>
    <dsp:sp modelId="{97FEAB8D-4920-401C-81B0-2FDB62054990}">
      <dsp:nvSpPr>
        <dsp:cNvPr id="0" name=""/>
        <dsp:cNvSpPr/>
      </dsp:nvSpPr>
      <dsp:spPr>
        <a:xfrm>
          <a:off x="4226038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Показ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4382440" y="702160"/>
        <a:ext cx="469207" cy="312804"/>
      </dsp:txXfrm>
    </dsp:sp>
    <dsp:sp modelId="{77B8F14F-A4C8-4949-A04E-74F4FC65EE1A}">
      <dsp:nvSpPr>
        <dsp:cNvPr id="0" name=""/>
        <dsp:cNvSpPr/>
      </dsp:nvSpPr>
      <dsp:spPr>
        <a:xfrm>
          <a:off x="4929849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5086251" y="702160"/>
        <a:ext cx="469207" cy="312804"/>
      </dsp:txXfrm>
    </dsp:sp>
    <dsp:sp modelId="{46A6A2AD-5EA3-425C-A7D3-023D59D9381F}">
      <dsp:nvSpPr>
        <dsp:cNvPr id="0" name=""/>
        <dsp:cNvSpPr/>
      </dsp:nvSpPr>
      <dsp:spPr>
        <a:xfrm>
          <a:off x="5633659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Показ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5790061" y="702160"/>
        <a:ext cx="469207" cy="312804"/>
      </dsp:txXfrm>
    </dsp:sp>
    <dsp:sp modelId="{742EB577-5FD4-4C29-8B89-CE383BFCAC91}">
      <dsp:nvSpPr>
        <dsp:cNvPr id="0" name=""/>
        <dsp:cNvSpPr/>
      </dsp:nvSpPr>
      <dsp:spPr>
        <a:xfrm>
          <a:off x="6337470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Показ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6493872" y="702160"/>
        <a:ext cx="469207" cy="312804"/>
      </dsp:txXfrm>
    </dsp:sp>
    <dsp:sp modelId="{6854C5D9-9B8B-41A9-A7A8-7D3939E7F428}">
      <dsp:nvSpPr>
        <dsp:cNvPr id="0" name=""/>
        <dsp:cNvSpPr/>
      </dsp:nvSpPr>
      <dsp:spPr>
        <a:xfrm>
          <a:off x="7041280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Рассказ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7197682" y="702160"/>
        <a:ext cx="469207" cy="312804"/>
      </dsp:txXfrm>
    </dsp:sp>
    <dsp:sp modelId="{96F0A71F-EC83-44B1-9D85-D1131EF61BC1}">
      <dsp:nvSpPr>
        <dsp:cNvPr id="0" name=""/>
        <dsp:cNvSpPr/>
      </dsp:nvSpPr>
      <dsp:spPr>
        <a:xfrm>
          <a:off x="7745091" y="702160"/>
          <a:ext cx="782011" cy="312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</a:rPr>
            <a:t>Рассказ и т.д.</a:t>
          </a:r>
          <a:endParaRPr lang="ru-RU" sz="900" b="1" kern="1200" dirty="0">
            <a:solidFill>
              <a:schemeClr val="tx1"/>
            </a:solidFill>
            <a:effectLst/>
          </a:endParaRPr>
        </a:p>
      </dsp:txBody>
      <dsp:txXfrm>
        <a:off x="7901493" y="702160"/>
        <a:ext cx="469207" cy="312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231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8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3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6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5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076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72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16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103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13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1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Сочетание показа и рассказа в экскурсии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086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Причины различия соотношения показа и рассказа</a:t>
            </a:r>
          </a:p>
          <a:p>
            <a:r>
              <a:rPr lang="ru-RU" dirty="0" smtClean="0"/>
              <a:t>Уровни становления экскурсии</a:t>
            </a:r>
          </a:p>
          <a:p>
            <a:r>
              <a:rPr lang="ru-RU" dirty="0" smtClean="0"/>
              <a:t>Сочетание показа и рассказа</a:t>
            </a:r>
          </a:p>
          <a:p>
            <a:r>
              <a:rPr lang="ru-RU" dirty="0" smtClean="0"/>
              <a:t>Уровни возрастания роли показа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4115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Показ и рассказ на экскурсии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91942" y="954857"/>
            <a:ext cx="76672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Любая экскурсия основана на сочетании двух главных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элементов: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24787" y="3367075"/>
            <a:ext cx="7597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Показ </a:t>
            </a:r>
            <a:r>
              <a:rPr lang="ru-RU" dirty="0"/>
              <a:t>и рассказ на экскурсии не являются величинами одинаковыми для всех видов и тем экскурсий.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06581" y="1781715"/>
            <a:ext cx="2734616" cy="142955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67717" y="1828900"/>
            <a:ext cx="2734616" cy="142955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люс 8"/>
          <p:cNvSpPr/>
          <p:nvPr/>
        </p:nvSpPr>
        <p:spPr>
          <a:xfrm>
            <a:off x="6893410" y="1960907"/>
            <a:ext cx="1460680" cy="1165539"/>
          </a:xfrm>
          <a:prstGeom prst="mathPl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63413" y="5644229"/>
            <a:ext cx="7395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Соотношение рассказа и показа может и должно изменяться.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759" y="4122026"/>
            <a:ext cx="2743438" cy="144487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799" y="4124384"/>
            <a:ext cx="2749534" cy="1444877"/>
          </a:xfrm>
          <a:prstGeom prst="rect">
            <a:avLst/>
          </a:prstGeom>
        </p:spPr>
      </p:pic>
      <p:sp>
        <p:nvSpPr>
          <p:cNvPr id="13" name="Не равно 12"/>
          <p:cNvSpPr/>
          <p:nvPr/>
        </p:nvSpPr>
        <p:spPr>
          <a:xfrm>
            <a:off x="6893410" y="4460064"/>
            <a:ext cx="1460680" cy="768799"/>
          </a:xfrm>
          <a:prstGeom prst="mathNotEqua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72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различия соотношения показа и рассказа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07853" y="906510"/>
            <a:ext cx="75770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Основные </a:t>
            </a:r>
            <a:r>
              <a:rPr lang="ru-RU" dirty="0"/>
              <a:t>причины этих различий меняющееся содержание экскурсий в зависимости от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21010718"/>
              </p:ext>
            </p:extLst>
          </p:nvPr>
        </p:nvGraphicFramePr>
        <p:xfrm>
          <a:off x="3807854" y="1552841"/>
          <a:ext cx="7577070" cy="4616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0447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Уровни становления экскурсии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62397" y="1123837"/>
            <a:ext cx="74096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Процесс </a:t>
            </a:r>
            <a:r>
              <a:rPr lang="ru-RU" dirty="0"/>
              <a:t>становления экскурсии можно проследить при рассмотрении элементов, ее составляющих показа (П) и рассказа (Р). </a:t>
            </a:r>
            <a:endParaRPr lang="ru-RU" dirty="0" smtClean="0"/>
          </a:p>
          <a:p>
            <a:pPr algn="just"/>
            <a:r>
              <a:rPr lang="ru-RU" dirty="0" smtClean="0"/>
              <a:t>Здесь </a:t>
            </a:r>
            <a:r>
              <a:rPr lang="ru-RU" dirty="0"/>
              <a:t>следует выделить пять уровней, при которых происходит возрастание роли показа, его выдвижение на первое и главенствующее место в раскрытии темы, в восприятии экскурсантами материала. </a:t>
            </a:r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62396" y="2878163"/>
            <a:ext cx="7409645" cy="7675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уровень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62396" y="3755326"/>
            <a:ext cx="74096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П</a:t>
            </a:r>
            <a:r>
              <a:rPr lang="ru-RU" dirty="0" smtClean="0"/>
              <a:t>ростейшая </a:t>
            </a:r>
            <a:r>
              <a:rPr lang="ru-RU" dirty="0"/>
              <a:t>экскурсия, когда показа практически нет. Происходит осмотр объектов, который в виде наглядных фрагментов сопровождает рассказ экскурсовода. На этом уровне широко используются наглядные пособия из «портфеля экскурсовода». Подобный уровень знакомства с объектами и историческими местами характерен для путевой экскурсионной информации. Экскурсионная методика не используется. </a:t>
            </a:r>
          </a:p>
        </p:txBody>
      </p:sp>
    </p:spTree>
    <p:extLst>
      <p:ext uri="{BB962C8B-B14F-4D97-AF65-F5344CB8AC3E}">
        <p14:creationId xmlns:p14="http://schemas.microsoft.com/office/powerpoint/2010/main" val="2968095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Уровни становления экскурсии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10879" y="1562997"/>
            <a:ext cx="74096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Преобладает рассказ</a:t>
            </a:r>
            <a:r>
              <a:rPr lang="ru-RU" dirty="0"/>
              <a:t>, который носит лекционный характер, наглядность используется в незначительной степени. Экскурсовод иллюстрирует свое выступление учебно-наглядными пособиями, которые способствуют раскрытию темы репродукциями с картин, чертежами, гербарием и т. п.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10879" y="795400"/>
            <a:ext cx="7409645" cy="7675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уровень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7746" b="12688"/>
          <a:stretch/>
        </p:blipFill>
        <p:spPr>
          <a:xfrm>
            <a:off x="3910879" y="3040326"/>
            <a:ext cx="3425792" cy="21369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b="12688"/>
          <a:stretch/>
        </p:blipFill>
        <p:spPr>
          <a:xfrm>
            <a:off x="7652107" y="3040325"/>
            <a:ext cx="3668417" cy="21369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10878" y="5177307"/>
            <a:ext cx="7409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Показ подчинен рассказу и используется в качестве иллюстраций, подкрепляющих выдвигаемые положения. Используются методические приемы рассказа. </a:t>
            </a:r>
          </a:p>
        </p:txBody>
      </p:sp>
    </p:spTree>
    <p:extLst>
      <p:ext uri="{BB962C8B-B14F-4D97-AF65-F5344CB8AC3E}">
        <p14:creationId xmlns:p14="http://schemas.microsoft.com/office/powerpoint/2010/main" val="3312180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Уровни становления экскурсии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10878" y="1246160"/>
            <a:ext cx="7409645" cy="7675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уровень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10879" y="2168304"/>
            <a:ext cx="74096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Такое сочетание </a:t>
            </a:r>
            <a:r>
              <a:rPr lang="ru-RU" dirty="0"/>
              <a:t>элементов экскурсии, когда рассказ равен показу. На этом уровне значительно возрастает удельный вес предметной наглядности (показа объектов). Меняется роль участников экскурсии: теперь они не только слушатели, но и зрители. </a:t>
            </a:r>
            <a:endParaRPr lang="ru-RU" dirty="0" smtClean="0"/>
          </a:p>
          <a:p>
            <a:pPr indent="457200" algn="just"/>
            <a:endParaRPr lang="ru-RU" dirty="0" smtClean="0"/>
          </a:p>
          <a:p>
            <a:pPr indent="457200" algn="just"/>
            <a:r>
              <a:rPr lang="ru-RU" dirty="0" smtClean="0"/>
              <a:t>На </a:t>
            </a:r>
            <a:r>
              <a:rPr lang="ru-RU" dirty="0"/>
              <a:t>этой ступени становления экскурсии происходит деление объектов на основные и дополнительные, обозначаются выходы группы из автобуса для непосредственного ознакомления с объектами. Выделяются </a:t>
            </a:r>
            <a:r>
              <a:rPr lang="ru-RU" dirty="0" err="1"/>
              <a:t>подтемы</a:t>
            </a:r>
            <a:r>
              <a:rPr lang="ru-RU" dirty="0"/>
              <a:t>. Начинают использоваться отдельные методические приемы показа. Подбираются логические переходы (словесные мостики) между </a:t>
            </a:r>
            <a:r>
              <a:rPr lang="ru-RU" dirty="0" err="1"/>
              <a:t>подтемами</a:t>
            </a:r>
            <a:r>
              <a:rPr lang="ru-RU" dirty="0"/>
              <a:t>, которые раскрываются на объектах. </a:t>
            </a:r>
          </a:p>
        </p:txBody>
      </p:sp>
    </p:spTree>
    <p:extLst>
      <p:ext uri="{BB962C8B-B14F-4D97-AF65-F5344CB8AC3E}">
        <p14:creationId xmlns:p14="http://schemas.microsoft.com/office/powerpoint/2010/main" val="164931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Уровни становления экскурсии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10878" y="1246160"/>
            <a:ext cx="7409645" cy="7675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уровень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10877" y="2136339"/>
            <a:ext cx="74096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Сочетание </a:t>
            </a:r>
            <a:r>
              <a:rPr lang="ru-RU" dirty="0"/>
              <a:t>показа и рассказа приобретает более экскурсионный характер. Показ занимает ведущее место в экскурсии, рассказ второстепенное. Активно используются методические приемы показа и рассказа, а также отдельные виды экскурсионного анализа. Экскурсия становится единым целым. Активизируется деятельность экскурсантов, они глубже изучают памятники истории и культуры, достопримечательные места.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877" y="4219773"/>
            <a:ext cx="3352808" cy="18859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0" y="4219773"/>
            <a:ext cx="3891022" cy="188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30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Уровни становления экскурсии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10878" y="1246160"/>
            <a:ext cx="7409645" cy="7675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уровень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10877" y="2282574"/>
            <a:ext cx="7409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Достигается </a:t>
            </a:r>
            <a:r>
              <a:rPr lang="ru-RU" dirty="0"/>
              <a:t>оптимальное сочетание показа и рассказа.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76720" y="2651906"/>
            <a:ext cx="5643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Показ, увеличившись в объеме, занимает главенствующее положение, полностью подчиняя себе рассказ.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90952943"/>
              </p:ext>
            </p:extLst>
          </p:nvPr>
        </p:nvGraphicFramePr>
        <p:xfrm>
          <a:off x="2879144" y="2767816"/>
          <a:ext cx="5595153" cy="307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538175" y="3605079"/>
            <a:ext cx="47823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Важную </a:t>
            </a:r>
            <a:r>
              <a:rPr lang="ru-RU" dirty="0"/>
              <a:t>роль в рассказе играет анализ зрительно воспринимаемых объектов.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480475" y="4295885"/>
            <a:ext cx="43809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Рассказ ведется в экскурсионных формах: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комментария;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с</a:t>
            </a:r>
            <a:r>
              <a:rPr lang="ru-RU" dirty="0" smtClean="0"/>
              <a:t>правки;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объяснения;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вводного </a:t>
            </a:r>
            <a:r>
              <a:rPr lang="ru-RU" dirty="0"/>
              <a:t>слова к показу объектов </a:t>
            </a:r>
            <a:endParaRPr lang="ru-RU" dirty="0" smtClean="0"/>
          </a:p>
          <a:p>
            <a:r>
              <a:rPr lang="ru-RU" dirty="0" smtClean="0"/>
              <a:t>или </a:t>
            </a:r>
            <a:r>
              <a:rPr lang="ru-RU" dirty="0"/>
              <a:t>заключительной части после их </a:t>
            </a:r>
            <a:r>
              <a:rPr lang="ru-RU" dirty="0" smtClean="0"/>
              <a:t>показа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87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Уровни возрастания роли показа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078627"/>
              </p:ext>
            </p:extLst>
          </p:nvPr>
        </p:nvGraphicFramePr>
        <p:xfrm>
          <a:off x="3564238" y="895412"/>
          <a:ext cx="8128000" cy="5058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34598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 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 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 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 уровень</a:t>
                      </a:r>
                      <a:endParaRPr lang="ru-RU" sz="1600" dirty="0"/>
                    </a:p>
                  </a:txBody>
                  <a:tcPr/>
                </a:tc>
              </a:tr>
              <a:tr h="2883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Р(п)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Р&gt;П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Р=П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Р&lt;П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П(р)</a:t>
                      </a:r>
                      <a:endParaRPr lang="ru-RU" sz="1600" dirty="0"/>
                    </a:p>
                  </a:txBody>
                  <a:tcPr/>
                </a:tc>
              </a:tr>
              <a:tr h="842731">
                <a:tc gridSpan="2">
                  <a:txBody>
                    <a:bodyPr/>
                    <a:lstStyle/>
                    <a:p>
                      <a:r>
                        <a:rPr lang="ru-RU" sz="1600" dirty="0" smtClean="0"/>
                        <a:t>Практически методика показа отсутствует, методика рассказа развивается 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dirty="0" smtClean="0"/>
                        <a:t>Усиление методики показа, методика рассказа замораживается (т е ее активность перестает возрастать)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99070">
                <a:tc gridSpan="2">
                  <a:txBody>
                    <a:bodyPr/>
                    <a:lstStyle/>
                    <a:p>
                      <a:r>
                        <a:rPr lang="ru-RU" sz="1600" dirty="0" smtClean="0"/>
                        <a:t>Экскурсант пассивен в наблюдении 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600" dirty="0" smtClean="0"/>
                        <a:t>Активность экскурсанта нарастает, появляются способы усвоения материала, изучение</a:t>
                      </a:r>
                      <a:r>
                        <a:rPr lang="ru-RU" sz="1600" baseline="0" dirty="0" smtClean="0"/>
                        <a:t>  и </a:t>
                      </a:r>
                      <a:r>
                        <a:rPr lang="ru-RU" sz="1600" dirty="0" smtClean="0"/>
                        <a:t>исследование 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796672">
                <a:tc>
                  <a:txBody>
                    <a:bodyPr/>
                    <a:lstStyle/>
                    <a:p>
                      <a:r>
                        <a:rPr lang="ru-RU" sz="1600" dirty="0"/>
                        <a:t>Показа нет, имеют место элементы осмотра, неуправляемый осмотр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Показ объектов на обычной скорости автобуса 40-60 км (осмотр)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Показ объектов на медленной скорости автобуса </a:t>
                      </a:r>
                      <a:endParaRPr lang="ru-RU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Показ объектов на остановке из окон автобуса, без выхода группы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Показ объектов на остановке с выходом группы из автобуса </a:t>
                      </a:r>
                      <a:endParaRPr lang="ru-RU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Происходит возрастание эффективности экскурсии, экскурсанты воспринимают и запоминают экскурсионный материал (в процентах) 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ru-RU" sz="1600"/>
                        <a:t>20 % 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30 %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40%</a:t>
                      </a:r>
                      <a:endParaRPr lang="ru-RU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50% </a:t>
                      </a:r>
                      <a:endParaRPr lang="ru-RU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60 % и более </a:t>
                      </a:r>
                      <a:endParaRPr lang="ru-RU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889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оптимального сочетания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558745" y="864108"/>
            <a:ext cx="8171935" cy="203561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Для методики является важным не только правильное сочетание показа и рассказа, но и последовательность в использовании их на экскурсии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44932877"/>
              </p:ext>
            </p:extLst>
          </p:nvPr>
        </p:nvGraphicFramePr>
        <p:xfrm>
          <a:off x="3558744" y="1569772"/>
          <a:ext cx="8530279" cy="1717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58742" y="3184606"/>
            <a:ext cx="8171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Логика развития экскурсии приводит к оптимальному решению, при котором в сочетании элементов, составляющих экскурсию, показ занимает принадлежащее ему место. Показ первичен и экскурсовод следует от показа к рассказу. </a:t>
            </a:r>
          </a:p>
        </p:txBody>
      </p:sp>
    </p:spTree>
    <p:extLst>
      <p:ext uri="{BB962C8B-B14F-4D97-AF65-F5344CB8AC3E}">
        <p14:creationId xmlns:p14="http://schemas.microsoft.com/office/powerpoint/2010/main" val="2356959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Сочетание показа и рассказа в экскурсии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35756" y="3424428"/>
            <a:ext cx="73838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/>
              <a:t>Т</a:t>
            </a:r>
            <a:r>
              <a:rPr lang="ru-RU" sz="2200" dirty="0" smtClean="0"/>
              <a:t>а </a:t>
            </a:r>
            <a:r>
              <a:rPr lang="ru-RU" sz="2200" dirty="0"/>
              <a:t>золотая середина, где удается достигнуть оптимального сочетания между показом объектов и рассказом о них и событиях, с ними связанных.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20483" y="1600356"/>
            <a:ext cx="6014434" cy="123299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0528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Учебная литература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31843" y="1276622"/>
            <a:ext cx="81265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Биржаков </a:t>
            </a:r>
            <a:r>
              <a:rPr lang="ru-RU" dirty="0">
                <a:solidFill>
                  <a:srgbClr val="000000"/>
                </a:solidFill>
              </a:rPr>
              <a:t>М.Б. Введение в туризм. – СПб., – 192с.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Емельянов </a:t>
            </a:r>
            <a:r>
              <a:rPr lang="ru-RU" dirty="0">
                <a:solidFill>
                  <a:srgbClr val="000000"/>
                </a:solidFill>
              </a:rPr>
              <a:t>Б.В. Экскурсоведение: Учебник. – 5-е изд. – М.: Советский спорт, – 216 с.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Ильина </a:t>
            </a:r>
            <a:r>
              <a:rPr lang="ru-RU" dirty="0">
                <a:solidFill>
                  <a:srgbClr val="000000"/>
                </a:solidFill>
              </a:rPr>
              <a:t>Е.Н. </a:t>
            </a:r>
            <a:r>
              <a:rPr lang="ru-RU" dirty="0" err="1">
                <a:solidFill>
                  <a:srgbClr val="000000"/>
                </a:solidFill>
              </a:rPr>
              <a:t>Туроперейтинг</a:t>
            </a:r>
            <a:r>
              <a:rPr lang="ru-RU" dirty="0">
                <a:solidFill>
                  <a:srgbClr val="000000"/>
                </a:solidFill>
              </a:rPr>
              <a:t>: организация деятельности. – М., с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 err="1" smtClean="0">
                <a:solidFill>
                  <a:srgbClr val="000000"/>
                </a:solidFill>
              </a:rPr>
              <a:t>Кайманова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Т.А. Экскурсоведение: учеб. пособие. – Пенза: ПГУ,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 err="1" smtClean="0">
                <a:solidFill>
                  <a:srgbClr val="000000"/>
                </a:solidFill>
              </a:rPr>
              <a:t>Маслюкова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Т.А. Экскурсоведение: Методика подготовки и проведения экскурсии: Учеб. пособие. – Шахты, – 66 с.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 err="1" smtClean="0">
                <a:solidFill>
                  <a:srgbClr val="000000"/>
                </a:solidFill>
              </a:rPr>
              <a:t>Пузакова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Е.П. Чистякова В.А. Международный туристический бизнес. – </a:t>
            </a:r>
            <a:r>
              <a:rPr lang="ru-RU" dirty="0" smtClean="0">
                <a:solidFill>
                  <a:srgbClr val="000000"/>
                </a:solidFill>
              </a:rPr>
              <a:t>М.,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Юренева </a:t>
            </a:r>
            <a:r>
              <a:rPr lang="ru-RU" dirty="0">
                <a:solidFill>
                  <a:srgbClr val="000000"/>
                </a:solidFill>
              </a:rPr>
              <a:t>Т. Ю. Музееведение: Учебник/Т. Ю. Юренева. М.: Академический проект, с. </a:t>
            </a:r>
          </a:p>
        </p:txBody>
      </p:sp>
    </p:spTree>
    <p:extLst>
      <p:ext uri="{BB962C8B-B14F-4D97-AF65-F5344CB8AC3E}">
        <p14:creationId xmlns:p14="http://schemas.microsoft.com/office/powerpoint/2010/main" val="751787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820270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Рама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60</TotalTime>
  <Words>850</Words>
  <Application>Microsoft Office PowerPoint</Application>
  <PresentationFormat>Широкоэкранный</PresentationFormat>
  <Paragraphs>104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Corbel</vt:lpstr>
      <vt:lpstr>Wingdings</vt:lpstr>
      <vt:lpstr>Wingdings 2</vt:lpstr>
      <vt:lpstr>Рама</vt:lpstr>
      <vt:lpstr>Сочетание показа и рассказа в экскурсии</vt:lpstr>
      <vt:lpstr>Содержание</vt:lpstr>
      <vt:lpstr>Показ и рассказ на экскурсии</vt:lpstr>
      <vt:lpstr>Причины различия соотношения показа и рассказа</vt:lpstr>
      <vt:lpstr>Уровни становления экскурсии</vt:lpstr>
      <vt:lpstr>Уровни становления экскурсии</vt:lpstr>
      <vt:lpstr>Уровни становления экскурсии</vt:lpstr>
      <vt:lpstr>Уровни становления экскурсии</vt:lpstr>
      <vt:lpstr>Уровни становления экскурсии</vt:lpstr>
      <vt:lpstr>Уровни возрастания роли показа</vt:lpstr>
      <vt:lpstr>Схема оптимального сочетания</vt:lpstr>
      <vt:lpstr>Сочетание показа и рассказа в экскурсии</vt:lpstr>
      <vt:lpstr>Учебная литература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Сочетание показа и рассказа в экскурсии</dc:title>
  <dc:creator>Валерия Ден</dc:creator>
  <cp:lastModifiedBy>Никифорова Галина</cp:lastModifiedBy>
  <cp:revision>7</cp:revision>
  <dcterms:created xsi:type="dcterms:W3CDTF">2017-06-19T11:15:05Z</dcterms:created>
  <dcterms:modified xsi:type="dcterms:W3CDTF">2017-08-24T04:58:54Z</dcterms:modified>
</cp:coreProperties>
</file>