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556792"/>
            <a:ext cx="7200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Arial" pitchFamily="34" charset="0"/>
                <a:cs typeface="Arial" pitchFamily="34" charset="0"/>
              </a:rPr>
              <a:t>ТОР «</a:t>
            </a:r>
            <a:r>
              <a:rPr lang="ru-RU" sz="4000" cap="all" dirty="0" smtClean="0">
                <a:latin typeface="Arial" pitchFamily="34" charset="0"/>
                <a:cs typeface="Arial" pitchFamily="34" charset="0"/>
              </a:rPr>
              <a:t>большой </a:t>
            </a:r>
            <a:r>
              <a:rPr lang="ru-RU" sz="4000" cap="all" dirty="0">
                <a:latin typeface="Arial" pitchFamily="34" charset="0"/>
                <a:cs typeface="Arial" pitchFamily="34" charset="0"/>
              </a:rPr>
              <a:t>КАМЕНЬ</a:t>
            </a:r>
            <a:r>
              <a:rPr lang="ru-RU" sz="4000" cap="all" dirty="0" smtClean="0">
                <a:latin typeface="Arial" pitchFamily="34" charset="0"/>
                <a:cs typeface="Arial" pitchFamily="34" charset="0"/>
              </a:rPr>
              <a:t>»</a:t>
            </a:r>
            <a:r>
              <a:rPr lang="ru-RU" sz="4000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75684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1 Стратегическое планирование развития территории «ТОР Большой камень»: цели и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задачи</a:t>
            </a: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effectLst/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052736"/>
            <a:ext cx="820891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Arial" pitchFamily="34" charset="0"/>
                <a:cs typeface="Arial" pitchFamily="34" charset="0"/>
              </a:rPr>
              <a:t>Стратегическое планирование развития территории «ТОР Большой Камень» реализуется в рамках  госпрограммы «Социально-экономическое развитие Дальнего Востока и Байкальского региона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и предусматривает формирование условий для укрепления экономических позиций России на конкурентных рынках стран Азиатско-Тихоокеанского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региона.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3894954"/>
            <a:ext cx="820891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Arial" pitchFamily="34" charset="0"/>
                <a:cs typeface="Arial" pitchFamily="34" charset="0"/>
              </a:rPr>
              <a:t>ТОР «Большой Камень»  реализуются планы по созданию первой в России верфи крупнотоннажного судостроения мощностью переработки до 330 тыс. тонн стали в год. </a:t>
            </a: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200" dirty="0" smtClean="0">
                <a:latin typeface="Arial" pitchFamily="34" charset="0"/>
                <a:cs typeface="Arial" pitchFamily="34" charset="0"/>
              </a:rPr>
              <a:t>Продуктовую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линейку верфи составят высокотехнологичные крупнотоннажные суда, элементы морских и наземных нефтегазовых сооружений, морская техника, суда обслуживающего флота, в том числе ледового класса.</a:t>
            </a:r>
          </a:p>
        </p:txBody>
      </p:sp>
    </p:spTree>
    <p:extLst>
      <p:ext uri="{BB962C8B-B14F-4D97-AF65-F5344CB8AC3E}">
        <p14:creationId xmlns:p14="http://schemas.microsoft.com/office/powerpoint/2010/main" val="3319349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" y="188640"/>
            <a:ext cx="8229600" cy="720080"/>
          </a:xfrm>
        </p:spPr>
        <p:txBody>
          <a:bodyPr>
            <a:normAutofit/>
          </a:bodyPr>
          <a:lstStyle/>
          <a:p>
            <a:pPr lvl="0" algn="ctr"/>
            <a: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Ц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ели </a:t>
            </a:r>
            <a:r>
              <a:rPr lang="ru-RU" sz="320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и задачи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271" y="1052736"/>
            <a:ext cx="792088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1. Создание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условий для развития перспективной экономической специализации субъектов Российской Федерации, расположенных на территории Дальнего Востока и Байкальского региона, на основе природно- ресурсного, индустриального, кадрового и научного потенциала в рамках федеральных отраслевых стратегий развития, стратегий социально- экономического развития субъектов Российской Федерации и муниципальных образований, а также стратегических программ крупных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компаний.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969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692696"/>
            <a:ext cx="7200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С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нижение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барьеров для экономической и социальной интеграции территории Дальнего Востока и Байкальского региона с остальными регионами России и повышение конкурентоспособности продукции, товаров и услуг в соответствии с экономической специализацией путем формирования нормативной правовой базы, определяющей особые условия ценовой, тарифной, таможенной, налоговой и бюджетной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политики.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984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Основные </a:t>
            </a:r>
            <a:r>
              <a:rPr lang="ru-RU" sz="280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инструменты и критерии стратегического 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планирования</a:t>
            </a:r>
            <a:endParaRPr lang="ru-RU" sz="280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412776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формирование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нормативной правовой базы, определяющей особые условия ценовой, тарифной, таможенной, налоговой (в том числе путем увеличения региональной части отдельных налогов) и финансово-бюджетной политики, которая обеспечивает экономический рост, конкурентоспособность продукции, товаров и услуг в соответствии с экономической специализацией, снижение барьеров для экономической и социальной интеграции территории Дальнего Востока и Байкальского региона с остальными регионами России. </a:t>
            </a:r>
          </a:p>
        </p:txBody>
      </p:sp>
    </p:spTree>
    <p:extLst>
      <p:ext uri="{BB962C8B-B14F-4D97-AF65-F5344CB8AC3E}">
        <p14:creationId xmlns:p14="http://schemas.microsoft.com/office/powerpoint/2010/main" val="3028200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620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Нормативно-правовое </a:t>
            </a:r>
            <a:r>
              <a:rPr lang="ru-RU" sz="310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обеспечение территориального </a:t>
            </a:r>
            <a:r>
              <a:rPr lang="ru-RU" sz="31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развития </a:t>
            </a:r>
            <a:br>
              <a:rPr lang="ru-RU" sz="31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1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«</a:t>
            </a:r>
            <a:r>
              <a:rPr lang="ru-RU" sz="310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ТОР Большой </a:t>
            </a:r>
            <a:r>
              <a:rPr lang="ru-RU" sz="31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Камень</a:t>
            </a:r>
            <a:r>
              <a:rPr lang="ru-RU" sz="310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»</a:t>
            </a:r>
            <a:r>
              <a:rPr lang="ru-RU" dirty="0">
                <a:solidFill>
                  <a:schemeClr val="tx1"/>
                </a:solidFill>
                <a:effectLst/>
              </a:rPr>
              <a:t/>
            </a:r>
            <a:br>
              <a:rPr lang="ru-RU" dirty="0">
                <a:solidFill>
                  <a:schemeClr val="tx1"/>
                </a:solidFill>
                <a:effectLst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060848"/>
            <a:ext cx="7704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" pitchFamily="34" charset="0"/>
                <a:cs typeface="Arial" pitchFamily="34" charset="0"/>
              </a:rPr>
              <a:t>Нормативно правовым обеспечением территории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развития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«ТОР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Большой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К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амень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» является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Постановление Правительства РФ от 28 января 2016 г. N 43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«О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создании территории опережающего социально-экономического развития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«Большой Камень»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рамках госпрограммы «Социально-экономическое развития Дальнего Востока и Байкальского региона». </a:t>
            </a:r>
          </a:p>
        </p:txBody>
      </p:sp>
    </p:spTree>
    <p:extLst>
      <p:ext uri="{BB962C8B-B14F-4D97-AF65-F5344CB8AC3E}">
        <p14:creationId xmlns:p14="http://schemas.microsoft.com/office/powerpoint/2010/main" val="32002498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56</TotalTime>
  <Words>316</Words>
  <Application>Microsoft Office PowerPoint</Application>
  <PresentationFormat>Экран 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Соседство</vt:lpstr>
      <vt:lpstr>Презентация PowerPoint</vt:lpstr>
      <vt:lpstr>1 Стратегическое планирование развития территории «ТОР Большой камень»: цели и задачи </vt:lpstr>
      <vt:lpstr>Цели и задачи</vt:lpstr>
      <vt:lpstr>Презентация PowerPoint</vt:lpstr>
      <vt:lpstr>Основные инструменты и критерии стратегического планирования</vt:lpstr>
      <vt:lpstr>Нормативно-правовое обеспечение территориального развития  «ТОР Большой Камень»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Dima &amp; Sveta</dc:creator>
  <cp:lastModifiedBy>Яна</cp:lastModifiedBy>
  <cp:revision>12</cp:revision>
  <dcterms:created xsi:type="dcterms:W3CDTF">2018-04-05T11:27:16Z</dcterms:created>
  <dcterms:modified xsi:type="dcterms:W3CDTF">2018-04-16T04:46:09Z</dcterms:modified>
</cp:coreProperties>
</file>