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8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9" r:id="rId11"/>
    <p:sldId id="270" r:id="rId12"/>
    <p:sldId id="271" r:id="rId13"/>
    <p:sldId id="272" r:id="rId14"/>
    <p:sldId id="274" r:id="rId15"/>
    <p:sldId id="279" r:id="rId16"/>
    <p:sldId id="282" r:id="rId17"/>
    <p:sldId id="284" r:id="rId18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02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30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и планирование расходов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Содержание бюджетной политики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на 2016 год  и на плановый период 2017 – 2018 годов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943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/>
              <a:t>          </a:t>
            </a:r>
            <a:r>
              <a:rPr lang="ru-RU" sz="3600" b="1" dirty="0" smtClean="0"/>
              <a:t>Бюджетная политика </a:t>
            </a:r>
            <a:r>
              <a:rPr lang="ru-RU" sz="3600" dirty="0" smtClean="0"/>
              <a:t>– это совокупность принимаемых решений, осуществляемых органами законодательной (представительной) и исполнительной власти,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/>
              <a:t>    Бюджетная политика является частью финансовой политики государства и как таковая выступает средством осуществления экономической и социальной политики государства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715000"/>
          </a:xfrm>
        </p:spPr>
        <p:txBody>
          <a:bodyPr>
            <a:normAutofit fontScale="85000" lnSpcReduction="10000"/>
          </a:bodyPr>
          <a:lstStyle/>
          <a:p>
            <a:pPr marL="0" algn="ctr" fontAlgn="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800" b="1" dirty="0" smtClean="0"/>
              <a:t>Функциональный аспект бюджетной политики включает: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доходов бюджета (фискальную);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расходов бюджета;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обеспечения сбалансированности бюджета;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эффективного управления государственным, муниципальным долгом;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межбюджетных отношений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dirty="0" smtClean="0"/>
              <a:t>      Временной аспект бюджетной политики состоит из бюджетной стратегии, рассчитанной на перспективу, и бюджетной тактики, ориентированной на проведение мероприятий в конкретном финансовом периоде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Бюджетная политика осуществляется как на государственном, так и на субфедеральном (региональном) и муниципальном уровнях. Без самостоятельной, продуманной и результативной бюджетной политики не может быть обеспечена финансово-бюджетная самостоятельность ни государственного, ни территориального, ни муниципального образований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60960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Основу бюджетной политики составляют стратегические направления экономической и социальной политики государства. Именно они определяют размеры и пропорции централизуемых государством финансовых ресурсов, перспективы использования бюджетных средств в интересах решения главных социальных и экономических задач государства.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Главное требование для обеспечения эффективности бюджетной политики – научный подход к ее разработке, учитывающий реальное состояние экономики, финансов и бюджетной системы страны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 marL="0" fontAlgn="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600" dirty="0" smtClean="0"/>
              <a:t>     </a:t>
            </a:r>
            <a:r>
              <a:rPr lang="ru-RU" sz="3600" b="1" dirty="0" smtClean="0"/>
              <a:t>Результативность бюджетной политики</a:t>
            </a:r>
            <a:r>
              <a:rPr lang="ru-RU" sz="3600" dirty="0" smtClean="0"/>
              <a:t> во многом </a:t>
            </a:r>
            <a:r>
              <a:rPr lang="ru-RU" sz="3600" b="1" dirty="0" smtClean="0"/>
              <a:t>зависит</a:t>
            </a:r>
            <a:r>
              <a:rPr lang="ru-RU" sz="3600" dirty="0" smtClean="0"/>
              <a:t> также </a:t>
            </a:r>
            <a:r>
              <a:rPr lang="ru-RU" sz="3600" b="1" dirty="0" smtClean="0"/>
              <a:t>от</a:t>
            </a:r>
            <a:r>
              <a:rPr lang="ru-RU" sz="3600" dirty="0" smtClean="0"/>
              <a:t> соблюдения двух </a:t>
            </a:r>
            <a:r>
              <a:rPr lang="ru-RU" sz="3600" b="1" dirty="0" smtClean="0"/>
              <a:t>условий:</a:t>
            </a:r>
          </a:p>
          <a:p>
            <a:pPr marL="0" lvl="0" fontAlgn="t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600" dirty="0" smtClean="0"/>
              <a:t> политической стабильности в стране;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600" dirty="0" smtClean="0"/>
              <a:t> высокого уровня профессионализма работников бюджетной сферы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dirty="0" smtClean="0"/>
              <a:t>     В разработке бюджетной политики участвуют законодательные (представительные) и исполнительные органы власти. Специфика конституционного строя современной России обусловила то, что приоритет в разработке бюджетной политики принадлежит Президенту РФ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Инструментами реализации бюджетной политики выступают бюджетное право и бюджетный механизм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2. Основные направления бюджетной политики на 2016 год  и на плановый период 2017 – 2018 годов</a:t>
            </a:r>
          </a:p>
          <a:p>
            <a:pPr marL="0">
              <a:spcBef>
                <a:spcPts val="0"/>
              </a:spcBef>
              <a:buNone/>
            </a:pP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/>
              <a:t>     В целях обеспечения долгосрочной сбалансированности и устойчивости бюджетов, определения финансовых возможностей для реализации государственных программ, оценки бюджетных рисков и своевременной проработки мер по их минимизации с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3200" dirty="0" smtClean="0"/>
              <a:t>года в Бюджетный кодекс включено требование о разработке и представлении в законодательные органы одновременно с проектом бюджета проекта </a:t>
            </a:r>
            <a:r>
              <a:rPr lang="ru-RU" sz="3200" b="1" dirty="0" smtClean="0"/>
              <a:t>долгосрочного бюджетного прогноза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553200"/>
          </a:xfrm>
        </p:spPr>
        <p:txBody>
          <a:bodyPr>
            <a:normAutofit fontScale="5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4400" b="1" dirty="0" smtClean="0"/>
              <a:t>Основными задачами ближайших лет по повышению эффективности бюджетных расходов являются: 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повышение эффективности и результативности имеющихся инструментов программно-целевого управления и </a:t>
            </a:r>
            <a:r>
              <a:rPr lang="ru-RU" sz="4000" dirty="0" err="1" smtClean="0"/>
              <a:t>бюджетирования</a:t>
            </a:r>
            <a:r>
              <a:rPr lang="ru-RU" sz="4000" dirty="0" smtClean="0"/>
              <a:t>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создание условий для повышения качества предоставления государственных услуг;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повышение эффективности процедур проведения государственных закупок, в том числе путем внедрения казначейского сопровождения;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совершенствование процедур предварительного и последующего контроля, в том числе уточнение порядка и содержания мер принуждения к нарушениям в финансово-бюджетной сфере;</a:t>
            </a:r>
          </a:p>
          <a:p>
            <a:pPr mar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обеспечение широкого вовлечения граждан в процедуры обсуждения и принятия конкретных бюджетных решений, общественного контроля их эффективности и результативности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На федеральном уровне реализация целей стратегического развития осуществляется в рамках государственных программ, объединяющих регулятивные инструменты и бюджетные ассигнования федерального бюджета для достижения целей и результатов государственной политики в соответствующих сферах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3" name="Рисунок 7"/>
          <p:cNvPicPr>
            <a:picLocks noChangeAspect="1" noChangeArrowheads="1"/>
          </p:cNvPicPr>
          <p:nvPr/>
        </p:nvPicPr>
        <p:blipFill>
          <a:blip r:embed="rId2"/>
          <a:srcRect l="6253" t="21083" r="53310" b="11111"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a459378e0fae696933f9a8cdb91594e619e4a7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1100</TotalTime>
  <Words>564</Words>
  <Application>Microsoft Office PowerPoint</Application>
  <PresentationFormat>Экран (4:3)</PresentationFormat>
  <Paragraphs>39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Constantia</vt:lpstr>
      <vt:lpstr>Times New Roman</vt:lpstr>
      <vt:lpstr>Wingdings</vt:lpstr>
      <vt:lpstr>Wingdings 2</vt:lpstr>
      <vt:lpstr>Поток</vt:lpstr>
      <vt:lpstr>Тема: Прогнозирование и планирование расходов бюджета</vt:lpstr>
      <vt:lpstr>ВОПРОСЫ:</vt:lpstr>
      <vt:lpstr>1. Содержание бюджетной политики 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Презентация PowerPoint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116</cp:revision>
  <dcterms:created xsi:type="dcterms:W3CDTF">2014-09-02T04:46:32Z</dcterms:created>
  <dcterms:modified xsi:type="dcterms:W3CDTF">2017-03-09T06:26:29Z</dcterms:modified>
</cp:coreProperties>
</file>