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7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3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82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84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72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283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33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39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96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9954F-244A-40D4-AA37-5081E9EAA289}" type="datetimeFigureOut">
              <a:rPr lang="ru-RU" smtClean="0"/>
              <a:t>19.09.2014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F5961-81E2-4C71-9F05-95A27B4A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95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Внешнеторговый договор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22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Контракт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Основной коммерческий документ</a:t>
            </a:r>
          </a:p>
          <a:p>
            <a:endParaRPr lang="ru-RU" dirty="0"/>
          </a:p>
          <a:p>
            <a:r>
              <a:rPr lang="ru-RU" dirty="0" smtClean="0"/>
              <a:t>Заключается по согласию сторон</a:t>
            </a:r>
          </a:p>
          <a:p>
            <a:endParaRPr lang="ru-RU" dirty="0"/>
          </a:p>
          <a:p>
            <a:r>
              <a:rPr lang="ru-RU" dirty="0" smtClean="0"/>
              <a:t>Заключается в письменной форме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085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контракта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Договор купли-продажи</a:t>
            </a:r>
          </a:p>
          <a:p>
            <a:r>
              <a:rPr lang="ru-RU" dirty="0" err="1" smtClean="0"/>
              <a:t>займ</a:t>
            </a:r>
            <a:endParaRPr lang="ru-RU" dirty="0"/>
          </a:p>
          <a:p>
            <a:r>
              <a:rPr lang="ru-RU" dirty="0" smtClean="0"/>
              <a:t>Аренда</a:t>
            </a:r>
          </a:p>
          <a:p>
            <a:r>
              <a:rPr lang="ru-RU" dirty="0" smtClean="0"/>
              <a:t>Подряд</a:t>
            </a:r>
          </a:p>
          <a:p>
            <a:r>
              <a:rPr lang="ru-RU" dirty="0" smtClean="0"/>
              <a:t>И другие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12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международных контрактов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lnSpc>
                <a:spcPct val="250000"/>
              </a:lnSpc>
              <a:buNone/>
            </a:pPr>
            <a:r>
              <a:rPr lang="ru-RU" dirty="0" smtClean="0"/>
              <a:t>Необходимо учитывать международные обычаи, правила, конвенции и соглашения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337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части международного контракта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Преамбула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Название,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регистрационный номер,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указание места и времени заключения контракта,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определение сторон и предмета договора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3897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52" y="1124744"/>
            <a:ext cx="7054255" cy="4896544"/>
          </a:xfrm>
        </p:spPr>
      </p:pic>
    </p:spTree>
    <p:extLst>
      <p:ext uri="{BB962C8B-B14F-4D97-AF65-F5344CB8AC3E}">
        <p14:creationId xmlns:p14="http://schemas.microsoft.com/office/powerpoint/2010/main" val="852427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Обязательства сторон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AutoNum type="arabicPeriod"/>
            </a:pPr>
            <a:r>
              <a:rPr lang="ru-RU" u="sng" dirty="0" smtClean="0"/>
              <a:t>Экспортера</a:t>
            </a:r>
          </a:p>
          <a:p>
            <a:pPr algn="just"/>
            <a:r>
              <a:rPr lang="ru-RU" dirty="0" smtClean="0"/>
              <a:t>Качество</a:t>
            </a:r>
          </a:p>
          <a:p>
            <a:pPr algn="just"/>
            <a:r>
              <a:rPr lang="ru-RU" dirty="0" smtClean="0"/>
              <a:t> количество и цена товара</a:t>
            </a:r>
          </a:p>
          <a:p>
            <a:pPr algn="just"/>
            <a:r>
              <a:rPr lang="ru-RU" dirty="0" smtClean="0"/>
              <a:t>условия поставок</a:t>
            </a:r>
          </a:p>
          <a:p>
            <a:pPr algn="just"/>
            <a:r>
              <a:rPr lang="ru-RU" dirty="0" smtClean="0"/>
              <a:t>время и место поставок товара</a:t>
            </a:r>
          </a:p>
        </p:txBody>
      </p:sp>
    </p:spTree>
    <p:extLst>
      <p:ext uri="{BB962C8B-B14F-4D97-AF65-F5344CB8AC3E}">
        <p14:creationId xmlns:p14="http://schemas.microsoft.com/office/powerpoint/2010/main" val="1835203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</a:t>
            </a:r>
            <a:r>
              <a:rPr lang="ru-RU" u="sng" dirty="0" smtClean="0"/>
              <a:t>Импортера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Условия принятия товара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условия платежа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706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Заключительная часть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Условия страхования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сведения о применяемых сторонами праве и арбитраже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9795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поставки товара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Кто организует и оплачивает перевозку товара от продавца к покупателю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кто несет риск от гибели или порчи товара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43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Цены контракта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Способы установления цен: </a:t>
            </a:r>
          </a:p>
          <a:p>
            <a:pPr marL="0" indent="0">
              <a:buNone/>
            </a:pPr>
            <a:r>
              <a:rPr lang="ru-RU" dirty="0" smtClean="0"/>
              <a:t>− </a:t>
            </a:r>
            <a:r>
              <a:rPr lang="ru-RU" b="1" dirty="0" smtClean="0"/>
              <a:t>твердые цены </a:t>
            </a:r>
            <a:r>
              <a:rPr lang="ru-RU" dirty="0" smtClean="0"/>
              <a:t>(не изменяются); </a:t>
            </a:r>
          </a:p>
          <a:p>
            <a:pPr marL="0" indent="0">
              <a:buNone/>
            </a:pPr>
            <a:r>
              <a:rPr lang="ru-RU" dirty="0" smtClean="0"/>
              <a:t>− </a:t>
            </a:r>
            <a:r>
              <a:rPr lang="ru-RU" b="1" dirty="0" smtClean="0"/>
              <a:t>цены с последующей фиксацией  </a:t>
            </a:r>
            <a:r>
              <a:rPr lang="ru-RU" dirty="0" smtClean="0"/>
              <a:t>(устанавливаются в назначенные договором сроки); </a:t>
            </a:r>
          </a:p>
          <a:p>
            <a:pPr marL="0" indent="0">
              <a:buNone/>
            </a:pPr>
            <a:r>
              <a:rPr lang="ru-RU" dirty="0" smtClean="0"/>
              <a:t>− </a:t>
            </a:r>
            <a:r>
              <a:rPr lang="ru-RU" b="1" dirty="0" smtClean="0"/>
              <a:t>скользящие цены </a:t>
            </a:r>
            <a:r>
              <a:rPr lang="ru-RU" dirty="0" smtClean="0"/>
              <a:t>(в контрактах с длительными сроками поставок).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66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платежа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Платежи наличными</a:t>
            </a:r>
          </a:p>
          <a:p>
            <a:endParaRPr lang="ru-RU" dirty="0"/>
          </a:p>
          <a:p>
            <a:r>
              <a:rPr lang="ru-RU" dirty="0" smtClean="0"/>
              <a:t>Платежи в кредит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726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Советы по составлению контрактов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dirty="0" smtClean="0"/>
              <a:t>Снижать риск в случае неисполнения контракта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dirty="0" smtClean="0"/>
              <a:t> Проверять платежеспособность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3. За основу принимать свой проект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4. Исключать несправедливые условия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407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5.</a:t>
            </a:r>
            <a:r>
              <a:rPr lang="ru-RU" dirty="0" smtClean="0"/>
              <a:t> Не завышать требования по гарантиям, рискам, т.к. это повлечет увеличение цены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6. Оговаривать не только обязанности, но и ответственность за неисполнение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363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7. Не допускать неточностей, нарушений порядка подписания договора (это может быть использовано другой стороной при спорах)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570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Поставка машин и оборудования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230389"/>
            <a:ext cx="8591474" cy="5510979"/>
          </a:xfrm>
        </p:spPr>
      </p:pic>
    </p:spTree>
    <p:extLst>
      <p:ext uri="{BB962C8B-B14F-4D97-AF65-F5344CB8AC3E}">
        <p14:creationId xmlns:p14="http://schemas.microsoft.com/office/powerpoint/2010/main" val="363486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Встречная торговля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44" y="1241376"/>
            <a:ext cx="9070774" cy="5616624"/>
          </a:xfrm>
        </p:spPr>
      </p:pic>
    </p:spTree>
    <p:extLst>
      <p:ext uri="{BB962C8B-B14F-4D97-AF65-F5344CB8AC3E}">
        <p14:creationId xmlns:p14="http://schemas.microsoft.com/office/powerpoint/2010/main" val="31482509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237</Words>
  <Application>Microsoft Office PowerPoint</Application>
  <PresentationFormat>Экран (4:3)</PresentationFormat>
  <Paragraphs>63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Внешнеторговый договор</vt:lpstr>
      <vt:lpstr>Контракт</vt:lpstr>
      <vt:lpstr>Виды контракта</vt:lpstr>
      <vt:lpstr>Особенности международных контрактов</vt:lpstr>
      <vt:lpstr>Основные части международного контракта</vt:lpstr>
      <vt:lpstr>пример</vt:lpstr>
      <vt:lpstr>Обязательства сторон</vt:lpstr>
      <vt:lpstr>2. Импортера</vt:lpstr>
      <vt:lpstr>Заключительная часть</vt:lpstr>
      <vt:lpstr>Условия поставки товара</vt:lpstr>
      <vt:lpstr>Цены контракта</vt:lpstr>
      <vt:lpstr>Условия платежа</vt:lpstr>
      <vt:lpstr>Советы по составлению контрактов</vt:lpstr>
      <vt:lpstr>Презентация PowerPoint</vt:lpstr>
      <vt:lpstr>Презентация PowerPoint</vt:lpstr>
      <vt:lpstr>Поставка машин и оборудования</vt:lpstr>
      <vt:lpstr>Встречная торговля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Внешнеторговый договор</dc:title>
  <dc:creator>Вова</dc:creator>
  <cp:lastModifiedBy>Вова</cp:lastModifiedBy>
  <cp:revision>4</cp:revision>
  <dcterms:created xsi:type="dcterms:W3CDTF">2014-09-19T12:03:33Z</dcterms:created>
  <dcterms:modified xsi:type="dcterms:W3CDTF">2014-09-19T12:45:56Z</dcterms:modified>
</cp:coreProperties>
</file>