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6418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789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0695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957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096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3657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0893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222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8221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653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766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950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76940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4369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09562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7361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14112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966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42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Прекращение брака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50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Прекращение брака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4000" dirty="0" smtClean="0"/>
              <a:t>- это прекращение зарегистрированных брачных правоотношений между супругами в связи с наступлением определенных юридических фактов (оснований).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62909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Основания прекращения брака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А) Смерть одного из супругов;</a:t>
            </a:r>
          </a:p>
          <a:p>
            <a:pPr marL="0" indent="0">
              <a:buNone/>
            </a:pPr>
            <a:r>
              <a:rPr lang="ru-RU" dirty="0" smtClean="0"/>
              <a:t>Б) Объявление одного из супругов умершим;</a:t>
            </a:r>
          </a:p>
          <a:p>
            <a:pPr marL="0" indent="0">
              <a:buNone/>
            </a:pPr>
            <a:r>
              <a:rPr lang="ru-RU" dirty="0" smtClean="0"/>
              <a:t>В) Расторжение брака по заявлению одного или обоих супругов:</a:t>
            </a:r>
          </a:p>
          <a:p>
            <a:pPr>
              <a:buFontTx/>
              <a:buChar char="-"/>
            </a:pPr>
            <a:r>
              <a:rPr lang="ru-RU" dirty="0"/>
              <a:t>в</a:t>
            </a:r>
            <a:r>
              <a:rPr lang="ru-RU" dirty="0" smtClean="0"/>
              <a:t> административном порядке;</a:t>
            </a:r>
          </a:p>
          <a:p>
            <a:pPr>
              <a:buFontTx/>
              <a:buChar char="-"/>
            </a:pPr>
            <a:r>
              <a:rPr lang="ru-RU" dirty="0"/>
              <a:t>в</a:t>
            </a:r>
            <a:r>
              <a:rPr lang="ru-RU" dirty="0" smtClean="0"/>
              <a:t> судебном порядке.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027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Административный порядок расторжения брака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600" dirty="0" smtClean="0"/>
              <a:t>Расторжение брака производится в органах ЗАГС:</a:t>
            </a:r>
          </a:p>
          <a:p>
            <a:pPr>
              <a:buFontTx/>
              <a:buChar char="-"/>
            </a:pPr>
            <a:r>
              <a:rPr lang="ru-RU" sz="3600" dirty="0"/>
              <a:t>п</a:t>
            </a:r>
            <a:r>
              <a:rPr lang="ru-RU" sz="3600" dirty="0" smtClean="0"/>
              <a:t>о заявлению обоих супругов;</a:t>
            </a:r>
          </a:p>
          <a:p>
            <a:pPr>
              <a:buFontTx/>
              <a:buChar char="-"/>
            </a:pPr>
            <a:r>
              <a:rPr lang="ru-RU" sz="3600" dirty="0" smtClean="0"/>
              <a:t>при отсутствии совместных несовершеннолетних детей.</a:t>
            </a:r>
          </a:p>
          <a:p>
            <a:pPr marL="0" indent="0">
              <a:buNone/>
            </a:pPr>
            <a:r>
              <a:rPr lang="ru-RU" sz="3600" dirty="0" smtClean="0"/>
              <a:t>По истечении одного месяца в присутствии хотя бы одного из супругов.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116750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Административный порядок расторжения брака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Производится в органах ЗАГС по заявлению одного из супругов, если второй супруг:</a:t>
            </a:r>
          </a:p>
          <a:p>
            <a:pPr>
              <a:buFontTx/>
              <a:buChar char="-"/>
            </a:pPr>
            <a:r>
              <a:rPr lang="ru-RU" dirty="0" smtClean="0"/>
              <a:t>признан безвестно отсутствующим;</a:t>
            </a:r>
          </a:p>
          <a:p>
            <a:pPr>
              <a:buFontTx/>
              <a:buChar char="-"/>
            </a:pPr>
            <a:r>
              <a:rPr lang="ru-RU" dirty="0"/>
              <a:t>п</a:t>
            </a:r>
            <a:r>
              <a:rPr lang="ru-RU" dirty="0" smtClean="0"/>
              <a:t>ризнан недееспособным;</a:t>
            </a:r>
          </a:p>
          <a:p>
            <a:pPr>
              <a:buFontTx/>
              <a:buChar char="-"/>
            </a:pPr>
            <a:r>
              <a:rPr lang="ru-RU" dirty="0"/>
              <a:t>о</a:t>
            </a:r>
            <a:r>
              <a:rPr lang="ru-RU" dirty="0" smtClean="0"/>
              <a:t>сужден к лишению свободы на срок свыше трех лет.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6657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Административный порядок расторжения брака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000" dirty="0" smtClean="0"/>
              <a:t>Брак считается прекращенным с момента внесения записи в книгу актов гражданского состояния и выдачи свидетельства о расторжении брака.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859021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Расторжение брака в судебном порядке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dirty="0"/>
              <a:t>н</a:t>
            </a:r>
            <a:r>
              <a:rPr lang="ru-RU" dirty="0" smtClean="0"/>
              <a:t>аличие совместных несовершеннолетних детей;</a:t>
            </a:r>
          </a:p>
          <a:p>
            <a:pPr>
              <a:buFontTx/>
              <a:buChar char="-"/>
            </a:pPr>
            <a:r>
              <a:rPr lang="ru-RU" dirty="0"/>
              <a:t>о</a:t>
            </a:r>
            <a:r>
              <a:rPr lang="ru-RU" dirty="0" smtClean="0"/>
              <a:t>тсутствие согласия одного из супругов;</a:t>
            </a:r>
          </a:p>
          <a:p>
            <a:pPr>
              <a:buFontTx/>
              <a:buChar char="-"/>
            </a:pPr>
            <a:r>
              <a:rPr lang="ru-RU" dirty="0"/>
              <a:t>у</a:t>
            </a:r>
            <a:r>
              <a:rPr lang="ru-RU" dirty="0" smtClean="0"/>
              <a:t>клонение одного из супругов от подачи заявления в орган ЗАГС.</a:t>
            </a:r>
          </a:p>
          <a:p>
            <a:pPr marL="0" indent="0">
              <a:buNone/>
            </a:pPr>
            <a:r>
              <a:rPr lang="ru-RU" dirty="0" smtClean="0"/>
              <a:t>Расторжение брака не ранее чем через один месяц.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7358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Судебный </a:t>
            </a:r>
            <a:r>
              <a:rPr lang="ru-RU" dirty="0"/>
              <a:t>порядок расторжения брака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/>
              <a:t>Брак считается прекращенным с момента вступления в законную силу решения суда.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670283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176866" y="869618"/>
            <a:ext cx="6798734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7776864" cy="5688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1773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739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52736"/>
            <a:ext cx="7776864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7089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65391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600" y="1604164"/>
            <a:ext cx="5730737" cy="3779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99938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16</TotalTime>
  <Words>203</Words>
  <Application>Microsoft Office PowerPoint</Application>
  <PresentationFormat>Экран (4:3)</PresentationFormat>
  <Paragraphs>28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Натуральные материалы</vt:lpstr>
      <vt:lpstr>Прекращение брака</vt:lpstr>
      <vt:lpstr>Прекращение брака</vt:lpstr>
      <vt:lpstr>Основания прекращения брака</vt:lpstr>
      <vt:lpstr>Административный порядок расторжения брака</vt:lpstr>
      <vt:lpstr>Административный порядок расторжения брака</vt:lpstr>
      <vt:lpstr>Административный порядок расторжения брака</vt:lpstr>
      <vt:lpstr>Расторжение брака в судебном порядке</vt:lpstr>
      <vt:lpstr>Судебный порядок расторжения брака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Прекращение брака</dc:title>
  <dc:creator>user</dc:creator>
  <cp:lastModifiedBy>User</cp:lastModifiedBy>
  <cp:revision>8</cp:revision>
  <dcterms:created xsi:type="dcterms:W3CDTF">2013-12-22T08:16:28Z</dcterms:created>
  <dcterms:modified xsi:type="dcterms:W3CDTF">2019-02-01T06:32:04Z</dcterms:modified>
</cp:coreProperties>
</file>