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4.xml" ContentType="application/vnd.openxmlformats-officedocument.presentationml.tags+xml"/>
  <Override PartName="/ppt/notesSlides/notesSlide29.xml" ContentType="application/vnd.openxmlformats-officedocument.presentationml.notesSlide+xml"/>
  <Override PartName="/ppt/tags/tag25.xml" ContentType="application/vnd.openxmlformats-officedocument.presentationml.tags+xml"/>
  <Override PartName="/ppt/notesSlides/notesSlide30.xml" ContentType="application/vnd.openxmlformats-officedocument.presentationml.notesSlide+xml"/>
  <Override PartName="/ppt/tags/tag26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custDataLst>
    <p:tags r:id="rId3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45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7400F-3B4A-4B46-8F7B-3800D8891E2B}" type="doc">
      <dgm:prSet loTypeId="urn:microsoft.com/office/officeart/2005/8/layout/hierarchy1" loCatId="hierarchy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952FB44-F336-4765-8815-93328D260BD4}">
      <dgm:prSet phldrT="[Текст]" custT="1"/>
      <dgm:spPr/>
      <dgm:t>
        <a:bodyPr/>
        <a:lstStyle/>
        <a:p>
          <a:r>
            <a:rPr lang="ru-RU" sz="1400" dirty="0" smtClean="0"/>
            <a:t>Погрешности измерений </a:t>
          </a:r>
          <a:endParaRPr lang="ru-RU" sz="1400" dirty="0"/>
        </a:p>
      </dgm:t>
    </dgm:pt>
    <dgm:pt modelId="{3FCD2A12-7766-4594-BD9B-E06830831865}" type="parTrans" cxnId="{11604845-F98E-4CE8-BE4E-E937261F03A8}">
      <dgm:prSet/>
      <dgm:spPr/>
      <dgm:t>
        <a:bodyPr/>
        <a:lstStyle/>
        <a:p>
          <a:endParaRPr lang="ru-RU" sz="2400"/>
        </a:p>
      </dgm:t>
    </dgm:pt>
    <dgm:pt modelId="{82F67619-B98E-4A70-867F-416496CCF5AF}" type="sibTrans" cxnId="{11604845-F98E-4CE8-BE4E-E937261F03A8}">
      <dgm:prSet/>
      <dgm:spPr/>
      <dgm:t>
        <a:bodyPr/>
        <a:lstStyle/>
        <a:p>
          <a:endParaRPr lang="ru-RU" sz="2400"/>
        </a:p>
      </dgm:t>
    </dgm:pt>
    <dgm:pt modelId="{395A9547-29A4-49EE-AC53-E7D368CBA5DA}" type="asst">
      <dgm:prSet phldrT="[Текст]" custT="1"/>
      <dgm:spPr/>
      <dgm:t>
        <a:bodyPr/>
        <a:lstStyle/>
        <a:p>
          <a:r>
            <a:rPr lang="ru-RU" sz="1400" dirty="0" smtClean="0"/>
            <a:t>Грубые промахи</a:t>
          </a:r>
          <a:endParaRPr lang="ru-RU" sz="1400" dirty="0"/>
        </a:p>
      </dgm:t>
    </dgm:pt>
    <dgm:pt modelId="{824501D4-2E51-4BED-A8C0-7844559AD361}" type="parTrans" cxnId="{FFCB8E51-EA6B-492A-A45A-15D1AB1FEB16}">
      <dgm:prSet/>
      <dgm:spPr/>
      <dgm:t>
        <a:bodyPr/>
        <a:lstStyle/>
        <a:p>
          <a:endParaRPr lang="ru-RU" sz="2400"/>
        </a:p>
      </dgm:t>
    </dgm:pt>
    <dgm:pt modelId="{B5C1383F-93BE-419C-9380-3132DF2B6BD7}" type="sibTrans" cxnId="{FFCB8E51-EA6B-492A-A45A-15D1AB1FEB16}">
      <dgm:prSet/>
      <dgm:spPr/>
      <dgm:t>
        <a:bodyPr/>
        <a:lstStyle/>
        <a:p>
          <a:endParaRPr lang="ru-RU" sz="2400"/>
        </a:p>
      </dgm:t>
    </dgm:pt>
    <dgm:pt modelId="{789EC9FD-BEDC-4AB4-809E-EFCB1D1E980D}">
      <dgm:prSet phldrT="[Текст]" custT="1"/>
      <dgm:spPr/>
      <dgm:t>
        <a:bodyPr/>
        <a:lstStyle/>
        <a:p>
          <a:r>
            <a:rPr lang="ru-RU" sz="1400" dirty="0" smtClean="0"/>
            <a:t>Систематические</a:t>
          </a:r>
          <a:endParaRPr lang="ru-RU" sz="1400" dirty="0"/>
        </a:p>
      </dgm:t>
    </dgm:pt>
    <dgm:pt modelId="{A6FC82F8-9C85-42D4-A1DF-E8FD19D47569}" type="parTrans" cxnId="{A2B0B775-7E55-4DF6-83B8-5CA1B0403CD6}">
      <dgm:prSet/>
      <dgm:spPr/>
      <dgm:t>
        <a:bodyPr/>
        <a:lstStyle/>
        <a:p>
          <a:endParaRPr lang="ru-RU" sz="2400"/>
        </a:p>
      </dgm:t>
    </dgm:pt>
    <dgm:pt modelId="{ACAF786A-B175-426E-8213-9161EA5734D0}" type="sibTrans" cxnId="{A2B0B775-7E55-4DF6-83B8-5CA1B0403CD6}">
      <dgm:prSet/>
      <dgm:spPr/>
      <dgm:t>
        <a:bodyPr/>
        <a:lstStyle/>
        <a:p>
          <a:endParaRPr lang="ru-RU" sz="2400"/>
        </a:p>
      </dgm:t>
    </dgm:pt>
    <dgm:pt modelId="{452248E9-75B2-431B-AC7C-F18B9EEBA882}">
      <dgm:prSet phldrT="[Текст]" custT="1"/>
      <dgm:spPr/>
      <dgm:t>
        <a:bodyPr/>
        <a:lstStyle/>
        <a:p>
          <a:r>
            <a:rPr lang="ru-RU" sz="1400" dirty="0" smtClean="0"/>
            <a:t>Случайные</a:t>
          </a:r>
          <a:endParaRPr lang="ru-RU" sz="1400" dirty="0"/>
        </a:p>
      </dgm:t>
    </dgm:pt>
    <dgm:pt modelId="{E239B6CA-9889-423A-BA1E-943FC070C73A}" type="parTrans" cxnId="{996ADE6F-DB0A-45CC-8580-08A4B894B948}">
      <dgm:prSet/>
      <dgm:spPr/>
      <dgm:t>
        <a:bodyPr/>
        <a:lstStyle/>
        <a:p>
          <a:endParaRPr lang="ru-RU" sz="2400"/>
        </a:p>
      </dgm:t>
    </dgm:pt>
    <dgm:pt modelId="{99E73291-8E05-4440-9128-5E526C9726F4}" type="sibTrans" cxnId="{996ADE6F-DB0A-45CC-8580-08A4B894B948}">
      <dgm:prSet/>
      <dgm:spPr/>
      <dgm:t>
        <a:bodyPr/>
        <a:lstStyle/>
        <a:p>
          <a:endParaRPr lang="ru-RU" sz="2400"/>
        </a:p>
      </dgm:t>
    </dgm:pt>
    <dgm:pt modelId="{FCBFE92B-CBBE-4156-9EAF-BD8559BA00C1}">
      <dgm:prSet custT="1"/>
      <dgm:spPr/>
      <dgm:t>
        <a:bodyPr/>
        <a:lstStyle/>
        <a:p>
          <a:r>
            <a:rPr lang="ru-RU" sz="1400" dirty="0" smtClean="0"/>
            <a:t>Отбрасываемые</a:t>
          </a:r>
          <a:endParaRPr lang="ru-RU" sz="1400" dirty="0"/>
        </a:p>
      </dgm:t>
    </dgm:pt>
    <dgm:pt modelId="{75C035EE-F9F8-4986-840C-22736B54A728}" type="parTrans" cxnId="{7D157565-170E-4A4B-B5CF-C4F1AA8AC504}">
      <dgm:prSet/>
      <dgm:spPr/>
      <dgm:t>
        <a:bodyPr/>
        <a:lstStyle/>
        <a:p>
          <a:endParaRPr lang="ru-RU" sz="2400"/>
        </a:p>
      </dgm:t>
    </dgm:pt>
    <dgm:pt modelId="{E617F983-7B79-49BD-908B-160B06CBD818}" type="sibTrans" cxnId="{7D157565-170E-4A4B-B5CF-C4F1AA8AC504}">
      <dgm:prSet/>
      <dgm:spPr/>
      <dgm:t>
        <a:bodyPr/>
        <a:lstStyle/>
        <a:p>
          <a:endParaRPr lang="ru-RU" sz="2400"/>
        </a:p>
      </dgm:t>
    </dgm:pt>
    <dgm:pt modelId="{721EC6EE-37E0-4EB2-B77A-EE3B67E04F30}">
      <dgm:prSet custT="1"/>
      <dgm:spPr/>
      <dgm:t>
        <a:bodyPr/>
        <a:lstStyle/>
        <a:p>
          <a:r>
            <a:rPr lang="ru-RU" sz="1400" dirty="0" smtClean="0"/>
            <a:t>Не содержаться в результате</a:t>
          </a:r>
          <a:endParaRPr lang="ru-RU" sz="1400" dirty="0"/>
        </a:p>
      </dgm:t>
    </dgm:pt>
    <dgm:pt modelId="{57987C08-1FC8-4242-9D2E-779AD1C8B7B3}" type="parTrans" cxnId="{06E380C9-8518-443C-ACB0-ED37B2FBAE61}">
      <dgm:prSet/>
      <dgm:spPr/>
      <dgm:t>
        <a:bodyPr/>
        <a:lstStyle/>
        <a:p>
          <a:endParaRPr lang="ru-RU" sz="2400"/>
        </a:p>
      </dgm:t>
    </dgm:pt>
    <dgm:pt modelId="{2D2F6CDE-FA8B-4840-9848-5E5338747B40}" type="sibTrans" cxnId="{06E380C9-8518-443C-ACB0-ED37B2FBAE61}">
      <dgm:prSet/>
      <dgm:spPr/>
      <dgm:t>
        <a:bodyPr/>
        <a:lstStyle/>
        <a:p>
          <a:endParaRPr lang="ru-RU" sz="2400"/>
        </a:p>
      </dgm:t>
    </dgm:pt>
    <dgm:pt modelId="{27522124-6520-4A44-8A27-6E3289D69EE2}">
      <dgm:prSet custT="1"/>
      <dgm:spPr/>
      <dgm:t>
        <a:bodyPr/>
        <a:lstStyle/>
        <a:p>
          <a:r>
            <a:rPr lang="ru-RU" sz="1400" dirty="0" smtClean="0"/>
            <a:t>Определяемые</a:t>
          </a:r>
          <a:endParaRPr lang="ru-RU" sz="1400" dirty="0"/>
        </a:p>
      </dgm:t>
    </dgm:pt>
    <dgm:pt modelId="{6645CBFE-1F6E-4B0A-9719-D700F80D986B}" type="parTrans" cxnId="{4AD07577-1C3F-42AE-97B9-2E40B9FC4D2B}">
      <dgm:prSet/>
      <dgm:spPr/>
      <dgm:t>
        <a:bodyPr/>
        <a:lstStyle/>
        <a:p>
          <a:endParaRPr lang="ru-RU" sz="2400"/>
        </a:p>
      </dgm:t>
    </dgm:pt>
    <dgm:pt modelId="{04BC7AC2-C43E-4B7E-8779-7C71EFDD1912}" type="sibTrans" cxnId="{4AD07577-1C3F-42AE-97B9-2E40B9FC4D2B}">
      <dgm:prSet/>
      <dgm:spPr/>
      <dgm:t>
        <a:bodyPr/>
        <a:lstStyle/>
        <a:p>
          <a:endParaRPr lang="ru-RU" sz="2400"/>
        </a:p>
      </dgm:t>
    </dgm:pt>
    <dgm:pt modelId="{9AA5B366-3BE6-4E92-9588-1BD818FBC665}">
      <dgm:prSet custT="1"/>
      <dgm:spPr/>
      <dgm:t>
        <a:bodyPr/>
        <a:lstStyle/>
        <a:p>
          <a:r>
            <a:rPr lang="ru-RU" sz="1400" dirty="0" smtClean="0"/>
            <a:t>Не определяемые</a:t>
          </a:r>
          <a:endParaRPr lang="ru-RU" sz="1400" dirty="0"/>
        </a:p>
      </dgm:t>
    </dgm:pt>
    <dgm:pt modelId="{20B97FC2-4B7F-4166-ADC8-3428CFBDFAA5}" type="parTrans" cxnId="{1814D26C-54C4-416B-AAEC-16FC06DA45FC}">
      <dgm:prSet/>
      <dgm:spPr/>
      <dgm:t>
        <a:bodyPr/>
        <a:lstStyle/>
        <a:p>
          <a:endParaRPr lang="ru-RU" sz="2400"/>
        </a:p>
      </dgm:t>
    </dgm:pt>
    <dgm:pt modelId="{4C4CC284-E198-44C9-B24E-96C655A2DE05}" type="sibTrans" cxnId="{1814D26C-54C4-416B-AAEC-16FC06DA45FC}">
      <dgm:prSet/>
      <dgm:spPr/>
      <dgm:t>
        <a:bodyPr/>
        <a:lstStyle/>
        <a:p>
          <a:endParaRPr lang="ru-RU" sz="2400"/>
        </a:p>
      </dgm:t>
    </dgm:pt>
    <dgm:pt modelId="{7089FB74-2153-4F39-9A1F-6345B2B7B05A}">
      <dgm:prSet custT="1"/>
      <dgm:spPr/>
      <dgm:t>
        <a:bodyPr/>
        <a:lstStyle/>
        <a:p>
          <a:r>
            <a:rPr lang="ru-RU" sz="1400" dirty="0" smtClean="0"/>
            <a:t>Исключаемые путем коррекции</a:t>
          </a:r>
          <a:endParaRPr lang="ru-RU" sz="1400" dirty="0"/>
        </a:p>
      </dgm:t>
    </dgm:pt>
    <dgm:pt modelId="{09931087-451F-4D57-90B6-AB29640B65E0}" type="parTrans" cxnId="{29C97766-121D-4C2D-A032-1E6D770F8A3F}">
      <dgm:prSet/>
      <dgm:spPr/>
      <dgm:t>
        <a:bodyPr/>
        <a:lstStyle/>
        <a:p>
          <a:endParaRPr lang="ru-RU" sz="2400"/>
        </a:p>
      </dgm:t>
    </dgm:pt>
    <dgm:pt modelId="{4812A7C2-D903-49C6-B05B-BE6F95203853}" type="sibTrans" cxnId="{29C97766-121D-4C2D-A032-1E6D770F8A3F}">
      <dgm:prSet/>
      <dgm:spPr/>
      <dgm:t>
        <a:bodyPr/>
        <a:lstStyle/>
        <a:p>
          <a:endParaRPr lang="ru-RU" sz="2400"/>
        </a:p>
      </dgm:t>
    </dgm:pt>
    <dgm:pt modelId="{0200BC49-4159-4A6F-BA54-B2FEE065AA9B}">
      <dgm:prSet custT="1"/>
      <dgm:spPr/>
      <dgm:t>
        <a:bodyPr/>
        <a:lstStyle/>
        <a:p>
          <a:r>
            <a:rPr lang="ru-RU" sz="1400" dirty="0" smtClean="0"/>
            <a:t>Содержаться в результате</a:t>
          </a:r>
          <a:endParaRPr lang="ru-RU" sz="1400" dirty="0"/>
        </a:p>
      </dgm:t>
    </dgm:pt>
    <dgm:pt modelId="{79DB8913-B873-433F-AD04-D8E7287E6F62}" type="parTrans" cxnId="{B0EC2D73-AD0D-4064-AC73-A41DF7C42836}">
      <dgm:prSet/>
      <dgm:spPr/>
      <dgm:t>
        <a:bodyPr/>
        <a:lstStyle/>
        <a:p>
          <a:endParaRPr lang="ru-RU" sz="2400"/>
        </a:p>
      </dgm:t>
    </dgm:pt>
    <dgm:pt modelId="{8B1B3443-BD09-4E4C-8137-CA6150C10B57}" type="sibTrans" cxnId="{B0EC2D73-AD0D-4064-AC73-A41DF7C42836}">
      <dgm:prSet/>
      <dgm:spPr/>
      <dgm:t>
        <a:bodyPr/>
        <a:lstStyle/>
        <a:p>
          <a:endParaRPr lang="ru-RU" sz="2400"/>
        </a:p>
      </dgm:t>
    </dgm:pt>
    <dgm:pt modelId="{F079139F-59C6-44EB-9214-DF9F90940700}">
      <dgm:prSet phldrT="[Текст]" custT="1"/>
      <dgm:spPr/>
      <dgm:t>
        <a:bodyPr/>
        <a:lstStyle/>
        <a:p>
          <a:r>
            <a:rPr lang="ru-RU" sz="1400" dirty="0" smtClean="0"/>
            <a:t>НСП</a:t>
          </a:r>
          <a:endParaRPr lang="ru-RU" sz="1400" dirty="0"/>
        </a:p>
      </dgm:t>
    </dgm:pt>
    <dgm:pt modelId="{0C98FC43-7F5D-4A51-B844-2718CC2684C9}" type="parTrans" cxnId="{FFCF1439-930B-4DE2-9885-45161EAEF5F8}">
      <dgm:prSet/>
      <dgm:spPr/>
      <dgm:t>
        <a:bodyPr/>
        <a:lstStyle/>
        <a:p>
          <a:endParaRPr lang="ru-RU" sz="2800"/>
        </a:p>
      </dgm:t>
    </dgm:pt>
    <dgm:pt modelId="{21379497-B420-4C06-9C29-99C4F1D3C15C}" type="sibTrans" cxnId="{FFCF1439-930B-4DE2-9885-45161EAEF5F8}">
      <dgm:prSet/>
      <dgm:spPr/>
      <dgm:t>
        <a:bodyPr/>
        <a:lstStyle/>
        <a:p>
          <a:endParaRPr lang="ru-RU" sz="2800"/>
        </a:p>
      </dgm:t>
    </dgm:pt>
    <dgm:pt modelId="{B030E216-E21E-4247-9C54-744E27F9676B}" type="pres">
      <dgm:prSet presAssocID="{1237400F-3B4A-4B46-8F7B-3800D8891E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FA6D56-E4E4-4ADD-B9D0-A592D149DF94}" type="pres">
      <dgm:prSet presAssocID="{2952FB44-F336-4765-8815-93328D260BD4}" presName="hierRoot1" presStyleCnt="0"/>
      <dgm:spPr/>
      <dgm:t>
        <a:bodyPr/>
        <a:lstStyle/>
        <a:p>
          <a:endParaRPr lang="ru-RU"/>
        </a:p>
      </dgm:t>
    </dgm:pt>
    <dgm:pt modelId="{FD6DB091-F4DB-4FFB-8D90-39305B190CF5}" type="pres">
      <dgm:prSet presAssocID="{2952FB44-F336-4765-8815-93328D260BD4}" presName="composite" presStyleCnt="0"/>
      <dgm:spPr/>
      <dgm:t>
        <a:bodyPr/>
        <a:lstStyle/>
        <a:p>
          <a:endParaRPr lang="ru-RU"/>
        </a:p>
      </dgm:t>
    </dgm:pt>
    <dgm:pt modelId="{80489702-9BF8-4BDB-B523-6D0953E5E0E8}" type="pres">
      <dgm:prSet presAssocID="{2952FB44-F336-4765-8815-93328D260BD4}" presName="background" presStyleLbl="node0" presStyleIdx="0" presStyleCnt="2"/>
      <dgm:spPr/>
      <dgm:t>
        <a:bodyPr/>
        <a:lstStyle/>
        <a:p>
          <a:endParaRPr lang="ru-RU"/>
        </a:p>
      </dgm:t>
    </dgm:pt>
    <dgm:pt modelId="{4BAE29F1-DD7D-480A-81BA-7BCE14507C4A}" type="pres">
      <dgm:prSet presAssocID="{2952FB44-F336-4765-8815-93328D260BD4}" presName="text" presStyleLbl="fgAcc0" presStyleIdx="0" presStyleCnt="2" custScaleY="419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19075-7699-43D4-8FEB-124B735786D0}" type="pres">
      <dgm:prSet presAssocID="{2952FB44-F336-4765-8815-93328D260BD4}" presName="hierChild2" presStyleCnt="0"/>
      <dgm:spPr/>
      <dgm:t>
        <a:bodyPr/>
        <a:lstStyle/>
        <a:p>
          <a:endParaRPr lang="ru-RU"/>
        </a:p>
      </dgm:t>
    </dgm:pt>
    <dgm:pt modelId="{559EB726-82E2-44B8-BF1B-9C598A4324AC}" type="pres">
      <dgm:prSet presAssocID="{824501D4-2E51-4BED-A8C0-7844559AD361}" presName="Name10" presStyleLbl="parChTrans1D2" presStyleIdx="0" presStyleCnt="3"/>
      <dgm:spPr/>
      <dgm:t>
        <a:bodyPr/>
        <a:lstStyle/>
        <a:p>
          <a:endParaRPr lang="ru-RU"/>
        </a:p>
      </dgm:t>
    </dgm:pt>
    <dgm:pt modelId="{4DD9BF97-5969-4BCF-AB2D-3348EB93AFB1}" type="pres">
      <dgm:prSet presAssocID="{395A9547-29A4-49EE-AC53-E7D368CBA5DA}" presName="hierRoot2" presStyleCnt="0"/>
      <dgm:spPr/>
      <dgm:t>
        <a:bodyPr/>
        <a:lstStyle/>
        <a:p>
          <a:endParaRPr lang="ru-RU"/>
        </a:p>
      </dgm:t>
    </dgm:pt>
    <dgm:pt modelId="{E130920E-8B2B-43A1-9607-D32C8CE6F6F7}" type="pres">
      <dgm:prSet presAssocID="{395A9547-29A4-49EE-AC53-E7D368CBA5DA}" presName="composite2" presStyleCnt="0"/>
      <dgm:spPr/>
      <dgm:t>
        <a:bodyPr/>
        <a:lstStyle/>
        <a:p>
          <a:endParaRPr lang="ru-RU"/>
        </a:p>
      </dgm:t>
    </dgm:pt>
    <dgm:pt modelId="{0B2FBD35-1AB5-433E-B89D-4C173B2A0BD9}" type="pres">
      <dgm:prSet presAssocID="{395A9547-29A4-49EE-AC53-E7D368CBA5DA}" presName="background2" presStyleLbl="asst1" presStyleIdx="0" presStyleCnt="1"/>
      <dgm:spPr/>
      <dgm:t>
        <a:bodyPr/>
        <a:lstStyle/>
        <a:p>
          <a:endParaRPr lang="ru-RU"/>
        </a:p>
      </dgm:t>
    </dgm:pt>
    <dgm:pt modelId="{7FD50264-E287-4A73-8E03-CF4D61A3F34A}" type="pres">
      <dgm:prSet presAssocID="{395A9547-29A4-49EE-AC53-E7D368CBA5DA}" presName="text2" presStyleLbl="fgAcc2" presStyleIdx="0" presStyleCnt="3" custScaleY="430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2C853F-D51C-4EE1-B6F3-9F4FAF13C6BC}" type="pres">
      <dgm:prSet presAssocID="{395A9547-29A4-49EE-AC53-E7D368CBA5DA}" presName="hierChild3" presStyleCnt="0"/>
      <dgm:spPr/>
      <dgm:t>
        <a:bodyPr/>
        <a:lstStyle/>
        <a:p>
          <a:endParaRPr lang="ru-RU"/>
        </a:p>
      </dgm:t>
    </dgm:pt>
    <dgm:pt modelId="{583CEAFB-973D-4C68-BD79-BE0ED21DB9D7}" type="pres">
      <dgm:prSet presAssocID="{75C035EE-F9F8-4986-840C-22736B54A72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DB09F6D8-A9C0-4EDF-95A4-EE7FDEED5F37}" type="pres">
      <dgm:prSet presAssocID="{FCBFE92B-CBBE-4156-9EAF-BD8559BA00C1}" presName="hierRoot3" presStyleCnt="0"/>
      <dgm:spPr/>
      <dgm:t>
        <a:bodyPr/>
        <a:lstStyle/>
        <a:p>
          <a:endParaRPr lang="ru-RU"/>
        </a:p>
      </dgm:t>
    </dgm:pt>
    <dgm:pt modelId="{573A87D3-FD85-46A5-A34D-EFEDDC4186B3}" type="pres">
      <dgm:prSet presAssocID="{FCBFE92B-CBBE-4156-9EAF-BD8559BA00C1}" presName="composite3" presStyleCnt="0"/>
      <dgm:spPr/>
      <dgm:t>
        <a:bodyPr/>
        <a:lstStyle/>
        <a:p>
          <a:endParaRPr lang="ru-RU"/>
        </a:p>
      </dgm:t>
    </dgm:pt>
    <dgm:pt modelId="{1AB17F62-EFA0-48CE-8321-A735A091B515}" type="pres">
      <dgm:prSet presAssocID="{FCBFE92B-CBBE-4156-9EAF-BD8559BA00C1}" presName="background3" presStyleLbl="node3" presStyleIdx="0" presStyleCnt="4"/>
      <dgm:spPr/>
      <dgm:t>
        <a:bodyPr/>
        <a:lstStyle/>
        <a:p>
          <a:endParaRPr lang="ru-RU"/>
        </a:p>
      </dgm:t>
    </dgm:pt>
    <dgm:pt modelId="{0DA2709C-2449-4DFC-9EBC-B9E6F36786B4}" type="pres">
      <dgm:prSet presAssocID="{FCBFE92B-CBBE-4156-9EAF-BD8559BA00C1}" presName="text3" presStyleLbl="fgAcc3" presStyleIdx="0" presStyleCnt="4" custScaleY="47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E16C26-5EFF-4514-A338-23AEE992863F}" type="pres">
      <dgm:prSet presAssocID="{FCBFE92B-CBBE-4156-9EAF-BD8559BA00C1}" presName="hierChild4" presStyleCnt="0"/>
      <dgm:spPr/>
      <dgm:t>
        <a:bodyPr/>
        <a:lstStyle/>
        <a:p>
          <a:endParaRPr lang="ru-RU"/>
        </a:p>
      </dgm:t>
    </dgm:pt>
    <dgm:pt modelId="{22509A48-A0C0-487F-9845-5A3CF5A37B1F}" type="pres">
      <dgm:prSet presAssocID="{57987C08-1FC8-4242-9D2E-779AD1C8B7B3}" presName="Name23" presStyleLbl="parChTrans1D4" presStyleIdx="0" presStyleCnt="2"/>
      <dgm:spPr/>
      <dgm:t>
        <a:bodyPr/>
        <a:lstStyle/>
        <a:p>
          <a:endParaRPr lang="ru-RU"/>
        </a:p>
      </dgm:t>
    </dgm:pt>
    <dgm:pt modelId="{ABD237C4-503D-416B-9A88-7BB2F4DFC6B3}" type="pres">
      <dgm:prSet presAssocID="{721EC6EE-37E0-4EB2-B77A-EE3B67E04F30}" presName="hierRoot4" presStyleCnt="0"/>
      <dgm:spPr/>
      <dgm:t>
        <a:bodyPr/>
        <a:lstStyle/>
        <a:p>
          <a:endParaRPr lang="ru-RU"/>
        </a:p>
      </dgm:t>
    </dgm:pt>
    <dgm:pt modelId="{2A496AC7-53A0-4D41-B45B-77A35318971C}" type="pres">
      <dgm:prSet presAssocID="{721EC6EE-37E0-4EB2-B77A-EE3B67E04F30}" presName="composite4" presStyleCnt="0"/>
      <dgm:spPr/>
      <dgm:t>
        <a:bodyPr/>
        <a:lstStyle/>
        <a:p>
          <a:endParaRPr lang="ru-RU"/>
        </a:p>
      </dgm:t>
    </dgm:pt>
    <dgm:pt modelId="{9CE37F84-D23E-4184-8995-5FC1A7F17961}" type="pres">
      <dgm:prSet presAssocID="{721EC6EE-37E0-4EB2-B77A-EE3B67E04F30}" presName="background4" presStyleLbl="node4" presStyleIdx="0" presStyleCnt="2"/>
      <dgm:spPr/>
      <dgm:t>
        <a:bodyPr/>
        <a:lstStyle/>
        <a:p>
          <a:endParaRPr lang="ru-RU"/>
        </a:p>
      </dgm:t>
    </dgm:pt>
    <dgm:pt modelId="{2789077D-B0AE-4D6D-9ED2-E2011154B60F}" type="pres">
      <dgm:prSet presAssocID="{721EC6EE-37E0-4EB2-B77A-EE3B67E04F30}" presName="text4" presStyleLbl="fgAcc4" presStyleIdx="0" presStyleCnt="2" custScaleY="591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3CAB8-6704-46B5-84CC-4A651B8D45F7}" type="pres">
      <dgm:prSet presAssocID="{721EC6EE-37E0-4EB2-B77A-EE3B67E04F30}" presName="hierChild5" presStyleCnt="0"/>
      <dgm:spPr/>
      <dgm:t>
        <a:bodyPr/>
        <a:lstStyle/>
        <a:p>
          <a:endParaRPr lang="ru-RU"/>
        </a:p>
      </dgm:t>
    </dgm:pt>
    <dgm:pt modelId="{1F0A148F-9C24-45D0-898A-2DB7776ECC3D}" type="pres">
      <dgm:prSet presAssocID="{A6FC82F8-9C85-42D4-A1DF-E8FD19D4756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0BB96A2-281B-4445-AC06-887920881D03}" type="pres">
      <dgm:prSet presAssocID="{789EC9FD-BEDC-4AB4-809E-EFCB1D1E980D}" presName="hierRoot2" presStyleCnt="0"/>
      <dgm:spPr/>
      <dgm:t>
        <a:bodyPr/>
        <a:lstStyle/>
        <a:p>
          <a:endParaRPr lang="ru-RU"/>
        </a:p>
      </dgm:t>
    </dgm:pt>
    <dgm:pt modelId="{84E795A8-13B2-43DE-90BC-22E388F87E4A}" type="pres">
      <dgm:prSet presAssocID="{789EC9FD-BEDC-4AB4-809E-EFCB1D1E980D}" presName="composite2" presStyleCnt="0"/>
      <dgm:spPr/>
      <dgm:t>
        <a:bodyPr/>
        <a:lstStyle/>
        <a:p>
          <a:endParaRPr lang="ru-RU"/>
        </a:p>
      </dgm:t>
    </dgm:pt>
    <dgm:pt modelId="{9666DD7B-DC00-462A-B7D4-291E9DDACDC3}" type="pres">
      <dgm:prSet presAssocID="{789EC9FD-BEDC-4AB4-809E-EFCB1D1E980D}" presName="background2" presStyleLbl="node2" presStyleIdx="0" presStyleCnt="2"/>
      <dgm:spPr/>
      <dgm:t>
        <a:bodyPr/>
        <a:lstStyle/>
        <a:p>
          <a:endParaRPr lang="ru-RU"/>
        </a:p>
      </dgm:t>
    </dgm:pt>
    <dgm:pt modelId="{FACFE82C-4FA7-4FA4-9B2A-DEF63773B094}" type="pres">
      <dgm:prSet presAssocID="{789EC9FD-BEDC-4AB4-809E-EFCB1D1E980D}" presName="text2" presStyleLbl="fgAcc2" presStyleIdx="1" presStyleCnt="3" custScaleY="430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86DC61-CA89-4DD3-B422-D9D79B257926}" type="pres">
      <dgm:prSet presAssocID="{789EC9FD-BEDC-4AB4-809E-EFCB1D1E980D}" presName="hierChild3" presStyleCnt="0"/>
      <dgm:spPr/>
      <dgm:t>
        <a:bodyPr/>
        <a:lstStyle/>
        <a:p>
          <a:endParaRPr lang="ru-RU"/>
        </a:p>
      </dgm:t>
    </dgm:pt>
    <dgm:pt modelId="{C83DF068-8A49-4634-A903-D3D2FDD3A887}" type="pres">
      <dgm:prSet presAssocID="{6645CBFE-1F6E-4B0A-9719-D700F80D986B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2111086-E968-4F8F-9AB8-EDA838BE0893}" type="pres">
      <dgm:prSet presAssocID="{27522124-6520-4A44-8A27-6E3289D69EE2}" presName="hierRoot3" presStyleCnt="0"/>
      <dgm:spPr/>
      <dgm:t>
        <a:bodyPr/>
        <a:lstStyle/>
        <a:p>
          <a:endParaRPr lang="ru-RU"/>
        </a:p>
      </dgm:t>
    </dgm:pt>
    <dgm:pt modelId="{A5CDA0A8-C0A8-4FB1-B744-5091E3B49451}" type="pres">
      <dgm:prSet presAssocID="{27522124-6520-4A44-8A27-6E3289D69EE2}" presName="composite3" presStyleCnt="0"/>
      <dgm:spPr/>
      <dgm:t>
        <a:bodyPr/>
        <a:lstStyle/>
        <a:p>
          <a:endParaRPr lang="ru-RU"/>
        </a:p>
      </dgm:t>
    </dgm:pt>
    <dgm:pt modelId="{EB7C33EF-12EC-4F03-88B3-B8B28942DE94}" type="pres">
      <dgm:prSet presAssocID="{27522124-6520-4A44-8A27-6E3289D69EE2}" presName="background3" presStyleLbl="node3" presStyleIdx="1" presStyleCnt="4"/>
      <dgm:spPr/>
      <dgm:t>
        <a:bodyPr/>
        <a:lstStyle/>
        <a:p>
          <a:endParaRPr lang="ru-RU"/>
        </a:p>
      </dgm:t>
    </dgm:pt>
    <dgm:pt modelId="{21B65FBA-131E-4644-931C-ADA3F8C89DBB}" type="pres">
      <dgm:prSet presAssocID="{27522124-6520-4A44-8A27-6E3289D69EE2}" presName="text3" presStyleLbl="fgAcc3" presStyleIdx="1" presStyleCnt="4" custScaleY="381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E0411-0F30-45F2-88F3-4A4B5E8DDEBF}" type="pres">
      <dgm:prSet presAssocID="{27522124-6520-4A44-8A27-6E3289D69EE2}" presName="hierChild4" presStyleCnt="0"/>
      <dgm:spPr/>
      <dgm:t>
        <a:bodyPr/>
        <a:lstStyle/>
        <a:p>
          <a:endParaRPr lang="ru-RU"/>
        </a:p>
      </dgm:t>
    </dgm:pt>
    <dgm:pt modelId="{D12F40DD-9401-43DD-B41B-69B2C598B19F}" type="pres">
      <dgm:prSet presAssocID="{09931087-451F-4D57-90B6-AB29640B65E0}" presName="Name23" presStyleLbl="parChTrans1D4" presStyleIdx="1" presStyleCnt="2"/>
      <dgm:spPr/>
      <dgm:t>
        <a:bodyPr/>
        <a:lstStyle/>
        <a:p>
          <a:endParaRPr lang="ru-RU"/>
        </a:p>
      </dgm:t>
    </dgm:pt>
    <dgm:pt modelId="{1968FA5E-BB57-4DC5-BB83-8CCABFFC967E}" type="pres">
      <dgm:prSet presAssocID="{7089FB74-2153-4F39-9A1F-6345B2B7B05A}" presName="hierRoot4" presStyleCnt="0"/>
      <dgm:spPr/>
      <dgm:t>
        <a:bodyPr/>
        <a:lstStyle/>
        <a:p>
          <a:endParaRPr lang="ru-RU"/>
        </a:p>
      </dgm:t>
    </dgm:pt>
    <dgm:pt modelId="{AFAF2A59-486F-4417-AE7D-D6115BDE09BC}" type="pres">
      <dgm:prSet presAssocID="{7089FB74-2153-4F39-9A1F-6345B2B7B05A}" presName="composite4" presStyleCnt="0"/>
      <dgm:spPr/>
      <dgm:t>
        <a:bodyPr/>
        <a:lstStyle/>
        <a:p>
          <a:endParaRPr lang="ru-RU"/>
        </a:p>
      </dgm:t>
    </dgm:pt>
    <dgm:pt modelId="{235776F0-5D45-4104-ADE3-2AF94448C390}" type="pres">
      <dgm:prSet presAssocID="{7089FB74-2153-4F39-9A1F-6345B2B7B05A}" presName="background4" presStyleLbl="node4" presStyleIdx="1" presStyleCnt="2"/>
      <dgm:spPr/>
      <dgm:t>
        <a:bodyPr/>
        <a:lstStyle/>
        <a:p>
          <a:endParaRPr lang="ru-RU"/>
        </a:p>
      </dgm:t>
    </dgm:pt>
    <dgm:pt modelId="{2C4F0CC4-F630-4CDE-98DE-ADA2C88823FC}" type="pres">
      <dgm:prSet presAssocID="{7089FB74-2153-4F39-9A1F-6345B2B7B05A}" presName="text4" presStyleLbl="fgAcc4" presStyleIdx="1" presStyleCnt="2" custScaleY="45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4E6181-22B2-40D9-9DB9-CE1CFD96D305}" type="pres">
      <dgm:prSet presAssocID="{7089FB74-2153-4F39-9A1F-6345B2B7B05A}" presName="hierChild5" presStyleCnt="0"/>
      <dgm:spPr/>
      <dgm:t>
        <a:bodyPr/>
        <a:lstStyle/>
        <a:p>
          <a:endParaRPr lang="ru-RU"/>
        </a:p>
      </dgm:t>
    </dgm:pt>
    <dgm:pt modelId="{E585BE70-C487-40A2-89DC-72158FCC7DDA}" type="pres">
      <dgm:prSet presAssocID="{20B97FC2-4B7F-4166-ADC8-3428CFBDFAA5}" presName="Name17" presStyleLbl="parChTrans1D3" presStyleIdx="2" presStyleCnt="4"/>
      <dgm:spPr/>
      <dgm:t>
        <a:bodyPr/>
        <a:lstStyle/>
        <a:p>
          <a:endParaRPr lang="ru-RU"/>
        </a:p>
      </dgm:t>
    </dgm:pt>
    <dgm:pt modelId="{893C2975-34E2-4774-8573-D21EBD401B5B}" type="pres">
      <dgm:prSet presAssocID="{9AA5B366-3BE6-4E92-9588-1BD818FBC665}" presName="hierRoot3" presStyleCnt="0"/>
      <dgm:spPr/>
      <dgm:t>
        <a:bodyPr/>
        <a:lstStyle/>
        <a:p>
          <a:endParaRPr lang="ru-RU"/>
        </a:p>
      </dgm:t>
    </dgm:pt>
    <dgm:pt modelId="{A965E57C-36EF-4468-A240-BAC610BB3F25}" type="pres">
      <dgm:prSet presAssocID="{9AA5B366-3BE6-4E92-9588-1BD818FBC665}" presName="composite3" presStyleCnt="0"/>
      <dgm:spPr/>
      <dgm:t>
        <a:bodyPr/>
        <a:lstStyle/>
        <a:p>
          <a:endParaRPr lang="ru-RU"/>
        </a:p>
      </dgm:t>
    </dgm:pt>
    <dgm:pt modelId="{EB675BFB-BD61-41B1-B2C4-5C4C6C6074D7}" type="pres">
      <dgm:prSet presAssocID="{9AA5B366-3BE6-4E92-9588-1BD818FBC665}" presName="background3" presStyleLbl="node3" presStyleIdx="2" presStyleCnt="4"/>
      <dgm:spPr/>
      <dgm:t>
        <a:bodyPr/>
        <a:lstStyle/>
        <a:p>
          <a:endParaRPr lang="ru-RU"/>
        </a:p>
      </dgm:t>
    </dgm:pt>
    <dgm:pt modelId="{C7A9CCEC-2696-402E-B91C-97BFEC1A6A0D}" type="pres">
      <dgm:prSet presAssocID="{9AA5B366-3BE6-4E92-9588-1BD818FBC665}" presName="text3" presStyleLbl="fgAcc3" presStyleIdx="2" presStyleCnt="4" custScaleY="381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9CE4C6-CD58-417B-8B23-BF8275C927E8}" type="pres">
      <dgm:prSet presAssocID="{9AA5B366-3BE6-4E92-9588-1BD818FBC665}" presName="hierChild4" presStyleCnt="0"/>
      <dgm:spPr/>
      <dgm:t>
        <a:bodyPr/>
        <a:lstStyle/>
        <a:p>
          <a:endParaRPr lang="ru-RU"/>
        </a:p>
      </dgm:t>
    </dgm:pt>
    <dgm:pt modelId="{5C3413AC-84E4-46EE-9A6B-30CBD42C383C}" type="pres">
      <dgm:prSet presAssocID="{E239B6CA-9889-423A-BA1E-943FC070C73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869A9F4-CD0A-4F04-B7D9-5E783C1A6F54}" type="pres">
      <dgm:prSet presAssocID="{452248E9-75B2-431B-AC7C-F18B9EEBA882}" presName="hierRoot2" presStyleCnt="0"/>
      <dgm:spPr/>
      <dgm:t>
        <a:bodyPr/>
        <a:lstStyle/>
        <a:p>
          <a:endParaRPr lang="ru-RU"/>
        </a:p>
      </dgm:t>
    </dgm:pt>
    <dgm:pt modelId="{D5FA8AE1-DD22-4ACF-91D4-879A3C4D0224}" type="pres">
      <dgm:prSet presAssocID="{452248E9-75B2-431B-AC7C-F18B9EEBA882}" presName="composite2" presStyleCnt="0"/>
      <dgm:spPr/>
      <dgm:t>
        <a:bodyPr/>
        <a:lstStyle/>
        <a:p>
          <a:endParaRPr lang="ru-RU"/>
        </a:p>
      </dgm:t>
    </dgm:pt>
    <dgm:pt modelId="{8577D7F6-93B5-4710-89AA-1147E5FE18BD}" type="pres">
      <dgm:prSet presAssocID="{452248E9-75B2-431B-AC7C-F18B9EEBA882}" presName="background2" presStyleLbl="node2" presStyleIdx="1" presStyleCnt="2"/>
      <dgm:spPr/>
      <dgm:t>
        <a:bodyPr/>
        <a:lstStyle/>
        <a:p>
          <a:endParaRPr lang="ru-RU"/>
        </a:p>
      </dgm:t>
    </dgm:pt>
    <dgm:pt modelId="{4FF92742-8887-4420-A3A2-04A3189A03AF}" type="pres">
      <dgm:prSet presAssocID="{452248E9-75B2-431B-AC7C-F18B9EEBA882}" presName="text2" presStyleLbl="fgAcc2" presStyleIdx="2" presStyleCnt="3" custScaleY="371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1B38-B14F-4689-A1B0-F8331C2688D0}" type="pres">
      <dgm:prSet presAssocID="{452248E9-75B2-431B-AC7C-F18B9EEBA882}" presName="hierChild3" presStyleCnt="0"/>
      <dgm:spPr/>
      <dgm:t>
        <a:bodyPr/>
        <a:lstStyle/>
        <a:p>
          <a:endParaRPr lang="ru-RU"/>
        </a:p>
      </dgm:t>
    </dgm:pt>
    <dgm:pt modelId="{C39F15BE-1B10-41F2-AEB7-2D635EA45369}" type="pres">
      <dgm:prSet presAssocID="{79DB8913-B873-433F-AD04-D8E7287E6F62}" presName="Name17" presStyleLbl="parChTrans1D3" presStyleIdx="3" presStyleCnt="4"/>
      <dgm:spPr/>
      <dgm:t>
        <a:bodyPr/>
        <a:lstStyle/>
        <a:p>
          <a:endParaRPr lang="ru-RU"/>
        </a:p>
      </dgm:t>
    </dgm:pt>
    <dgm:pt modelId="{323C3329-BDA5-49B1-84F2-9BF27B19C4DE}" type="pres">
      <dgm:prSet presAssocID="{0200BC49-4159-4A6F-BA54-B2FEE065AA9B}" presName="hierRoot3" presStyleCnt="0"/>
      <dgm:spPr/>
      <dgm:t>
        <a:bodyPr/>
        <a:lstStyle/>
        <a:p>
          <a:endParaRPr lang="ru-RU"/>
        </a:p>
      </dgm:t>
    </dgm:pt>
    <dgm:pt modelId="{762D9F79-B028-42E4-8BE4-02E3789DDDA3}" type="pres">
      <dgm:prSet presAssocID="{0200BC49-4159-4A6F-BA54-B2FEE065AA9B}" presName="composite3" presStyleCnt="0"/>
      <dgm:spPr/>
      <dgm:t>
        <a:bodyPr/>
        <a:lstStyle/>
        <a:p>
          <a:endParaRPr lang="ru-RU"/>
        </a:p>
      </dgm:t>
    </dgm:pt>
    <dgm:pt modelId="{32F7F472-231C-4110-91CB-5ECD2D57D400}" type="pres">
      <dgm:prSet presAssocID="{0200BC49-4159-4A6F-BA54-B2FEE065AA9B}" presName="background3" presStyleLbl="node3" presStyleIdx="3" presStyleCnt="4"/>
      <dgm:spPr/>
      <dgm:t>
        <a:bodyPr/>
        <a:lstStyle/>
        <a:p>
          <a:endParaRPr lang="ru-RU"/>
        </a:p>
      </dgm:t>
    </dgm:pt>
    <dgm:pt modelId="{AA50FC75-CBE2-4336-8E8B-D3663C3B3730}" type="pres">
      <dgm:prSet presAssocID="{0200BC49-4159-4A6F-BA54-B2FEE065AA9B}" presName="text3" presStyleLbl="fgAcc3" presStyleIdx="3" presStyleCnt="4" custScaleY="62065" custLinFactY="25945" custLinFactNeighborX="-17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4B55BE-89CB-4D45-95AB-C1A3CFCEBFC7}" type="pres">
      <dgm:prSet presAssocID="{0200BC49-4159-4A6F-BA54-B2FEE065AA9B}" presName="hierChild4" presStyleCnt="0"/>
      <dgm:spPr/>
      <dgm:t>
        <a:bodyPr/>
        <a:lstStyle/>
        <a:p>
          <a:endParaRPr lang="ru-RU"/>
        </a:p>
      </dgm:t>
    </dgm:pt>
    <dgm:pt modelId="{EB66C0FF-C4CF-4612-8132-66A6D2AFE884}" type="pres">
      <dgm:prSet presAssocID="{F079139F-59C6-44EB-9214-DF9F90940700}" presName="hierRoot1" presStyleCnt="0"/>
      <dgm:spPr/>
      <dgm:t>
        <a:bodyPr/>
        <a:lstStyle/>
        <a:p>
          <a:endParaRPr lang="ru-RU"/>
        </a:p>
      </dgm:t>
    </dgm:pt>
    <dgm:pt modelId="{6F5FEDB5-82B2-4B59-AF9B-3F5D576EDA4F}" type="pres">
      <dgm:prSet presAssocID="{F079139F-59C6-44EB-9214-DF9F90940700}" presName="composite" presStyleCnt="0"/>
      <dgm:spPr/>
      <dgm:t>
        <a:bodyPr/>
        <a:lstStyle/>
        <a:p>
          <a:endParaRPr lang="ru-RU"/>
        </a:p>
      </dgm:t>
    </dgm:pt>
    <dgm:pt modelId="{6458A63C-78C0-4448-A412-5F1C36B1F3FC}" type="pres">
      <dgm:prSet presAssocID="{F079139F-59C6-44EB-9214-DF9F90940700}" presName="background" presStyleLbl="node0" presStyleIdx="1" presStyleCnt="2"/>
      <dgm:spPr/>
      <dgm:t>
        <a:bodyPr/>
        <a:lstStyle/>
        <a:p>
          <a:endParaRPr lang="ru-RU"/>
        </a:p>
      </dgm:t>
    </dgm:pt>
    <dgm:pt modelId="{90D31D77-3AE3-435D-A9F6-2D97A4EEC3FE}" type="pres">
      <dgm:prSet presAssocID="{F079139F-59C6-44EB-9214-DF9F90940700}" presName="text" presStyleLbl="fgAcc0" presStyleIdx="1" presStyleCnt="2" custScaleX="42221" custScaleY="32830" custLinFactY="109396" custLinFactNeighborX="-31765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ABCD07-0B53-4FED-A179-2886B1067072}" type="pres">
      <dgm:prSet presAssocID="{F079139F-59C6-44EB-9214-DF9F90940700}" presName="hierChild2" presStyleCnt="0"/>
      <dgm:spPr/>
      <dgm:t>
        <a:bodyPr/>
        <a:lstStyle/>
        <a:p>
          <a:endParaRPr lang="ru-RU"/>
        </a:p>
      </dgm:t>
    </dgm:pt>
  </dgm:ptLst>
  <dgm:cxnLst>
    <dgm:cxn modelId="{FFCB8E51-EA6B-492A-A45A-15D1AB1FEB16}" srcId="{2952FB44-F336-4765-8815-93328D260BD4}" destId="{395A9547-29A4-49EE-AC53-E7D368CBA5DA}" srcOrd="0" destOrd="0" parTransId="{824501D4-2E51-4BED-A8C0-7844559AD361}" sibTransId="{B5C1383F-93BE-419C-9380-3132DF2B6BD7}"/>
    <dgm:cxn modelId="{1814D26C-54C4-416B-AAEC-16FC06DA45FC}" srcId="{789EC9FD-BEDC-4AB4-809E-EFCB1D1E980D}" destId="{9AA5B366-3BE6-4E92-9588-1BD818FBC665}" srcOrd="1" destOrd="0" parTransId="{20B97FC2-4B7F-4166-ADC8-3428CFBDFAA5}" sibTransId="{4C4CC284-E198-44C9-B24E-96C655A2DE05}"/>
    <dgm:cxn modelId="{A2B0B775-7E55-4DF6-83B8-5CA1B0403CD6}" srcId="{2952FB44-F336-4765-8815-93328D260BD4}" destId="{789EC9FD-BEDC-4AB4-809E-EFCB1D1E980D}" srcOrd="1" destOrd="0" parTransId="{A6FC82F8-9C85-42D4-A1DF-E8FD19D47569}" sibTransId="{ACAF786A-B175-426E-8213-9161EA5734D0}"/>
    <dgm:cxn modelId="{2D522F90-25D5-4F30-947D-B45C1C84B68C}" type="presOf" srcId="{FCBFE92B-CBBE-4156-9EAF-BD8559BA00C1}" destId="{0DA2709C-2449-4DFC-9EBC-B9E6F36786B4}" srcOrd="0" destOrd="0" presId="urn:microsoft.com/office/officeart/2005/8/layout/hierarchy1"/>
    <dgm:cxn modelId="{D4562689-8D3E-4C8C-A085-FAFAB525EA34}" type="presOf" srcId="{57987C08-1FC8-4242-9D2E-779AD1C8B7B3}" destId="{22509A48-A0C0-487F-9845-5A3CF5A37B1F}" srcOrd="0" destOrd="0" presId="urn:microsoft.com/office/officeart/2005/8/layout/hierarchy1"/>
    <dgm:cxn modelId="{29C97766-121D-4C2D-A032-1E6D770F8A3F}" srcId="{27522124-6520-4A44-8A27-6E3289D69EE2}" destId="{7089FB74-2153-4F39-9A1F-6345B2B7B05A}" srcOrd="0" destOrd="0" parTransId="{09931087-451F-4D57-90B6-AB29640B65E0}" sibTransId="{4812A7C2-D903-49C6-B05B-BE6F95203853}"/>
    <dgm:cxn modelId="{589D3A03-56B0-408A-978C-8FB44D605B47}" type="presOf" srcId="{79DB8913-B873-433F-AD04-D8E7287E6F62}" destId="{C39F15BE-1B10-41F2-AEB7-2D635EA45369}" srcOrd="0" destOrd="0" presId="urn:microsoft.com/office/officeart/2005/8/layout/hierarchy1"/>
    <dgm:cxn modelId="{9952557F-74A6-4CBD-9768-B2C5F8082BD5}" type="presOf" srcId="{452248E9-75B2-431B-AC7C-F18B9EEBA882}" destId="{4FF92742-8887-4420-A3A2-04A3189A03AF}" srcOrd="0" destOrd="0" presId="urn:microsoft.com/office/officeart/2005/8/layout/hierarchy1"/>
    <dgm:cxn modelId="{BF51003C-6296-43A9-A449-B30A010C0F46}" type="presOf" srcId="{09931087-451F-4D57-90B6-AB29640B65E0}" destId="{D12F40DD-9401-43DD-B41B-69B2C598B19F}" srcOrd="0" destOrd="0" presId="urn:microsoft.com/office/officeart/2005/8/layout/hierarchy1"/>
    <dgm:cxn modelId="{7D157565-170E-4A4B-B5CF-C4F1AA8AC504}" srcId="{395A9547-29A4-49EE-AC53-E7D368CBA5DA}" destId="{FCBFE92B-CBBE-4156-9EAF-BD8559BA00C1}" srcOrd="0" destOrd="0" parTransId="{75C035EE-F9F8-4986-840C-22736B54A728}" sibTransId="{E617F983-7B79-49BD-908B-160B06CBD818}"/>
    <dgm:cxn modelId="{9C4BEE33-1E20-4845-8896-52D28345E003}" type="presOf" srcId="{75C035EE-F9F8-4986-840C-22736B54A728}" destId="{583CEAFB-973D-4C68-BD79-BE0ED21DB9D7}" srcOrd="0" destOrd="0" presId="urn:microsoft.com/office/officeart/2005/8/layout/hierarchy1"/>
    <dgm:cxn modelId="{F39AA496-5B8C-46E3-A1F8-CB6F2516E047}" type="presOf" srcId="{20B97FC2-4B7F-4166-ADC8-3428CFBDFAA5}" destId="{E585BE70-C487-40A2-89DC-72158FCC7DDA}" srcOrd="0" destOrd="0" presId="urn:microsoft.com/office/officeart/2005/8/layout/hierarchy1"/>
    <dgm:cxn modelId="{4AD07577-1C3F-42AE-97B9-2E40B9FC4D2B}" srcId="{789EC9FD-BEDC-4AB4-809E-EFCB1D1E980D}" destId="{27522124-6520-4A44-8A27-6E3289D69EE2}" srcOrd="0" destOrd="0" parTransId="{6645CBFE-1F6E-4B0A-9719-D700F80D986B}" sibTransId="{04BC7AC2-C43E-4B7E-8779-7C71EFDD1912}"/>
    <dgm:cxn modelId="{11604845-F98E-4CE8-BE4E-E937261F03A8}" srcId="{1237400F-3B4A-4B46-8F7B-3800D8891E2B}" destId="{2952FB44-F336-4765-8815-93328D260BD4}" srcOrd="0" destOrd="0" parTransId="{3FCD2A12-7766-4594-BD9B-E06830831865}" sibTransId="{82F67619-B98E-4A70-867F-416496CCF5AF}"/>
    <dgm:cxn modelId="{16C532E9-EFD2-4604-A790-BC495BCEE65D}" type="presOf" srcId="{7089FB74-2153-4F39-9A1F-6345B2B7B05A}" destId="{2C4F0CC4-F630-4CDE-98DE-ADA2C88823FC}" srcOrd="0" destOrd="0" presId="urn:microsoft.com/office/officeart/2005/8/layout/hierarchy1"/>
    <dgm:cxn modelId="{52CB31D5-EFFE-4CA7-BE2E-97E2050450C9}" type="presOf" srcId="{9AA5B366-3BE6-4E92-9588-1BD818FBC665}" destId="{C7A9CCEC-2696-402E-B91C-97BFEC1A6A0D}" srcOrd="0" destOrd="0" presId="urn:microsoft.com/office/officeart/2005/8/layout/hierarchy1"/>
    <dgm:cxn modelId="{3BD1A067-8A5B-497D-AF03-68B1695D100B}" type="presOf" srcId="{0200BC49-4159-4A6F-BA54-B2FEE065AA9B}" destId="{AA50FC75-CBE2-4336-8E8B-D3663C3B3730}" srcOrd="0" destOrd="0" presId="urn:microsoft.com/office/officeart/2005/8/layout/hierarchy1"/>
    <dgm:cxn modelId="{996ADE6F-DB0A-45CC-8580-08A4B894B948}" srcId="{2952FB44-F336-4765-8815-93328D260BD4}" destId="{452248E9-75B2-431B-AC7C-F18B9EEBA882}" srcOrd="2" destOrd="0" parTransId="{E239B6CA-9889-423A-BA1E-943FC070C73A}" sibTransId="{99E73291-8E05-4440-9128-5E526C9726F4}"/>
    <dgm:cxn modelId="{4E1F1FFB-FFD0-445E-AD0A-66E0FD8B9350}" type="presOf" srcId="{395A9547-29A4-49EE-AC53-E7D368CBA5DA}" destId="{7FD50264-E287-4A73-8E03-CF4D61A3F34A}" srcOrd="0" destOrd="0" presId="urn:microsoft.com/office/officeart/2005/8/layout/hierarchy1"/>
    <dgm:cxn modelId="{EBB460C7-EE18-43D3-A2AC-072C63DE2BFD}" type="presOf" srcId="{E239B6CA-9889-423A-BA1E-943FC070C73A}" destId="{5C3413AC-84E4-46EE-9A6B-30CBD42C383C}" srcOrd="0" destOrd="0" presId="urn:microsoft.com/office/officeart/2005/8/layout/hierarchy1"/>
    <dgm:cxn modelId="{C1C4427A-B1E9-41EB-AB42-5395287ACB8D}" type="presOf" srcId="{1237400F-3B4A-4B46-8F7B-3800D8891E2B}" destId="{B030E216-E21E-4247-9C54-744E27F9676B}" srcOrd="0" destOrd="0" presId="urn:microsoft.com/office/officeart/2005/8/layout/hierarchy1"/>
    <dgm:cxn modelId="{33052769-E055-4CDF-AFE3-F84F88397355}" type="presOf" srcId="{721EC6EE-37E0-4EB2-B77A-EE3B67E04F30}" destId="{2789077D-B0AE-4D6D-9ED2-E2011154B60F}" srcOrd="0" destOrd="0" presId="urn:microsoft.com/office/officeart/2005/8/layout/hierarchy1"/>
    <dgm:cxn modelId="{2A70D7B2-06D7-4ED0-B92B-3629D783B113}" type="presOf" srcId="{F079139F-59C6-44EB-9214-DF9F90940700}" destId="{90D31D77-3AE3-435D-A9F6-2D97A4EEC3FE}" srcOrd="0" destOrd="0" presId="urn:microsoft.com/office/officeart/2005/8/layout/hierarchy1"/>
    <dgm:cxn modelId="{FE17D0A0-5A33-4E28-B701-40826939A14A}" type="presOf" srcId="{789EC9FD-BEDC-4AB4-809E-EFCB1D1E980D}" destId="{FACFE82C-4FA7-4FA4-9B2A-DEF63773B094}" srcOrd="0" destOrd="0" presId="urn:microsoft.com/office/officeart/2005/8/layout/hierarchy1"/>
    <dgm:cxn modelId="{6949FF6D-DC14-4227-9D1F-4EC41677C8E3}" type="presOf" srcId="{27522124-6520-4A44-8A27-6E3289D69EE2}" destId="{21B65FBA-131E-4644-931C-ADA3F8C89DBB}" srcOrd="0" destOrd="0" presId="urn:microsoft.com/office/officeart/2005/8/layout/hierarchy1"/>
    <dgm:cxn modelId="{B0EC2D73-AD0D-4064-AC73-A41DF7C42836}" srcId="{452248E9-75B2-431B-AC7C-F18B9EEBA882}" destId="{0200BC49-4159-4A6F-BA54-B2FEE065AA9B}" srcOrd="0" destOrd="0" parTransId="{79DB8913-B873-433F-AD04-D8E7287E6F62}" sibTransId="{8B1B3443-BD09-4E4C-8137-CA6150C10B57}"/>
    <dgm:cxn modelId="{2535385C-297E-45A4-9F54-962A1E18BE0B}" type="presOf" srcId="{A6FC82F8-9C85-42D4-A1DF-E8FD19D47569}" destId="{1F0A148F-9C24-45D0-898A-2DB7776ECC3D}" srcOrd="0" destOrd="0" presId="urn:microsoft.com/office/officeart/2005/8/layout/hierarchy1"/>
    <dgm:cxn modelId="{FFCF1439-930B-4DE2-9885-45161EAEF5F8}" srcId="{1237400F-3B4A-4B46-8F7B-3800D8891E2B}" destId="{F079139F-59C6-44EB-9214-DF9F90940700}" srcOrd="1" destOrd="0" parTransId="{0C98FC43-7F5D-4A51-B844-2718CC2684C9}" sibTransId="{21379497-B420-4C06-9C29-99C4F1D3C15C}"/>
    <dgm:cxn modelId="{838F8FFE-E582-4A4F-9B49-0F3E10275BAE}" type="presOf" srcId="{824501D4-2E51-4BED-A8C0-7844559AD361}" destId="{559EB726-82E2-44B8-BF1B-9C598A4324AC}" srcOrd="0" destOrd="0" presId="urn:microsoft.com/office/officeart/2005/8/layout/hierarchy1"/>
    <dgm:cxn modelId="{06E380C9-8518-443C-ACB0-ED37B2FBAE61}" srcId="{FCBFE92B-CBBE-4156-9EAF-BD8559BA00C1}" destId="{721EC6EE-37E0-4EB2-B77A-EE3B67E04F30}" srcOrd="0" destOrd="0" parTransId="{57987C08-1FC8-4242-9D2E-779AD1C8B7B3}" sibTransId="{2D2F6CDE-FA8B-4840-9848-5E5338747B40}"/>
    <dgm:cxn modelId="{D61608E1-1BB0-4253-B041-0F4858AC5C8E}" type="presOf" srcId="{2952FB44-F336-4765-8815-93328D260BD4}" destId="{4BAE29F1-DD7D-480A-81BA-7BCE14507C4A}" srcOrd="0" destOrd="0" presId="urn:microsoft.com/office/officeart/2005/8/layout/hierarchy1"/>
    <dgm:cxn modelId="{FC79368D-1BB0-499C-A5E9-935F3B643E6E}" type="presOf" srcId="{6645CBFE-1F6E-4B0A-9719-D700F80D986B}" destId="{C83DF068-8A49-4634-A903-D3D2FDD3A887}" srcOrd="0" destOrd="0" presId="urn:microsoft.com/office/officeart/2005/8/layout/hierarchy1"/>
    <dgm:cxn modelId="{9B875197-16A0-4E9E-A56E-D303271421FB}" type="presParOf" srcId="{B030E216-E21E-4247-9C54-744E27F9676B}" destId="{1CFA6D56-E4E4-4ADD-B9D0-A592D149DF94}" srcOrd="0" destOrd="0" presId="urn:microsoft.com/office/officeart/2005/8/layout/hierarchy1"/>
    <dgm:cxn modelId="{60FC668E-8DDA-410E-AD84-8704C565042F}" type="presParOf" srcId="{1CFA6D56-E4E4-4ADD-B9D0-A592D149DF94}" destId="{FD6DB091-F4DB-4FFB-8D90-39305B190CF5}" srcOrd="0" destOrd="0" presId="urn:microsoft.com/office/officeart/2005/8/layout/hierarchy1"/>
    <dgm:cxn modelId="{0A94C707-3542-4095-8E60-8DCB3CC8B0CA}" type="presParOf" srcId="{FD6DB091-F4DB-4FFB-8D90-39305B190CF5}" destId="{80489702-9BF8-4BDB-B523-6D0953E5E0E8}" srcOrd="0" destOrd="0" presId="urn:microsoft.com/office/officeart/2005/8/layout/hierarchy1"/>
    <dgm:cxn modelId="{C4A7A0F5-1A73-4806-8A48-F6A2674BA951}" type="presParOf" srcId="{FD6DB091-F4DB-4FFB-8D90-39305B190CF5}" destId="{4BAE29F1-DD7D-480A-81BA-7BCE14507C4A}" srcOrd="1" destOrd="0" presId="urn:microsoft.com/office/officeart/2005/8/layout/hierarchy1"/>
    <dgm:cxn modelId="{412AC257-8DA3-4E32-B019-DDFF8553548D}" type="presParOf" srcId="{1CFA6D56-E4E4-4ADD-B9D0-A592D149DF94}" destId="{A0319075-7699-43D4-8FEB-124B735786D0}" srcOrd="1" destOrd="0" presId="urn:microsoft.com/office/officeart/2005/8/layout/hierarchy1"/>
    <dgm:cxn modelId="{81F47E3C-795F-44B5-ADE3-161CF2B30B0B}" type="presParOf" srcId="{A0319075-7699-43D4-8FEB-124B735786D0}" destId="{559EB726-82E2-44B8-BF1B-9C598A4324AC}" srcOrd="0" destOrd="0" presId="urn:microsoft.com/office/officeart/2005/8/layout/hierarchy1"/>
    <dgm:cxn modelId="{47B43FE6-AE45-488E-8AEA-716C10B92264}" type="presParOf" srcId="{A0319075-7699-43D4-8FEB-124B735786D0}" destId="{4DD9BF97-5969-4BCF-AB2D-3348EB93AFB1}" srcOrd="1" destOrd="0" presId="urn:microsoft.com/office/officeart/2005/8/layout/hierarchy1"/>
    <dgm:cxn modelId="{1AE6D2D7-5CF9-46AB-9EA1-A64B62CBD59F}" type="presParOf" srcId="{4DD9BF97-5969-4BCF-AB2D-3348EB93AFB1}" destId="{E130920E-8B2B-43A1-9607-D32C8CE6F6F7}" srcOrd="0" destOrd="0" presId="urn:microsoft.com/office/officeart/2005/8/layout/hierarchy1"/>
    <dgm:cxn modelId="{236E2231-8E2A-4FC8-9F4D-73694D219AAB}" type="presParOf" srcId="{E130920E-8B2B-43A1-9607-D32C8CE6F6F7}" destId="{0B2FBD35-1AB5-433E-B89D-4C173B2A0BD9}" srcOrd="0" destOrd="0" presId="urn:microsoft.com/office/officeart/2005/8/layout/hierarchy1"/>
    <dgm:cxn modelId="{EA80AA94-CB3C-4407-ACF4-48AA7A082859}" type="presParOf" srcId="{E130920E-8B2B-43A1-9607-D32C8CE6F6F7}" destId="{7FD50264-E287-4A73-8E03-CF4D61A3F34A}" srcOrd="1" destOrd="0" presId="urn:microsoft.com/office/officeart/2005/8/layout/hierarchy1"/>
    <dgm:cxn modelId="{72F55368-E2CB-443F-964F-827BF5E69B5D}" type="presParOf" srcId="{4DD9BF97-5969-4BCF-AB2D-3348EB93AFB1}" destId="{182C853F-D51C-4EE1-B6F3-9F4FAF13C6BC}" srcOrd="1" destOrd="0" presId="urn:microsoft.com/office/officeart/2005/8/layout/hierarchy1"/>
    <dgm:cxn modelId="{A8070222-7FC3-449A-B5AE-5056E492D570}" type="presParOf" srcId="{182C853F-D51C-4EE1-B6F3-9F4FAF13C6BC}" destId="{583CEAFB-973D-4C68-BD79-BE0ED21DB9D7}" srcOrd="0" destOrd="0" presId="urn:microsoft.com/office/officeart/2005/8/layout/hierarchy1"/>
    <dgm:cxn modelId="{FC0DBB54-31B2-4BE9-B5F5-09E4FEB973B3}" type="presParOf" srcId="{182C853F-D51C-4EE1-B6F3-9F4FAF13C6BC}" destId="{DB09F6D8-A9C0-4EDF-95A4-EE7FDEED5F37}" srcOrd="1" destOrd="0" presId="urn:microsoft.com/office/officeart/2005/8/layout/hierarchy1"/>
    <dgm:cxn modelId="{7E9AD23B-5A62-4E4B-A063-D025CC413CDB}" type="presParOf" srcId="{DB09F6D8-A9C0-4EDF-95A4-EE7FDEED5F37}" destId="{573A87D3-FD85-46A5-A34D-EFEDDC4186B3}" srcOrd="0" destOrd="0" presId="urn:microsoft.com/office/officeart/2005/8/layout/hierarchy1"/>
    <dgm:cxn modelId="{4969BFFF-FF87-4791-86FB-209D5D0F3877}" type="presParOf" srcId="{573A87D3-FD85-46A5-A34D-EFEDDC4186B3}" destId="{1AB17F62-EFA0-48CE-8321-A735A091B515}" srcOrd="0" destOrd="0" presId="urn:microsoft.com/office/officeart/2005/8/layout/hierarchy1"/>
    <dgm:cxn modelId="{17F10093-D599-42E4-8E79-E5D3B5AD45F2}" type="presParOf" srcId="{573A87D3-FD85-46A5-A34D-EFEDDC4186B3}" destId="{0DA2709C-2449-4DFC-9EBC-B9E6F36786B4}" srcOrd="1" destOrd="0" presId="urn:microsoft.com/office/officeart/2005/8/layout/hierarchy1"/>
    <dgm:cxn modelId="{8AC0A54A-7063-41BF-8331-8C521658149F}" type="presParOf" srcId="{DB09F6D8-A9C0-4EDF-95A4-EE7FDEED5F37}" destId="{02E16C26-5EFF-4514-A338-23AEE992863F}" srcOrd="1" destOrd="0" presId="urn:microsoft.com/office/officeart/2005/8/layout/hierarchy1"/>
    <dgm:cxn modelId="{29B2D894-8FE2-4C7F-8AF5-5B0B703A3859}" type="presParOf" srcId="{02E16C26-5EFF-4514-A338-23AEE992863F}" destId="{22509A48-A0C0-487F-9845-5A3CF5A37B1F}" srcOrd="0" destOrd="0" presId="urn:microsoft.com/office/officeart/2005/8/layout/hierarchy1"/>
    <dgm:cxn modelId="{91FC7869-4412-4EC8-AC27-2B0A91451B6B}" type="presParOf" srcId="{02E16C26-5EFF-4514-A338-23AEE992863F}" destId="{ABD237C4-503D-416B-9A88-7BB2F4DFC6B3}" srcOrd="1" destOrd="0" presId="urn:microsoft.com/office/officeart/2005/8/layout/hierarchy1"/>
    <dgm:cxn modelId="{6232DD27-5B2F-4460-B91C-4330578343A1}" type="presParOf" srcId="{ABD237C4-503D-416B-9A88-7BB2F4DFC6B3}" destId="{2A496AC7-53A0-4D41-B45B-77A35318971C}" srcOrd="0" destOrd="0" presId="urn:microsoft.com/office/officeart/2005/8/layout/hierarchy1"/>
    <dgm:cxn modelId="{37560592-239F-4927-988F-D36A605F8E3C}" type="presParOf" srcId="{2A496AC7-53A0-4D41-B45B-77A35318971C}" destId="{9CE37F84-D23E-4184-8995-5FC1A7F17961}" srcOrd="0" destOrd="0" presId="urn:microsoft.com/office/officeart/2005/8/layout/hierarchy1"/>
    <dgm:cxn modelId="{6DEE4EBA-4916-4876-A31C-D9DB6E7F6D73}" type="presParOf" srcId="{2A496AC7-53A0-4D41-B45B-77A35318971C}" destId="{2789077D-B0AE-4D6D-9ED2-E2011154B60F}" srcOrd="1" destOrd="0" presId="urn:microsoft.com/office/officeart/2005/8/layout/hierarchy1"/>
    <dgm:cxn modelId="{C0C3964E-EAA8-49EA-A0F1-597F1D37AA1E}" type="presParOf" srcId="{ABD237C4-503D-416B-9A88-7BB2F4DFC6B3}" destId="{DD43CAB8-6704-46B5-84CC-4A651B8D45F7}" srcOrd="1" destOrd="0" presId="urn:microsoft.com/office/officeart/2005/8/layout/hierarchy1"/>
    <dgm:cxn modelId="{AFD95766-F77B-4284-8E0D-F1A91D6229B5}" type="presParOf" srcId="{A0319075-7699-43D4-8FEB-124B735786D0}" destId="{1F0A148F-9C24-45D0-898A-2DB7776ECC3D}" srcOrd="2" destOrd="0" presId="urn:microsoft.com/office/officeart/2005/8/layout/hierarchy1"/>
    <dgm:cxn modelId="{ECBC3F8F-5CD4-4176-AD6B-5674444D9497}" type="presParOf" srcId="{A0319075-7699-43D4-8FEB-124B735786D0}" destId="{E0BB96A2-281B-4445-AC06-887920881D03}" srcOrd="3" destOrd="0" presId="urn:microsoft.com/office/officeart/2005/8/layout/hierarchy1"/>
    <dgm:cxn modelId="{ED40EA4F-B575-4AED-ADCA-3E00615D1456}" type="presParOf" srcId="{E0BB96A2-281B-4445-AC06-887920881D03}" destId="{84E795A8-13B2-43DE-90BC-22E388F87E4A}" srcOrd="0" destOrd="0" presId="urn:microsoft.com/office/officeart/2005/8/layout/hierarchy1"/>
    <dgm:cxn modelId="{5EAD32A1-3DEC-4D15-877C-A5AA4E2042E1}" type="presParOf" srcId="{84E795A8-13B2-43DE-90BC-22E388F87E4A}" destId="{9666DD7B-DC00-462A-B7D4-291E9DDACDC3}" srcOrd="0" destOrd="0" presId="urn:microsoft.com/office/officeart/2005/8/layout/hierarchy1"/>
    <dgm:cxn modelId="{F72528A2-C40E-4885-AC26-0DE70A1070F3}" type="presParOf" srcId="{84E795A8-13B2-43DE-90BC-22E388F87E4A}" destId="{FACFE82C-4FA7-4FA4-9B2A-DEF63773B094}" srcOrd="1" destOrd="0" presId="urn:microsoft.com/office/officeart/2005/8/layout/hierarchy1"/>
    <dgm:cxn modelId="{5331D11C-FB03-4AC3-B84E-E3345774694E}" type="presParOf" srcId="{E0BB96A2-281B-4445-AC06-887920881D03}" destId="{A386DC61-CA89-4DD3-B422-D9D79B257926}" srcOrd="1" destOrd="0" presId="urn:microsoft.com/office/officeart/2005/8/layout/hierarchy1"/>
    <dgm:cxn modelId="{ED101004-6215-4E64-BD8F-542784313D8B}" type="presParOf" srcId="{A386DC61-CA89-4DD3-B422-D9D79B257926}" destId="{C83DF068-8A49-4634-A903-D3D2FDD3A887}" srcOrd="0" destOrd="0" presId="urn:microsoft.com/office/officeart/2005/8/layout/hierarchy1"/>
    <dgm:cxn modelId="{3E570A08-C923-4C2C-BEA9-AC91BB670DA8}" type="presParOf" srcId="{A386DC61-CA89-4DD3-B422-D9D79B257926}" destId="{D2111086-E968-4F8F-9AB8-EDA838BE0893}" srcOrd="1" destOrd="0" presId="urn:microsoft.com/office/officeart/2005/8/layout/hierarchy1"/>
    <dgm:cxn modelId="{02ADEDDF-AE6C-4B39-825D-FF86C2113332}" type="presParOf" srcId="{D2111086-E968-4F8F-9AB8-EDA838BE0893}" destId="{A5CDA0A8-C0A8-4FB1-B744-5091E3B49451}" srcOrd="0" destOrd="0" presId="urn:microsoft.com/office/officeart/2005/8/layout/hierarchy1"/>
    <dgm:cxn modelId="{FCBD067B-6827-4030-94AE-A0EF98440D0C}" type="presParOf" srcId="{A5CDA0A8-C0A8-4FB1-B744-5091E3B49451}" destId="{EB7C33EF-12EC-4F03-88B3-B8B28942DE94}" srcOrd="0" destOrd="0" presId="urn:microsoft.com/office/officeart/2005/8/layout/hierarchy1"/>
    <dgm:cxn modelId="{DF6DC7BF-A5CE-4EEF-8BF2-DE1FACB2DDDA}" type="presParOf" srcId="{A5CDA0A8-C0A8-4FB1-B744-5091E3B49451}" destId="{21B65FBA-131E-4644-931C-ADA3F8C89DBB}" srcOrd="1" destOrd="0" presId="urn:microsoft.com/office/officeart/2005/8/layout/hierarchy1"/>
    <dgm:cxn modelId="{74454C8E-E186-4A1F-8708-EABA1D30A152}" type="presParOf" srcId="{D2111086-E968-4F8F-9AB8-EDA838BE0893}" destId="{976E0411-0F30-45F2-88F3-4A4B5E8DDEBF}" srcOrd="1" destOrd="0" presId="urn:microsoft.com/office/officeart/2005/8/layout/hierarchy1"/>
    <dgm:cxn modelId="{BA359874-8CD5-4B4C-BFAD-66BC86558A34}" type="presParOf" srcId="{976E0411-0F30-45F2-88F3-4A4B5E8DDEBF}" destId="{D12F40DD-9401-43DD-B41B-69B2C598B19F}" srcOrd="0" destOrd="0" presId="urn:microsoft.com/office/officeart/2005/8/layout/hierarchy1"/>
    <dgm:cxn modelId="{C7427791-03EE-4DE6-9A2D-78CDB6E48725}" type="presParOf" srcId="{976E0411-0F30-45F2-88F3-4A4B5E8DDEBF}" destId="{1968FA5E-BB57-4DC5-BB83-8CCABFFC967E}" srcOrd="1" destOrd="0" presId="urn:microsoft.com/office/officeart/2005/8/layout/hierarchy1"/>
    <dgm:cxn modelId="{EE4D049D-D804-4846-9841-3F7556CAD8A1}" type="presParOf" srcId="{1968FA5E-BB57-4DC5-BB83-8CCABFFC967E}" destId="{AFAF2A59-486F-4417-AE7D-D6115BDE09BC}" srcOrd="0" destOrd="0" presId="urn:microsoft.com/office/officeart/2005/8/layout/hierarchy1"/>
    <dgm:cxn modelId="{880A7C2A-3293-4614-A811-EA725569FFB8}" type="presParOf" srcId="{AFAF2A59-486F-4417-AE7D-D6115BDE09BC}" destId="{235776F0-5D45-4104-ADE3-2AF94448C390}" srcOrd="0" destOrd="0" presId="urn:microsoft.com/office/officeart/2005/8/layout/hierarchy1"/>
    <dgm:cxn modelId="{ED68C4F7-D10A-4235-B48C-25B09EFABB84}" type="presParOf" srcId="{AFAF2A59-486F-4417-AE7D-D6115BDE09BC}" destId="{2C4F0CC4-F630-4CDE-98DE-ADA2C88823FC}" srcOrd="1" destOrd="0" presId="urn:microsoft.com/office/officeart/2005/8/layout/hierarchy1"/>
    <dgm:cxn modelId="{BD0CC4A3-69A2-4645-A27D-63803CF9FC86}" type="presParOf" srcId="{1968FA5E-BB57-4DC5-BB83-8CCABFFC967E}" destId="{314E6181-22B2-40D9-9DB9-CE1CFD96D305}" srcOrd="1" destOrd="0" presId="urn:microsoft.com/office/officeart/2005/8/layout/hierarchy1"/>
    <dgm:cxn modelId="{95ABF24B-DC4D-4915-ADFB-6698335D08DC}" type="presParOf" srcId="{A386DC61-CA89-4DD3-B422-D9D79B257926}" destId="{E585BE70-C487-40A2-89DC-72158FCC7DDA}" srcOrd="2" destOrd="0" presId="urn:microsoft.com/office/officeart/2005/8/layout/hierarchy1"/>
    <dgm:cxn modelId="{C31A7E8B-1BAE-4FAE-9E02-446908B315CF}" type="presParOf" srcId="{A386DC61-CA89-4DD3-B422-D9D79B257926}" destId="{893C2975-34E2-4774-8573-D21EBD401B5B}" srcOrd="3" destOrd="0" presId="urn:microsoft.com/office/officeart/2005/8/layout/hierarchy1"/>
    <dgm:cxn modelId="{157F3314-FF4A-4DD6-847B-0E495D46857D}" type="presParOf" srcId="{893C2975-34E2-4774-8573-D21EBD401B5B}" destId="{A965E57C-36EF-4468-A240-BAC610BB3F25}" srcOrd="0" destOrd="0" presId="urn:microsoft.com/office/officeart/2005/8/layout/hierarchy1"/>
    <dgm:cxn modelId="{63FAD695-650D-4C0E-BA88-B0FBE34AD008}" type="presParOf" srcId="{A965E57C-36EF-4468-A240-BAC610BB3F25}" destId="{EB675BFB-BD61-41B1-B2C4-5C4C6C6074D7}" srcOrd="0" destOrd="0" presId="urn:microsoft.com/office/officeart/2005/8/layout/hierarchy1"/>
    <dgm:cxn modelId="{E0BCF1DD-8A81-4A0A-AEEE-1DDFF8CF2859}" type="presParOf" srcId="{A965E57C-36EF-4468-A240-BAC610BB3F25}" destId="{C7A9CCEC-2696-402E-B91C-97BFEC1A6A0D}" srcOrd="1" destOrd="0" presId="urn:microsoft.com/office/officeart/2005/8/layout/hierarchy1"/>
    <dgm:cxn modelId="{2836FB61-1F0B-4031-A1E1-9F01975F6557}" type="presParOf" srcId="{893C2975-34E2-4774-8573-D21EBD401B5B}" destId="{F69CE4C6-CD58-417B-8B23-BF8275C927E8}" srcOrd="1" destOrd="0" presId="urn:microsoft.com/office/officeart/2005/8/layout/hierarchy1"/>
    <dgm:cxn modelId="{20984DD8-D285-4E05-97CB-73447EF61E5E}" type="presParOf" srcId="{A0319075-7699-43D4-8FEB-124B735786D0}" destId="{5C3413AC-84E4-46EE-9A6B-30CBD42C383C}" srcOrd="4" destOrd="0" presId="urn:microsoft.com/office/officeart/2005/8/layout/hierarchy1"/>
    <dgm:cxn modelId="{00852050-E944-40E3-9F25-70A673D64041}" type="presParOf" srcId="{A0319075-7699-43D4-8FEB-124B735786D0}" destId="{8869A9F4-CD0A-4F04-B7D9-5E783C1A6F54}" srcOrd="5" destOrd="0" presId="urn:microsoft.com/office/officeart/2005/8/layout/hierarchy1"/>
    <dgm:cxn modelId="{D2E8007B-F2ED-4DBD-8DA9-CFC2236D8832}" type="presParOf" srcId="{8869A9F4-CD0A-4F04-B7D9-5E783C1A6F54}" destId="{D5FA8AE1-DD22-4ACF-91D4-879A3C4D0224}" srcOrd="0" destOrd="0" presId="urn:microsoft.com/office/officeart/2005/8/layout/hierarchy1"/>
    <dgm:cxn modelId="{5B9553D3-DA1F-4F08-8F5B-B81977755104}" type="presParOf" srcId="{D5FA8AE1-DD22-4ACF-91D4-879A3C4D0224}" destId="{8577D7F6-93B5-4710-89AA-1147E5FE18BD}" srcOrd="0" destOrd="0" presId="urn:microsoft.com/office/officeart/2005/8/layout/hierarchy1"/>
    <dgm:cxn modelId="{FF03437E-46AB-4AB8-96F1-000BBE6C60BF}" type="presParOf" srcId="{D5FA8AE1-DD22-4ACF-91D4-879A3C4D0224}" destId="{4FF92742-8887-4420-A3A2-04A3189A03AF}" srcOrd="1" destOrd="0" presId="urn:microsoft.com/office/officeart/2005/8/layout/hierarchy1"/>
    <dgm:cxn modelId="{D5311137-B0A4-49F6-973D-AEE5D964AED4}" type="presParOf" srcId="{8869A9F4-CD0A-4F04-B7D9-5E783C1A6F54}" destId="{286D1B38-B14F-4689-A1B0-F8331C2688D0}" srcOrd="1" destOrd="0" presId="urn:microsoft.com/office/officeart/2005/8/layout/hierarchy1"/>
    <dgm:cxn modelId="{D637ACA8-0652-4B88-9049-B82BBD867AAA}" type="presParOf" srcId="{286D1B38-B14F-4689-A1B0-F8331C2688D0}" destId="{C39F15BE-1B10-41F2-AEB7-2D635EA45369}" srcOrd="0" destOrd="0" presId="urn:microsoft.com/office/officeart/2005/8/layout/hierarchy1"/>
    <dgm:cxn modelId="{185AFBF8-31EC-4443-811D-C6D2DD86CD7D}" type="presParOf" srcId="{286D1B38-B14F-4689-A1B0-F8331C2688D0}" destId="{323C3329-BDA5-49B1-84F2-9BF27B19C4DE}" srcOrd="1" destOrd="0" presId="urn:microsoft.com/office/officeart/2005/8/layout/hierarchy1"/>
    <dgm:cxn modelId="{34E26C85-198A-4EC7-AA51-E9EF98014F07}" type="presParOf" srcId="{323C3329-BDA5-49B1-84F2-9BF27B19C4DE}" destId="{762D9F79-B028-42E4-8BE4-02E3789DDDA3}" srcOrd="0" destOrd="0" presId="urn:microsoft.com/office/officeart/2005/8/layout/hierarchy1"/>
    <dgm:cxn modelId="{805702E8-904C-4CF7-B81D-6C86B4470E1F}" type="presParOf" srcId="{762D9F79-B028-42E4-8BE4-02E3789DDDA3}" destId="{32F7F472-231C-4110-91CB-5ECD2D57D400}" srcOrd="0" destOrd="0" presId="urn:microsoft.com/office/officeart/2005/8/layout/hierarchy1"/>
    <dgm:cxn modelId="{527E7514-704D-4F8D-9133-DE47B94BD007}" type="presParOf" srcId="{762D9F79-B028-42E4-8BE4-02E3789DDDA3}" destId="{AA50FC75-CBE2-4336-8E8B-D3663C3B3730}" srcOrd="1" destOrd="0" presId="urn:microsoft.com/office/officeart/2005/8/layout/hierarchy1"/>
    <dgm:cxn modelId="{18CDF8B9-3BBE-4D92-956A-E20064934DCF}" type="presParOf" srcId="{323C3329-BDA5-49B1-84F2-9BF27B19C4DE}" destId="{B64B55BE-89CB-4D45-95AB-C1A3CFCEBFC7}" srcOrd="1" destOrd="0" presId="urn:microsoft.com/office/officeart/2005/8/layout/hierarchy1"/>
    <dgm:cxn modelId="{5F047505-78DF-431E-A507-0E62419337B4}" type="presParOf" srcId="{B030E216-E21E-4247-9C54-744E27F9676B}" destId="{EB66C0FF-C4CF-4612-8132-66A6D2AFE884}" srcOrd="1" destOrd="0" presId="urn:microsoft.com/office/officeart/2005/8/layout/hierarchy1"/>
    <dgm:cxn modelId="{95E06C2D-441B-4EF2-B430-23E6D8B7550C}" type="presParOf" srcId="{EB66C0FF-C4CF-4612-8132-66A6D2AFE884}" destId="{6F5FEDB5-82B2-4B59-AF9B-3F5D576EDA4F}" srcOrd="0" destOrd="0" presId="urn:microsoft.com/office/officeart/2005/8/layout/hierarchy1"/>
    <dgm:cxn modelId="{33FBE65F-28F9-4C93-8C07-5766933208AC}" type="presParOf" srcId="{6F5FEDB5-82B2-4B59-AF9B-3F5D576EDA4F}" destId="{6458A63C-78C0-4448-A412-5F1C36B1F3FC}" srcOrd="0" destOrd="0" presId="urn:microsoft.com/office/officeart/2005/8/layout/hierarchy1"/>
    <dgm:cxn modelId="{57E6A085-2258-444A-9B65-9631E9F2F860}" type="presParOf" srcId="{6F5FEDB5-82B2-4B59-AF9B-3F5D576EDA4F}" destId="{90D31D77-3AE3-435D-A9F6-2D97A4EEC3FE}" srcOrd="1" destOrd="0" presId="urn:microsoft.com/office/officeart/2005/8/layout/hierarchy1"/>
    <dgm:cxn modelId="{34467ACB-5465-4BE6-9A69-94BE197985D2}" type="presParOf" srcId="{EB66C0FF-C4CF-4612-8132-66A6D2AFE884}" destId="{02ABCD07-0B53-4FED-A179-2886B10670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4DFFB-7500-4E9E-AF7A-6A14BDA836EA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9362C-D87A-4C82-AB3B-F4BD8A401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50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74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73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18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642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94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47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843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23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287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4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02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7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294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75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8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94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96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89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68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69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53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67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647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761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69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44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083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015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2802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709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29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362C-D87A-4C82-AB3B-F4BD8A40123A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9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99FFBD-5A82-41AC-97BF-99F53A682070}" type="datetimeFigureOut">
              <a:rPr lang="ru-RU" smtClean="0"/>
              <a:t>20.09.2019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9B8E4D-034D-45FC-A9AE-5AE0D5E9B00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.gif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.gif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.gif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.gif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.gif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.gif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.gi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.gif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8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800" dirty="0" smtClean="0">
                <a:solidFill>
                  <a:schemeClr val="bg1"/>
                </a:solidFill>
              </a:rPr>
              <a:t>федерации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</a:t>
            </a:r>
            <a:endParaRPr lang="ru-RU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8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Кафедра </a:t>
            </a:r>
            <a:r>
              <a:rPr lang="ru-RU" sz="1800" dirty="0" smtClean="0">
                <a:solidFill>
                  <a:schemeClr val="bg1"/>
                </a:solidFill>
              </a:rPr>
              <a:t>ИТС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>
                <a:solidFill>
                  <a:schemeClr val="bg1"/>
                </a:solidFill>
              </a:rPr>
              <a:t>«Метрология, стандартизация, подтверждение соответствия»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100" b="1" dirty="0" smtClean="0">
                <a:solidFill>
                  <a:schemeClr val="bg1"/>
                </a:solidFill>
              </a:rPr>
              <a:t>Тема «Погрешности измерений»</a:t>
            </a:r>
            <a:endParaRPr lang="ru-RU" sz="41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Преподаватели: </a:t>
            </a: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Левашов Ю.А.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</a:t>
            </a:r>
            <a:r>
              <a:rPr lang="ru-RU" sz="1700" dirty="0" smtClean="0">
                <a:solidFill>
                  <a:schemeClr val="bg1"/>
                </a:solidFill>
              </a:rPr>
              <a:t>2019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283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2. Погрешности измерений</a:t>
            </a:r>
            <a:endParaRPr lang="ru-RU" sz="4400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842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Любое измерение есть процесс сравнения</a:t>
                </a:r>
                <a:r>
                  <a:rPr lang="ru-RU" dirty="0"/>
                  <a:t>. Процедура нахождения отношения размера физической величины к размеру той же величины, принятому за единицу, может быть записана в математической форме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[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x</a:t>
                </a:r>
                <a:r>
                  <a:rPr lang="ru-RU" dirty="0"/>
                  <a:t> </a:t>
                </a:r>
                <a:endParaRPr lang="en-US" dirty="0" smtClean="0"/>
              </a:p>
              <a:p>
                <a:pPr marL="0" indent="0" algn="r">
                  <a:buNone/>
                </a:pPr>
                <a:r>
                  <a:rPr lang="ru-RU" dirty="0" smtClean="0"/>
                  <a:t>(</a:t>
                </a:r>
                <a:r>
                  <a:rPr lang="ru-RU" dirty="0"/>
                  <a:t>2.1) </a:t>
                </a:r>
                <a:endParaRPr lang="en-US" dirty="0"/>
              </a:p>
              <a:p>
                <a:r>
                  <a:rPr lang="ru-RU" dirty="0"/>
                  <a:t>где </a:t>
                </a:r>
                <a:r>
                  <a:rPr lang="en-US" dirty="0"/>
                  <a:t>Q </a:t>
                </a:r>
                <a:r>
                  <a:rPr lang="ru-RU" dirty="0"/>
                  <a:t>— размер измеряемой физической величины; </a:t>
                </a:r>
                <a:r>
                  <a:rPr lang="en-US" dirty="0"/>
                  <a:t>[Q] </a:t>
                </a:r>
                <a:r>
                  <a:rPr lang="ru-RU" dirty="0"/>
                  <a:t>— размер физической величины, принятый за единицу. Уравнение </a:t>
                </a:r>
                <a:r>
                  <a:rPr lang="ru-RU" dirty="0" smtClean="0"/>
                  <a:t>(2.1) называют </a:t>
                </a:r>
                <a:r>
                  <a:rPr lang="ru-RU" dirty="0"/>
                  <a:t>уравнением измерения.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20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607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>
                <a:solidFill>
                  <a:srgbClr val="C00000"/>
                </a:solidFill>
              </a:rPr>
              <a:t>измерении одной и той же величины </a:t>
            </a:r>
            <a:r>
              <a:rPr lang="ru-RU" sz="2400" dirty="0"/>
              <a:t>постоянного размера результат сравнения х получается все время разным. 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Значение </a:t>
            </a:r>
            <a:r>
              <a:rPr lang="ru-RU" sz="2400" dirty="0">
                <a:solidFill>
                  <a:srgbClr val="C00000"/>
                </a:solidFill>
              </a:rPr>
              <a:t>физической величины</a:t>
            </a:r>
            <a:r>
              <a:rPr lang="ru-RU" sz="2400" dirty="0"/>
              <a:t>, полученное в результате сравнения, является оценкой физической величины в принятых для измерения данной величины единицах. Истинное значение измеряемой величины существует, но определить его невозможно. </a:t>
            </a:r>
            <a:endParaRPr lang="ru-RU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Это </a:t>
            </a:r>
            <a:r>
              <a:rPr lang="ru-RU" sz="2400" dirty="0">
                <a:solidFill>
                  <a:srgbClr val="C00000"/>
                </a:solidFill>
              </a:rPr>
              <a:t>понятие введено </a:t>
            </a:r>
            <a:r>
              <a:rPr lang="ru-RU" sz="2400" dirty="0"/>
              <a:t>в теорию измерений, при этом различают истинное и действительное значения измеряемой физической величины и результат измерения.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763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Истинное значение физической величины </a:t>
            </a:r>
            <a:r>
              <a:rPr lang="ru-RU" dirty="0"/>
              <a:t>— это значение физической величины, которое идеальным образом характеризует в количественном и качественном отношении соответствующую физическую величину.</a:t>
            </a:r>
          </a:p>
          <a:p>
            <a:r>
              <a:rPr lang="ru-RU" b="1" dirty="0">
                <a:solidFill>
                  <a:srgbClr val="C00000"/>
                </a:solidFill>
              </a:rPr>
              <a:t>Действительное значение физической величины </a:t>
            </a:r>
            <a:r>
              <a:rPr lang="ru-RU" dirty="0"/>
              <a:t>— значение физической величины, полученное экспериментальным путем и настолько близкое к </a:t>
            </a:r>
            <a:r>
              <a:rPr lang="ru-RU" dirty="0" smtClean="0"/>
              <a:t>истинному</a:t>
            </a:r>
            <a:r>
              <a:rPr lang="ru-RU" baseline="-25000" dirty="0"/>
              <a:t> </a:t>
            </a:r>
            <a:r>
              <a:rPr lang="ru-RU" dirty="0"/>
              <a:t>значению, что в поставленной измерительной задаче может быть использовано вместо него.</a:t>
            </a:r>
          </a:p>
          <a:p>
            <a:r>
              <a:rPr lang="ru-RU" b="1" dirty="0">
                <a:solidFill>
                  <a:srgbClr val="C00000"/>
                </a:solidFill>
              </a:rPr>
              <a:t>Результат измерения </a:t>
            </a:r>
            <a:r>
              <a:rPr lang="ru-RU" dirty="0"/>
              <a:t>— значение величины, полученное путем ее измерения. Результат измерения представляет собой приближенную оценку истинного значения величины.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02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Погрешность результата измерения </a:t>
            </a:r>
            <a:r>
              <a:rPr lang="ru-RU" dirty="0"/>
              <a:t>— это разница между результатом измерения X и истинным (действительным) значением </a:t>
            </a:r>
            <a:r>
              <a:rPr lang="en-US" dirty="0"/>
              <a:t>Q </a:t>
            </a:r>
            <a:r>
              <a:rPr lang="ru-RU" dirty="0"/>
              <a:t>измеряемой величины:</a:t>
            </a:r>
          </a:p>
          <a:p>
            <a:pPr marL="0" indent="0" algn="ctr">
              <a:buNone/>
            </a:pPr>
            <a:r>
              <a:rPr lang="en-US" dirty="0" smtClean="0"/>
              <a:t>∆ </a:t>
            </a:r>
            <a:r>
              <a:rPr lang="en-US" dirty="0"/>
              <a:t>= X-Q.	</a:t>
            </a:r>
            <a:endParaRPr lang="en-US" dirty="0" smtClean="0"/>
          </a:p>
          <a:p>
            <a:pPr marL="0" indent="0" algn="r">
              <a:buNone/>
            </a:pPr>
            <a:r>
              <a:rPr lang="ru-RU" dirty="0" smtClean="0"/>
              <a:t>(</a:t>
            </a:r>
            <a:r>
              <a:rPr lang="ru-RU" dirty="0"/>
              <a:t>2.2)</a:t>
            </a:r>
          </a:p>
          <a:p>
            <a:r>
              <a:rPr lang="ru-RU" dirty="0"/>
              <a:t>Погрешность указывает </a:t>
            </a:r>
            <a:r>
              <a:rPr lang="ru-RU" dirty="0" smtClean="0"/>
              <a:t>границы</a:t>
            </a:r>
            <a:r>
              <a:rPr lang="en-US" dirty="0" smtClean="0"/>
              <a:t> </a:t>
            </a:r>
            <a:r>
              <a:rPr lang="ru-RU" dirty="0" smtClean="0"/>
              <a:t>неопределенности </a:t>
            </a:r>
            <a:r>
              <a:rPr lang="ru-RU" dirty="0"/>
              <a:t>значения измеряемой величины. Истинное значение применяют при решении теоретических задач метрологии. На практике пользуются действительным значением величины.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56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 способу выражения различают абсолютную, относительную и приведенную погрешность. </a:t>
            </a:r>
            <a:r>
              <a:rPr lang="ru-RU" sz="2400" b="1" dirty="0">
                <a:solidFill>
                  <a:srgbClr val="C00000"/>
                </a:solidFill>
              </a:rPr>
              <a:t>Абсолютная погрешность </a:t>
            </a:r>
            <a:r>
              <a:rPr lang="ru-RU" sz="2400" dirty="0"/>
              <a:t>— это погрешность, выраженная в единицах измеряемой величины и определяемая согласно выражения (2.2). Абсолютная погрешность сама по себе не может служить показателем точности измерений, так как одно и то же ее значение, например А = 0,05 мм, при X = 100 мм соответствует довольно высокой точности измерений, а при X = 1 мм — низкой. Поэтому вводится понятие </a:t>
            </a:r>
            <a:r>
              <a:rPr lang="ru-RU" sz="2400" i="1" u="sng" dirty="0">
                <a:solidFill>
                  <a:srgbClr val="CC3300"/>
                </a:solidFill>
              </a:rPr>
              <a:t>относительной погрешности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84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Приведенная погрешность </a:t>
                </a:r>
                <a:r>
                  <a:rPr lang="ru-RU" dirty="0"/>
                  <a:t>— это относительная погрешность, в которой абсолютная погрешность средства измерений отнесена к условно принятому значению </a:t>
                </a:r>
                <a:r>
                  <a:rPr lang="en-US" dirty="0"/>
                  <a:t>Q</a:t>
                </a:r>
                <a:r>
                  <a:rPr lang="en-US" baseline="-25000" dirty="0"/>
                  <a:t>N</a:t>
                </a:r>
                <a:r>
                  <a:rPr lang="en-US" dirty="0"/>
                  <a:t>, </a:t>
                </a:r>
                <a:r>
                  <a:rPr lang="ru-RU" dirty="0"/>
                  <a:t>постоянному на всем диапазоне измерений или его части: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𝛾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∆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 baseline="-2500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 baseline="-2500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ru-RU" dirty="0"/>
                  <a:t>(2.4</a:t>
                </a:r>
                <a:r>
                  <a:rPr lang="ru-RU" dirty="0" smtClean="0"/>
                  <a:t>)</a:t>
                </a:r>
                <a:endParaRPr lang="en-US" dirty="0"/>
              </a:p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Относительная </a:t>
                </a:r>
                <a:r>
                  <a:rPr lang="ru-RU" b="1" dirty="0">
                    <a:solidFill>
                      <a:srgbClr val="C00000"/>
                    </a:solidFill>
                  </a:rPr>
                  <a:t>погрешность</a:t>
                </a:r>
                <a:r>
                  <a:rPr lang="ru-RU" dirty="0"/>
                  <a:t> — это погрешность, выраженная отношением абсолютной погрешности к действительному значению. Во многих случаях она является более наглядной характеристикой оценки качества результата измерения. 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2639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189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dirty="0"/>
                  <a:t>Относительную погрешность </a:t>
                </a:r>
                <a:r>
                  <a:rPr lang="ru-RU" dirty="0" smtClean="0"/>
                  <a:t>находят </a:t>
                </a:r>
                <a:r>
                  <a:rPr lang="ru-RU" dirty="0"/>
                  <a:t>из выражения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𝛿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∆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𝑄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marL="0" indent="0" algn="r">
                  <a:buNone/>
                </a:pPr>
                <a:r>
                  <a:rPr lang="ru-RU" dirty="0"/>
                  <a:t>(2.3)</a:t>
                </a:r>
              </a:p>
              <a:p>
                <a:r>
                  <a:rPr lang="ru-RU" dirty="0"/>
                  <a:t>и выражают в относительных единицах или в процентах (в последнем случае в формуле (2.3) к правой части добавляется множитель 100 %). </a:t>
                </a:r>
                <a:endParaRPr lang="en-US" dirty="0"/>
              </a:p>
              <a:p>
                <a:r>
                  <a:rPr lang="ru-RU" dirty="0">
                    <a:solidFill>
                      <a:srgbClr val="C00000"/>
                    </a:solidFill>
                  </a:rPr>
                  <a:t>Условно принятое значение величины </a:t>
                </a:r>
                <a:r>
                  <a:rPr lang="en-US" dirty="0"/>
                  <a:t>Q</a:t>
                </a:r>
                <a:r>
                  <a:rPr lang="en-US" baseline="-25000" dirty="0"/>
                  <a:t>N</a:t>
                </a:r>
                <a:r>
                  <a:rPr lang="en-US" dirty="0"/>
                  <a:t> </a:t>
                </a:r>
                <a:r>
                  <a:rPr lang="ru-RU" dirty="0"/>
                  <a:t>называют </a:t>
                </a:r>
                <a:r>
                  <a:rPr lang="ru-RU" b="1" dirty="0">
                    <a:solidFill>
                      <a:srgbClr val="C00000"/>
                    </a:solidFill>
                  </a:rPr>
                  <a:t>нормирующим значением</a:t>
                </a:r>
                <a:r>
                  <a:rPr lang="ru-RU" dirty="0"/>
                  <a:t>. За нормирующее значение часто принимают верхний предел измерений</a:t>
                </a:r>
                <a:r>
                  <a:rPr lang="ru-RU" dirty="0" smtClean="0"/>
                  <a:t>.</a:t>
                </a:r>
              </a:p>
              <a:p>
                <a:r>
                  <a:rPr lang="ru-RU" dirty="0" smtClean="0">
                    <a:solidFill>
                      <a:srgbClr val="C00000"/>
                    </a:solidFill>
                  </a:rPr>
                  <a:t>Абсолютная </a:t>
                </a:r>
                <a:r>
                  <a:rPr lang="ru-RU" dirty="0">
                    <a:solidFill>
                      <a:srgbClr val="C00000"/>
                    </a:solidFill>
                  </a:rPr>
                  <a:t>погрешность </a:t>
                </a:r>
                <a:r>
                  <a:rPr lang="ru-RU" dirty="0"/>
                  <a:t>измерений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∆</m:t>
                    </m:r>
                  </m:oMath>
                </a14:m>
                <a:r>
                  <a:rPr lang="ru-RU" dirty="0"/>
                  <a:t> постоянна на всем диапазоне измерений.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630" b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43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Погрешность </a:t>
            </a:r>
            <a:r>
              <a:rPr lang="ru-RU" dirty="0" smtClean="0"/>
              <a:t>не </a:t>
            </a:r>
            <a:r>
              <a:rPr lang="ru-RU" dirty="0"/>
              <a:t>является постоянной величиной. Установлено, что одна ее часть проявляется как постоянная величина, а другая изменяется непредсказуемо. Эти части назвали систематической и случайной </a:t>
            </a:r>
            <a:r>
              <a:rPr lang="ru-RU" dirty="0" smtClean="0"/>
              <a:t>погрешностями. По </a:t>
            </a:r>
            <a:r>
              <a:rPr lang="ru-RU" dirty="0"/>
              <a:t>характеру проявления следует также выделить грубые погрешности (промахи).</a:t>
            </a:r>
          </a:p>
          <a:p>
            <a:r>
              <a:rPr lang="ru-RU" b="1" dirty="0">
                <a:solidFill>
                  <a:srgbClr val="C00000"/>
                </a:solidFill>
              </a:rPr>
              <a:t>Грубые погрешности (промахи)</a:t>
            </a:r>
            <a:r>
              <a:rPr lang="ru-RU" dirty="0"/>
              <a:t> — это такие погрешности, которые при исправных средствах измерений и корректных действиях экспериментатора (оператора) не должны появляться.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007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5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018865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Соединительная линия уступом 6"/>
          <p:cNvCxnSpPr/>
          <p:nvPr/>
        </p:nvCxnSpPr>
        <p:spPr>
          <a:xfrm rot="10800000" flipV="1">
            <a:off x="2411760" y="5805264"/>
            <a:ext cx="1224136" cy="144016"/>
          </a:xfrm>
          <a:prstGeom prst="bentConnector3">
            <a:avLst>
              <a:gd name="adj1" fmla="val -962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>
            <a:off x="4139952" y="5805264"/>
            <a:ext cx="1008112" cy="72008"/>
          </a:xfrm>
          <a:prstGeom prst="bentConnector3">
            <a:avLst>
              <a:gd name="adj1" fmla="val -14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56176" y="5949280"/>
            <a:ext cx="57606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5616116" y="4789043"/>
            <a:ext cx="1080120" cy="792088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224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Случайной</a:t>
            </a:r>
            <a:r>
              <a:rPr lang="ru-RU" dirty="0"/>
              <a:t> называют такую величину, которая в результате опыта может принять то или иное значение, неизвестно заранее — какое именно. Случайные величины, принимающие только отделенные друг От друга значения, которые можно заранее перечислить, называются </a:t>
            </a:r>
            <a:r>
              <a:rPr lang="ru-RU" i="1" u="sng" dirty="0">
                <a:solidFill>
                  <a:srgbClr val="CC3300"/>
                </a:solidFill>
              </a:rPr>
              <a:t>прерывными</a:t>
            </a:r>
            <a:r>
              <a:rPr lang="ru-RU" dirty="0"/>
              <a:t>, или </a:t>
            </a:r>
            <a:r>
              <a:rPr lang="ru-RU" i="1" u="sng" dirty="0">
                <a:solidFill>
                  <a:srgbClr val="CC3300"/>
                </a:solidFill>
              </a:rPr>
              <a:t>дискретными</a:t>
            </a:r>
            <a:r>
              <a:rPr lang="ru-RU" dirty="0"/>
              <a:t>, случайными величинами.</a:t>
            </a:r>
          </a:p>
          <a:p>
            <a:r>
              <a:rPr lang="ru-RU" dirty="0"/>
              <a:t>Величины, возможные значения которых не отделены друг от друга и непрерывно заполняют некоторый промежуток, называются </a:t>
            </a:r>
            <a:r>
              <a:rPr lang="ru-RU" b="1" dirty="0">
                <a:solidFill>
                  <a:srgbClr val="C00000"/>
                </a:solidFill>
              </a:rPr>
              <a:t>непрерывными случайными величинами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92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Для полной характеристики дискретной случайной величины необходимо и достаточно знать все возможные ее значения и вероятность появления каждого из этих значений.</a:t>
            </a:r>
          </a:p>
          <a:p>
            <a:endParaRPr lang="ru-RU" sz="2400" dirty="0"/>
          </a:p>
          <a:p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795853"/>
              </p:ext>
            </p:extLst>
          </p:nvPr>
        </p:nvGraphicFramePr>
        <p:xfrm>
          <a:off x="899592" y="4071938"/>
          <a:ext cx="7416825" cy="185423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4200"/>
                <a:gridCol w="895414"/>
                <a:gridCol w="895414"/>
                <a:gridCol w="890344"/>
                <a:gridCol w="895414"/>
                <a:gridCol w="895414"/>
                <a:gridCol w="910625"/>
              </a:tblGrid>
              <a:tr h="585010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Значение </a:t>
                      </a:r>
                      <a:r>
                        <a:rPr lang="ru-RU" sz="1400" dirty="0" err="1"/>
                        <a:t>х</a:t>
                      </a:r>
                      <a:r>
                        <a:rPr lang="ru-RU" sz="1400" baseline="-25000" dirty="0" err="1"/>
                        <a:t>к</a:t>
                      </a:r>
                      <a:r>
                        <a:rPr lang="ru-RU" sz="1400" dirty="0"/>
                        <a:t>, Ом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23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24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27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28</a:t>
                      </a:r>
                    </a:p>
                  </a:txBody>
                  <a:tcPr marL="6350" marR="6350" marT="0" marB="0" anchor="ctr"/>
                </a:tc>
              </a:tr>
              <a:tr h="684211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Число реализаций </a:t>
                      </a:r>
                      <a:r>
                        <a:rPr lang="ru-RU" sz="1400" dirty="0" err="1"/>
                        <a:t>л</a:t>
                      </a:r>
                      <a:r>
                        <a:rPr lang="ru-RU" sz="1400" baseline="-25000" dirty="0" err="1"/>
                        <a:t>к</a:t>
                      </a:r>
                      <a:endParaRPr lang="ru-RU" sz="1400" baseline="-250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1</a:t>
                      </a:r>
                    </a:p>
                  </a:txBody>
                  <a:tcPr marL="6350" marR="6350" marT="0" marB="0" anchor="ctr"/>
                </a:tc>
              </a:tr>
              <a:tr h="585010">
                <a:tc>
                  <a:txBody>
                    <a:bodyPr/>
                    <a:lstStyle/>
                    <a:p>
                      <a:pPr marL="63500" indent="-508000" algn="l">
                        <a:lnSpc>
                          <a:spcPts val="7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Вероятность </a:t>
                      </a:r>
                      <a:r>
                        <a:rPr lang="ru-RU" sz="1400" dirty="0" err="1"/>
                        <a:t>р</a:t>
                      </a:r>
                      <a:r>
                        <a:rPr lang="ru-RU" sz="1400" baseline="-25000" dirty="0" err="1"/>
                        <a:t>к</a:t>
                      </a:r>
                      <a:r>
                        <a:rPr lang="ru-RU" sz="1400" baseline="-25000" dirty="0"/>
                        <a:t> </a:t>
                      </a:r>
                      <a:r>
                        <a:rPr lang="en-US" sz="1400" dirty="0"/>
                        <a:t>(</a:t>
                      </a:r>
                      <a:r>
                        <a:rPr lang="en-US" sz="1400" dirty="0" err="1"/>
                        <a:t>F</a:t>
                      </a:r>
                      <a:r>
                        <a:rPr lang="en-US" sz="1400" baseline="-25000" dirty="0" err="1"/>
                        <a:t>k</a:t>
                      </a:r>
                      <a:r>
                        <a:rPr lang="en-US" sz="1400" dirty="0"/>
                        <a:t>)</a:t>
                      </a:r>
                      <a:endParaRPr lang="ru-RU" sz="1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/>
                        <a:t>0,1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-508000" algn="ctr">
                        <a:lnSpc>
                          <a:spcPts val="95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0,1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139751"/>
              </p:ext>
            </p:extLst>
          </p:nvPr>
        </p:nvGraphicFramePr>
        <p:xfrm>
          <a:off x="1403648" y="3861048"/>
          <a:ext cx="6120680" cy="114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2068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85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Значения случайной величины с учетом повторяемости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47900" y="4071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693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</a:rPr>
                  <a:t>На основе полученных данных </a:t>
                </a:r>
                <a:r>
                  <a:rPr lang="ru-RU" dirty="0" smtClean="0"/>
                  <a:t>может быть вычислено среднее арифметическое значение для дискретной случайной величины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𝑖</m:t>
                            </m:r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ru-RU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dirty="0"/>
                          <m:t>23 +24+ 24+ 24+ 25 + ...+28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ru-RU" dirty="0" smtClean="0"/>
                  <a:t>                        </a:t>
                </a:r>
              </a:p>
              <a:p>
                <a:pPr marL="0" indent="0" algn="r">
                  <a:buNone/>
                </a:pPr>
                <a:r>
                  <a:rPr lang="ru-RU" dirty="0" smtClean="0"/>
                  <a:t>(</a:t>
                </a:r>
                <a:r>
                  <a:rPr lang="ru-RU" dirty="0"/>
                  <a:t>2.5)</a:t>
                </a:r>
              </a:p>
              <a:p>
                <a:r>
                  <a:rPr lang="ru-RU" dirty="0">
                    <a:solidFill>
                      <a:srgbClr val="C00000"/>
                    </a:solidFill>
                  </a:rPr>
                  <a:t>В другой форме </a:t>
                </a:r>
                <a:r>
                  <a:rPr lang="ru-RU" dirty="0"/>
                  <a:t>записи оно будет выглядеть так: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ru-RU" dirty="0"/>
                          <m:t>23 +24+ 24+ 24+ 25 + ...+28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baseline="-25000" smtClean="0">
                                <a:latin typeface="Cambria Math"/>
                              </a:rPr>
                              <m:t>𝑘</m:t>
                            </m:r>
                          </m:e>
                        </m:nary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marL="0" indent="0" algn="r">
                  <a:buNone/>
                </a:pPr>
                <a:r>
                  <a:rPr lang="ru-RU" dirty="0"/>
                  <a:t>(</a:t>
                </a:r>
                <a:r>
                  <a:rPr lang="ru-RU" dirty="0" smtClean="0"/>
                  <a:t>2.</a:t>
                </a:r>
                <a:r>
                  <a:rPr lang="en-US" dirty="0" smtClean="0"/>
                  <a:t>6</a:t>
                </a:r>
                <a:r>
                  <a:rPr lang="ru-RU" dirty="0" smtClean="0"/>
                  <a:t>)</a:t>
                </a:r>
                <a:endParaRPr lang="ru-RU" dirty="0"/>
              </a:p>
              <a:p>
                <a:pPr marL="0" indent="0" algn="ctr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798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dirty="0" smtClean="0"/>
                  <a:t>Сумма</a:t>
                </a:r>
                <a:r>
                  <a:rPr lang="en-US" dirty="0"/>
                  <a:t> </a:t>
                </a:r>
                <a:r>
                  <a:rPr lang="ru-RU" dirty="0" smtClean="0"/>
                  <a:t>(2.6</a:t>
                </a:r>
                <a:r>
                  <a:rPr lang="ru-RU" dirty="0"/>
                  <a:t>), иногда называется взвешенной суммой, поскольку каждое значение </a:t>
                </a:r>
                <a:r>
                  <a:rPr lang="ru-RU" dirty="0" err="1"/>
                  <a:t>х</a:t>
                </a:r>
                <a:r>
                  <a:rPr lang="ru-RU" baseline="-25000" dirty="0" err="1"/>
                  <a:t>к</a:t>
                </a:r>
                <a:r>
                  <a:rPr lang="ru-RU" dirty="0"/>
                  <a:t> умножается на весовой множитель </a:t>
                </a:r>
                <a:r>
                  <a:rPr lang="en-US" dirty="0" smtClean="0"/>
                  <a:t>n</a:t>
                </a:r>
                <a:r>
                  <a:rPr lang="ru-RU" baseline="-25000" dirty="0" smtClean="0"/>
                  <a:t>к</a:t>
                </a:r>
                <a:r>
                  <a:rPr lang="ru-RU" dirty="0"/>
                  <a:t>, показывающий, сколько раз это значение реализовывалось. При этом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𝑘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 baseline="-25000">
                            <a:latin typeface="Cambria Math"/>
                          </a:rPr>
                          <m:t>𝑘</m:t>
                        </m:r>
                      </m:e>
                    </m:nary>
                  </m:oMath>
                </a14:m>
                <a:r>
                  <a:rPr lang="en-US" dirty="0"/>
                  <a:t>=N</a:t>
                </a:r>
                <a:endParaRPr lang="ru-RU" dirty="0"/>
              </a:p>
              <a:p>
                <a:pPr marL="0" indent="0" algn="r">
                  <a:buNone/>
                </a:pPr>
                <a:r>
                  <a:rPr lang="ru-RU" dirty="0"/>
                  <a:t>(2.7</a:t>
                </a:r>
                <a:r>
                  <a:rPr lang="ru-RU" dirty="0" smtClean="0"/>
                  <a:t>)</a:t>
                </a:r>
                <a:endParaRPr lang="ru-RU" dirty="0"/>
              </a:p>
              <a:p>
                <a:r>
                  <a:rPr lang="ru-RU" dirty="0"/>
                  <a:t>Вместо использования </a:t>
                </a:r>
                <a:r>
                  <a:rPr lang="en-US" dirty="0" smtClean="0"/>
                  <a:t>n</a:t>
                </a:r>
                <a:r>
                  <a:rPr lang="ru-RU" baseline="-25000" dirty="0" smtClean="0"/>
                  <a:t>к</a:t>
                </a:r>
                <a:r>
                  <a:rPr lang="ru-RU" dirty="0" smtClean="0"/>
                  <a:t> </a:t>
                </a:r>
                <a:r>
                  <a:rPr lang="ru-RU" dirty="0"/>
                  <a:t>числа, показывающего, сколько раз было получено показание </a:t>
                </a:r>
                <a:r>
                  <a:rPr lang="ru-RU" dirty="0" err="1"/>
                  <a:t>х</a:t>
                </a:r>
                <a:r>
                  <a:rPr lang="ru-RU" baseline="-25000" dirty="0" err="1"/>
                  <a:t>к</a:t>
                </a:r>
                <a:r>
                  <a:rPr lang="ru-RU" dirty="0" smtClean="0"/>
                  <a:t>, </a:t>
                </a:r>
                <a:r>
                  <a:rPr lang="ru-RU" dirty="0"/>
                  <a:t>вводят относительные частоты </a:t>
                </a:r>
                <a:r>
                  <a:rPr lang="en-US" dirty="0" err="1"/>
                  <a:t>F</a:t>
                </a:r>
                <a:r>
                  <a:rPr lang="en-US" baseline="-25000" dirty="0" err="1"/>
                  <a:t>k</a:t>
                </a:r>
                <a:r>
                  <a:rPr lang="en-US" dirty="0"/>
                  <a:t> </a:t>
                </a:r>
                <a:r>
                  <a:rPr lang="ru-RU" dirty="0"/>
                  <a:t>= </a:t>
                </a:r>
                <a:r>
                  <a:rPr lang="en-US" dirty="0"/>
                  <a:t>n</a:t>
                </a:r>
                <a:r>
                  <a:rPr lang="ru-RU" baseline="-25000" dirty="0"/>
                  <a:t>к </a:t>
                </a:r>
                <a:r>
                  <a:rPr lang="en-US" dirty="0" smtClean="0"/>
                  <a:t>/</a:t>
                </a:r>
                <a:r>
                  <a:rPr lang="en-US" dirty="0"/>
                  <a:t>N, </a:t>
                </a:r>
                <a:r>
                  <a:rPr lang="ru-RU" dirty="0"/>
                  <a:t>которые при </a:t>
                </a:r>
                <a:r>
                  <a:rPr lang="en-US" dirty="0"/>
                  <a:t>N, </a:t>
                </a:r>
                <a:r>
                  <a:rPr lang="ru-RU" dirty="0"/>
                  <a:t>стремящемся к бесконечности, стремятся к вероятностям </a:t>
                </a:r>
                <a:r>
                  <a:rPr lang="en-US" dirty="0" smtClean="0"/>
                  <a:t>p</a:t>
                </a:r>
                <a:r>
                  <a:rPr lang="ru-RU" baseline="-25000" dirty="0" smtClean="0"/>
                  <a:t>к</a:t>
                </a:r>
                <a:r>
                  <a:rPr lang="ru-RU" dirty="0" smtClean="0"/>
                  <a:t> </a:t>
                </a:r>
                <a:r>
                  <a:rPr lang="ru-RU" dirty="0"/>
                  <a:t>появления конкретных значений дискретной случайной величины.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111" b="-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69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Законом распределения (законом распределения вероятности) </a:t>
                </a:r>
                <a:r>
                  <a:rPr lang="ru-RU" dirty="0"/>
                  <a:t>случайной величины называется всякое соотношение, устанавливающее связь между возможными значениями случайной величины и соответствующими им </a:t>
                </a:r>
                <a:r>
                  <a:rPr lang="ru-RU" dirty="0" smtClean="0"/>
                  <a:t>вероятностями</a:t>
                </a:r>
                <a:endParaRPr lang="en-US" dirty="0" smtClean="0"/>
              </a:p>
              <a:p>
                <a:r>
                  <a:rPr lang="ru-RU" dirty="0"/>
                  <a:t>При этом сумма вероятностей равна единице: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1</a:t>
                </a:r>
              </a:p>
              <a:p>
                <a:pPr marL="0" indent="0" algn="r">
                  <a:buNone/>
                </a:pPr>
                <a:r>
                  <a:rPr lang="ru-RU" dirty="0"/>
                  <a:t>(</a:t>
                </a:r>
                <a:r>
                  <a:rPr lang="ru-RU" dirty="0" smtClean="0"/>
                  <a:t>2.8</a:t>
                </a:r>
                <a:r>
                  <a:rPr lang="en-US" dirty="0" smtClean="0"/>
                  <a:t>)</a:t>
                </a:r>
                <a:endParaRPr lang="ru-RU" dirty="0"/>
              </a:p>
              <a:p>
                <a:r>
                  <a:rPr lang="ru-RU" dirty="0"/>
                  <a:t>Считается, что если сумма какого-то набора чисел равна 1, то эти числа нормированы. Поэтому выражение (2.8) называется </a:t>
                </a:r>
                <a:r>
                  <a:rPr lang="ru-RU" b="1" dirty="0">
                    <a:solidFill>
                      <a:srgbClr val="C00000"/>
                    </a:solidFill>
                  </a:rPr>
                  <a:t>условием нормировки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944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597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Ряд распределения </a:t>
            </a:r>
            <a:r>
              <a:rPr lang="ru-RU" sz="2400" dirty="0"/>
              <a:t>может быть представлен в графическом виде. На графике по оси абсцисс откладывают возможные значения случайной величины, а по оси ординат — вероятности этих значений</a:t>
            </a:r>
            <a:r>
              <a:rPr lang="en-US" sz="2400" dirty="0"/>
              <a:t>.</a:t>
            </a:r>
            <a:r>
              <a:rPr lang="ru-RU" sz="2400" dirty="0"/>
              <a:t> </a:t>
            </a:r>
            <a:endParaRPr lang="en-US" sz="2400" dirty="0"/>
          </a:p>
          <a:p>
            <a:r>
              <a:rPr lang="ru-RU" sz="2400" dirty="0">
                <a:solidFill>
                  <a:srgbClr val="C00000"/>
                </a:solidFill>
              </a:rPr>
              <a:t>Наряду с распределением </a:t>
            </a:r>
            <a:r>
              <a:rPr lang="ru-RU" sz="2400" dirty="0"/>
              <a:t>случайной величины или вместо него информацию об этой величине могут дать числовые параметры, получившие название числовых характеристик случайной величины. Для дискретной случайной величины наиболее употребительными являются: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583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>
                    <a:solidFill>
                      <a:srgbClr val="C00000"/>
                    </a:solidFill>
                  </a:rPr>
                  <a:t>Математическое ожидание</a:t>
                </a:r>
                <a:r>
                  <a:rPr lang="ru-RU" sz="2400" dirty="0" smtClean="0"/>
                  <a:t>, которое вычисляется как сумма произведений всех возможных ее значений на вероятность этих значений</a:t>
                </a:r>
              </a:p>
              <a:p>
                <a:pPr marL="0" indent="0" algn="ctr">
                  <a:buNone/>
                </a:pPr>
                <a:r>
                  <a:rPr lang="ru-RU" sz="2400" dirty="0"/>
                  <a:t>М(Х) </a:t>
                </a:r>
                <a:r>
                  <a:rPr lang="ru-RU" sz="2400" dirty="0" smtClean="0"/>
                  <a:t>=</a:t>
                </a:r>
                <a:r>
                  <a:rPr lang="ru-RU" sz="2400" dirty="0"/>
                  <a:t> </a:t>
                </a:r>
                <a:r>
                  <a:rPr lang="ru-RU" sz="2400" dirty="0" smtClean="0"/>
                  <a:t>х</a:t>
                </a:r>
                <a:r>
                  <a:rPr lang="ru-RU" sz="2400" baseline="-25000" dirty="0" smtClean="0"/>
                  <a:t>1</a:t>
                </a:r>
                <a:r>
                  <a:rPr lang="ru-RU" sz="2400" dirty="0" smtClean="0"/>
                  <a:t>р</a:t>
                </a:r>
                <a:r>
                  <a:rPr lang="ru-RU" sz="2400" baseline="-25000" dirty="0" smtClean="0"/>
                  <a:t>1</a:t>
                </a:r>
                <a:r>
                  <a:rPr lang="ru-RU" sz="2400" dirty="0" smtClean="0"/>
                  <a:t> +х</a:t>
                </a:r>
                <a:r>
                  <a:rPr lang="ru-RU" sz="2400" baseline="-25000" dirty="0" smtClean="0"/>
                  <a:t>2</a:t>
                </a:r>
                <a:r>
                  <a:rPr lang="ru-RU" sz="2400" dirty="0" smtClean="0"/>
                  <a:t>р</a:t>
                </a:r>
                <a:r>
                  <a:rPr lang="ru-RU" sz="2400" baseline="-25000" dirty="0" smtClean="0"/>
                  <a:t>2</a:t>
                </a:r>
                <a:r>
                  <a:rPr lang="ru-RU" sz="2400" dirty="0" smtClean="0"/>
                  <a:t>+...+</a:t>
                </a:r>
                <a:r>
                  <a:rPr lang="en-US" sz="2400" dirty="0" err="1" smtClean="0"/>
                  <a:t>x</a:t>
                </a:r>
                <a:r>
                  <a:rPr lang="en-US" sz="2400" baseline="-25000" dirty="0" err="1" smtClean="0"/>
                  <a:t>N</a:t>
                </a:r>
                <a:r>
                  <a:rPr lang="en-US" sz="2400" dirty="0" err="1" smtClean="0"/>
                  <a:t>p</a:t>
                </a:r>
                <a:r>
                  <a:rPr lang="en-US" sz="2400" baseline="-25000" dirty="0" err="1" smtClean="0"/>
                  <a:t>N</a:t>
                </a:r>
                <a:r>
                  <a:rPr lang="ru-RU" sz="2400" dirty="0" smtClean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i="1" baseline="-2500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 baseline="-25000">
                        <a:latin typeface="Cambria Math"/>
                      </a:rPr>
                      <m:t>𝑖</m:t>
                    </m:r>
                    <m:r>
                      <a:rPr lang="en-US" sz="2400" i="1" baseline="-25000">
                        <a:latin typeface="Cambria Math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marL="0" indent="0" algn="r">
                  <a:buNone/>
                </a:pPr>
                <a:r>
                  <a:rPr lang="ru-RU" sz="2400" dirty="0" smtClean="0"/>
                  <a:t>(2.9</a:t>
                </a:r>
                <a:r>
                  <a:rPr lang="ru-RU" sz="2400" dirty="0"/>
                  <a:t>)</a:t>
                </a:r>
              </a:p>
              <a:p>
                <a:r>
                  <a:rPr lang="ru-RU" sz="2400" dirty="0">
                    <a:solidFill>
                      <a:srgbClr val="C00000"/>
                    </a:solidFill>
                  </a:rPr>
                  <a:t>П</a:t>
                </a:r>
                <a:r>
                  <a:rPr lang="ru-RU" sz="2400" dirty="0" smtClean="0">
                    <a:solidFill>
                      <a:srgbClr val="C00000"/>
                    </a:solidFill>
                  </a:rPr>
                  <a:t>ри </a:t>
                </a:r>
                <a:r>
                  <a:rPr lang="ru-RU" sz="2400" dirty="0">
                    <a:solidFill>
                      <a:srgbClr val="C00000"/>
                    </a:solidFill>
                  </a:rPr>
                  <a:t>ограниченном числе наблюдений </a:t>
                </a:r>
                <a:r>
                  <a:rPr lang="ru-RU" sz="2400" dirty="0"/>
                  <a:t>пользуются оценкой математического ожидания, которой является среднее арифметическое, вычисляемое согласно (2.6). Значения </a:t>
                </a:r>
                <a:r>
                  <a:rPr lang="ru-RU" sz="2400" dirty="0" err="1"/>
                  <a:t>х</a:t>
                </a:r>
                <a:r>
                  <a:rPr lang="ru-RU" sz="2400" baseline="-25000" dirty="0" err="1"/>
                  <a:t>к</a:t>
                </a:r>
                <a:r>
                  <a:rPr lang="ru-RU" sz="2400" dirty="0"/>
                  <a:t> получаются в результате измерительного </a:t>
                </a:r>
                <a:r>
                  <a:rPr lang="ru-RU" sz="2400" dirty="0" smtClean="0"/>
                  <a:t>эксперимента</a:t>
                </a:r>
                <a:r>
                  <a:rPr lang="ru-RU" sz="2400" dirty="0"/>
                  <a:t>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84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>
                    <a:solidFill>
                      <a:srgbClr val="C00000"/>
                    </a:solidFill>
                  </a:rPr>
                  <a:t>Дисперсия</a:t>
                </a:r>
                <a:r>
                  <a:rPr lang="ru-RU" sz="2400" dirty="0" smtClean="0"/>
                  <a:t>, которая является математическим ожиданием квадрата отклонения случайной величины от ее математического ожидания</a:t>
                </a:r>
              </a:p>
              <a:p>
                <a:pPr marL="0" indent="0" algn="ctr">
                  <a:buNone/>
                </a:pPr>
                <a:r>
                  <a:rPr lang="en-US" sz="2400" dirty="0" smtClean="0"/>
                  <a:t>D(X)=</a:t>
                </a:r>
                <a:r>
                  <a:rPr lang="ru-RU" sz="2400" dirty="0" smtClean="0"/>
                  <a:t>М</a:t>
                </a:r>
                <a:r>
                  <a:rPr lang="en-US" sz="2400" dirty="0" smtClean="0"/>
                  <a:t>[</a:t>
                </a:r>
                <a:r>
                  <a:rPr lang="ru-RU" sz="2400" dirty="0" smtClean="0"/>
                  <a:t>Х</a:t>
                </a:r>
                <a:r>
                  <a:rPr lang="en-US" sz="2400" dirty="0" smtClean="0"/>
                  <a:t>-M(X</a:t>
                </a:r>
                <a:r>
                  <a:rPr lang="ru-RU" sz="2400" dirty="0" smtClean="0"/>
                  <a:t>)</a:t>
                </a:r>
                <a:r>
                  <a:rPr lang="en-US" sz="2400" dirty="0" smtClean="0"/>
                  <a:t>]</a:t>
                </a:r>
                <a:r>
                  <a:rPr lang="en-US" sz="2400" baseline="30000" dirty="0" smtClean="0"/>
                  <a:t>2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[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 baseline="-25000">
                            <a:latin typeface="Cambria Math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-M(X)]</a:t>
                </a:r>
                <a:r>
                  <a:rPr lang="en-US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 baseline="-25000">
                        <a:latin typeface="Cambria Math"/>
                      </a:rPr>
                      <m:t>𝑖</m:t>
                    </m:r>
                  </m:oMath>
                </a14:m>
                <a:endParaRPr lang="ru-RU" sz="2400" dirty="0" smtClean="0"/>
              </a:p>
              <a:p>
                <a:pPr marL="0" indent="0" algn="r">
                  <a:buNone/>
                </a:pPr>
                <a:r>
                  <a:rPr lang="ru-RU" sz="2400" dirty="0"/>
                  <a:t>(2.10)</a:t>
                </a:r>
              </a:p>
              <a:p>
                <a:r>
                  <a:rPr lang="ru-RU" sz="2400" dirty="0" smtClean="0"/>
                  <a:t>Как </a:t>
                </a:r>
                <a:r>
                  <a:rPr lang="ru-RU" sz="2400" dirty="0"/>
                  <a:t>следует из (2.10), дисперсия имеет размерность квадрата случайной величины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503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/>
                  <a:t>В</a:t>
                </a:r>
                <a:r>
                  <a:rPr lang="ru-RU" sz="2400" dirty="0" smtClean="0"/>
                  <a:t>водят понятие </a:t>
                </a:r>
                <a:r>
                  <a:rPr lang="ru-RU" sz="2400" b="1" dirty="0" smtClean="0">
                    <a:solidFill>
                      <a:srgbClr val="C00000"/>
                    </a:solidFill>
                  </a:rPr>
                  <a:t>среднего </a:t>
                </a:r>
                <a:r>
                  <a:rPr lang="ru-RU" sz="2400" b="1" dirty="0" err="1">
                    <a:solidFill>
                      <a:srgbClr val="C00000"/>
                    </a:solidFill>
                  </a:rPr>
                  <a:t>квадратического</a:t>
                </a:r>
                <a:r>
                  <a:rPr lang="ru-RU" sz="2400" b="1" dirty="0">
                    <a:solidFill>
                      <a:srgbClr val="C00000"/>
                    </a:solidFill>
                  </a:rPr>
                  <a:t> отклонения</a:t>
                </a:r>
                <a:r>
                  <a:rPr lang="ru-RU" sz="2400" dirty="0"/>
                  <a:t> (СКО), под которым понимают квадратный корень из дисперсии. СКО имеет размерность самой случайной величины: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1" baseline="-2500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𝐷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e>
                    </m:rad>
                  </m:oMath>
                </a14:m>
                <a:r>
                  <a:rPr lang="ru-RU" sz="2400" dirty="0"/>
                  <a:t>	</a:t>
                </a:r>
                <a:endParaRPr lang="en-US" sz="2400" dirty="0" smtClean="0"/>
              </a:p>
              <a:p>
                <a:pPr marL="0" indent="0" algn="r">
                  <a:buNone/>
                </a:pPr>
                <a:r>
                  <a:rPr lang="ru-RU" sz="2400" dirty="0" smtClean="0"/>
                  <a:t>(</a:t>
                </a:r>
                <a:r>
                  <a:rPr lang="ru-RU" sz="2400" dirty="0"/>
                  <a:t>2.11)</a:t>
                </a:r>
              </a:p>
              <a:p>
                <a:r>
                  <a:rPr lang="ru-RU" sz="2400" dirty="0"/>
                  <a:t>Дисперсия и СКО служат для оценки степени разброса случайной величины относительно ее среднего значения.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490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Для количественной </a:t>
            </a:r>
            <a:r>
              <a:rPr lang="ru-RU" dirty="0" smtClean="0">
                <a:solidFill>
                  <a:srgbClr val="C00000"/>
                </a:solidFill>
              </a:rPr>
              <a:t>характеристики </a:t>
            </a:r>
            <a:r>
              <a:rPr lang="ru-RU" dirty="0" smtClean="0"/>
              <a:t>распределения вероятности </a:t>
            </a:r>
            <a:r>
              <a:rPr lang="ru-RU" dirty="0"/>
              <a:t>непрерывной случайной величины</a:t>
            </a:r>
            <a:r>
              <a:rPr lang="ru-RU" dirty="0" smtClean="0"/>
              <a:t> пользуются </a:t>
            </a:r>
            <a:r>
              <a:rPr lang="ru-RU" dirty="0"/>
              <a:t>не вероятностью события X = х, а вероятностью события X &lt; х, где х — некоторая текущая переменная. Вероятность этого события зависит от х и является некоторой функцией от х. Эта функция называется </a:t>
            </a:r>
            <a:r>
              <a:rPr lang="ru-RU" dirty="0">
                <a:solidFill>
                  <a:srgbClr val="C00000"/>
                </a:solidFill>
              </a:rPr>
              <a:t>функцией распределения вероятности случайной величины </a:t>
            </a:r>
            <a:r>
              <a:rPr lang="ru-RU" dirty="0"/>
              <a:t>X и обозначается </a:t>
            </a:r>
            <a:r>
              <a:rPr lang="en-US" dirty="0"/>
              <a:t>F(x</a:t>
            </a:r>
            <a:r>
              <a:rPr lang="en-US" dirty="0" smtClean="0"/>
              <a:t>):</a:t>
            </a:r>
            <a:endParaRPr lang="ru-RU" dirty="0"/>
          </a:p>
          <a:p>
            <a:pPr marL="0" indent="0" algn="ctr">
              <a:buNone/>
            </a:pPr>
            <a:r>
              <a:rPr lang="en-US" dirty="0" smtClean="0"/>
              <a:t>F(x</a:t>
            </a:r>
            <a:r>
              <a:rPr lang="en-US" dirty="0"/>
              <a:t>) </a:t>
            </a:r>
            <a:r>
              <a:rPr lang="ru-RU" dirty="0"/>
              <a:t>= Р(Х &lt;х</a:t>
            </a:r>
            <a:r>
              <a:rPr lang="ru-RU" dirty="0" smtClean="0"/>
              <a:t>).</a:t>
            </a:r>
          </a:p>
          <a:p>
            <a:pPr marL="0" indent="0" algn="r">
              <a:buNone/>
            </a:pPr>
            <a:r>
              <a:rPr lang="ru-RU" dirty="0" smtClean="0"/>
              <a:t>(2.12)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Функцию </a:t>
            </a:r>
            <a:r>
              <a:rPr lang="ru-RU" dirty="0">
                <a:solidFill>
                  <a:srgbClr val="C00000"/>
                </a:solidFill>
              </a:rPr>
              <a:t>распределения </a:t>
            </a:r>
            <a:r>
              <a:rPr lang="en-US" dirty="0"/>
              <a:t>F(x) </a:t>
            </a:r>
            <a:r>
              <a:rPr lang="ru-RU" dirty="0"/>
              <a:t>иногда называют интегральной функцией распределения или интегральным законом распределения.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987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ru-RU" dirty="0" smtClean="0"/>
                  <a:t>Для непрерывной случайной величины с непрерывной и дифференцируемой функцией распределения вероятности </a:t>
                </a:r>
                <a:r>
                  <a:rPr lang="en-US" dirty="0"/>
                  <a:t>F(x) </a:t>
                </a:r>
                <a:r>
                  <a:rPr lang="ru-RU" dirty="0"/>
                  <a:t>можно найти </a:t>
                </a:r>
                <a:r>
                  <a:rPr lang="ru-RU" i="1" u="sng" dirty="0">
                    <a:solidFill>
                      <a:srgbClr val="C00000"/>
                    </a:solidFill>
                  </a:rPr>
                  <a:t>дифференциальный закон распределения вероятностей</a:t>
                </a:r>
                <a:r>
                  <a:rPr lang="ru-RU" dirty="0"/>
                  <a:t>, выражаемый как</a:t>
                </a:r>
              </a:p>
              <a:p>
                <a:pPr marL="0" indent="0" algn="ctr">
                  <a:buNone/>
                </a:pPr>
                <a:r>
                  <a:rPr lang="en-US" dirty="0"/>
                  <a:t>p(x) = F'(x</a:t>
                </a:r>
                <a:r>
                  <a:rPr lang="en-US" dirty="0" smtClean="0"/>
                  <a:t>)</a:t>
                </a:r>
                <a:endParaRPr lang="ru-RU" dirty="0" smtClean="0"/>
              </a:p>
              <a:p>
                <a:pPr marL="0" indent="0" algn="r">
                  <a:buNone/>
                </a:pPr>
                <a:r>
                  <a:rPr lang="ru-RU" dirty="0" smtClean="0"/>
                  <a:t>(2.13)</a:t>
                </a:r>
                <a:endParaRPr lang="ru-RU" dirty="0"/>
              </a:p>
              <a:p>
                <a:r>
                  <a:rPr lang="ru-RU" dirty="0"/>
                  <a:t>Эта функция иначе называется </a:t>
                </a:r>
                <a:r>
                  <a:rPr lang="ru-RU" i="1" u="sng" dirty="0">
                    <a:solidFill>
                      <a:srgbClr val="CC3300"/>
                    </a:solidFill>
                  </a:rPr>
                  <a:t>плотностью распределения вероятности </a:t>
                </a:r>
                <a:r>
                  <a:rPr lang="ru-RU" dirty="0"/>
                  <a:t>или</a:t>
                </a:r>
                <a:r>
                  <a:rPr lang="ru-RU" i="1" u="sng" dirty="0">
                    <a:solidFill>
                      <a:srgbClr val="CC3300"/>
                    </a:solidFill>
                  </a:rPr>
                  <a:t> </a:t>
                </a:r>
                <a:r>
                  <a:rPr lang="ru-RU" i="1" u="sng" dirty="0">
                    <a:solidFill>
                      <a:srgbClr val="C00000"/>
                    </a:solidFill>
                  </a:rPr>
                  <a:t>дифференциальной функцией распределения</a:t>
                </a:r>
                <a:r>
                  <a:rPr lang="ru-RU" dirty="0"/>
                  <a:t>. Она всегда неотрицательна и подчинена условию нормирования в </a:t>
                </a:r>
                <a:r>
                  <a:rPr lang="ru-RU" dirty="0" smtClean="0"/>
                  <a:t>виде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ru-RU" b="0" i="1" smtClean="0">
                              <a:latin typeface="Cambria Math"/>
                            </a:rPr>
                            <m:t>+</m:t>
                          </m:r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ru-RU" b="0" i="1" smtClean="0">
                              <a:latin typeface="Cambria Math"/>
                            </a:rPr>
                            <m:t>−</m:t>
                          </m:r>
                          <m:r>
                            <a:rPr lang="ru-RU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2639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20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Равномерный закон распределения плотности </a:t>
            </a:r>
            <a:r>
              <a:rPr lang="ru-RU" sz="3200" b="1" dirty="0" smtClean="0"/>
              <a:t>вероятности</a:t>
            </a:r>
            <a:endParaRPr lang="ru-RU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16832"/>
                <a:ext cx="8229600" cy="440776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)=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en-US" i="1" baseline="-2500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𝑋</m:t>
                                </m:r>
                                <m:r>
                                  <a:rPr lang="en-US" i="1" baseline="-25000">
                                    <a:latin typeface="Cambria Math"/>
                                  </a:rPr>
                                  <m:t>1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при 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aseline="-25000" dirty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,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)=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0 </m:t>
                            </m:r>
                            <m:r>
                              <m:rPr>
                                <m:nor/>
                              </m:rPr>
                              <a:rPr lang="ru-RU" dirty="0"/>
                              <m:t>при 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&lt;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1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b="0" i="0" dirty="0" smtClean="0"/>
                              <m:t>и 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&gt;</m:t>
                            </m:r>
                            <m:r>
                              <m:rPr>
                                <m:nor/>
                              </m:rPr>
                              <a:rPr lang="en-US" b="0" i="0" dirty="0" smtClean="0"/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b="0" i="0" baseline="-25000" dirty="0" smtClean="0"/>
                              <m:t>2</m:t>
                            </m:r>
                            <m:r>
                              <a:rPr lang="ru-RU" b="0" i="1" dirty="0" smtClean="0">
                                <a:latin typeface="Cambria Math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16832"/>
                <a:ext cx="8229600" cy="4407768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Группа 22"/>
          <p:cNvGrpSpPr/>
          <p:nvPr/>
        </p:nvGrpSpPr>
        <p:grpSpPr>
          <a:xfrm>
            <a:off x="1691680" y="3016080"/>
            <a:ext cx="5714920" cy="2979957"/>
            <a:chOff x="876362" y="3212976"/>
            <a:chExt cx="5714920" cy="2979957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1979712" y="3284984"/>
              <a:ext cx="0" cy="244827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1979712" y="5733256"/>
              <a:ext cx="43204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11569" y="4725144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076056" y="4725144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211569" y="4725144"/>
              <a:ext cx="1864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1979712" y="4725144"/>
              <a:ext cx="123185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303250" y="5799388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88024" y="582360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2</a:t>
              </a:r>
              <a:endParaRPr lang="ru-RU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67552" y="5823601"/>
              <a:ext cx="496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1</a:t>
              </a:r>
              <a:endParaRPr lang="ru-RU" baseline="-25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76362" y="4419676"/>
                  <a:ext cx="997428" cy="6109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i="1" baseline="-25000">
                                <a:latin typeface="Cambria Math"/>
                              </a:rPr>
                              <m:t>2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i="1" baseline="-25000">
                                <a:latin typeface="Cambria Math"/>
                              </a:rPr>
                              <m:t>1</m:t>
                            </m:r>
                          </m:den>
                        </m:f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362" y="4419676"/>
                  <a:ext cx="997428" cy="61093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Прямоугольник 21"/>
            <p:cNvSpPr/>
            <p:nvPr/>
          </p:nvSpPr>
          <p:spPr>
            <a:xfrm>
              <a:off x="1307108" y="3212976"/>
              <a:ext cx="5998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p(x)</a:t>
              </a:r>
              <a:endParaRPr lang="ru-RU" dirty="0"/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04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164" y="692696"/>
            <a:ext cx="71199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Дифференциальная функция </a:t>
            </a:r>
            <a:br>
              <a:rPr lang="ru-RU" sz="3200" b="1" dirty="0"/>
            </a:br>
            <a:r>
              <a:rPr lang="ru-RU" sz="3200" b="1" dirty="0"/>
              <a:t>распределения для нормального </a:t>
            </a:r>
            <a:r>
              <a:rPr lang="ru-RU" sz="3200" b="1" dirty="0" smtClean="0"/>
              <a:t>закона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466078" y="3796813"/>
            <a:ext cx="818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685658" y="2557764"/>
            <a:ext cx="7560840" cy="2407939"/>
            <a:chOff x="755576" y="2203867"/>
            <a:chExt cx="7560840" cy="2407939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3617152" y="3176439"/>
              <a:ext cx="0" cy="98167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1753005" y="3168230"/>
              <a:ext cx="184897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Группа 3"/>
            <p:cNvGrpSpPr/>
            <p:nvPr/>
          </p:nvGrpSpPr>
          <p:grpSpPr>
            <a:xfrm>
              <a:off x="755576" y="2203867"/>
              <a:ext cx="7560840" cy="2407939"/>
              <a:chOff x="755576" y="2203867"/>
              <a:chExt cx="7560840" cy="2407939"/>
            </a:xfrm>
          </p:grpSpPr>
          <p:cxnSp>
            <p:nvCxnSpPr>
              <p:cNvPr id="5" name="Прямая со стрелкой 4"/>
              <p:cNvCxnSpPr/>
              <p:nvPr/>
            </p:nvCxnSpPr>
            <p:spPr>
              <a:xfrm flipV="1">
                <a:off x="1753004" y="2212998"/>
                <a:ext cx="0" cy="19633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Прямая со стрелкой 5"/>
              <p:cNvCxnSpPr/>
              <p:nvPr/>
            </p:nvCxnSpPr>
            <p:spPr>
              <a:xfrm>
                <a:off x="1753004" y="4176342"/>
                <a:ext cx="432048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076542" y="424247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x</a:t>
                </a:r>
                <a:endParaRPr lang="ru-RU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3365342" y="4242474"/>
                    <a:ext cx="496336" cy="3629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bar>
                        </m:oMath>
                      </m:oMathPara>
                    </a14:m>
                    <a:endParaRPr lang="ru-RU" baseline="-250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5342" y="4242474"/>
                    <a:ext cx="496336" cy="36298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755576" y="2835927"/>
                    <a:ext cx="997428" cy="6646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ru-RU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576" y="2835927"/>
                    <a:ext cx="997428" cy="664606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Прямоугольник 14"/>
              <p:cNvSpPr/>
              <p:nvPr/>
            </p:nvSpPr>
            <p:spPr>
              <a:xfrm>
                <a:off x="1047238" y="2203867"/>
                <a:ext cx="5998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p(x)</a:t>
                </a:r>
                <a:endParaRPr lang="ru-RU" dirty="0"/>
              </a:p>
            </p:txBody>
          </p:sp>
          <p:sp>
            <p:nvSpPr>
              <p:cNvPr id="29" name="Полилиния 28"/>
              <p:cNvSpPr/>
              <p:nvPr/>
            </p:nvSpPr>
            <p:spPr>
              <a:xfrm>
                <a:off x="2485858" y="3176439"/>
                <a:ext cx="2232248" cy="1010148"/>
              </a:xfrm>
              <a:custGeom>
                <a:avLst/>
                <a:gdLst>
                  <a:gd name="connsiteX0" fmla="*/ 0 w 2059537"/>
                  <a:gd name="connsiteY0" fmla="*/ 1044991 h 1079387"/>
                  <a:gd name="connsiteX1" fmla="*/ 393107 w 2059537"/>
                  <a:gd name="connsiteY1" fmla="*/ 968079 h 1079387"/>
                  <a:gd name="connsiteX2" fmla="*/ 803305 w 2059537"/>
                  <a:gd name="connsiteY2" fmla="*/ 122045 h 1079387"/>
                  <a:gd name="connsiteX3" fmla="*/ 1213503 w 2059537"/>
                  <a:gd name="connsiteY3" fmla="*/ 96408 h 1079387"/>
                  <a:gd name="connsiteX4" fmla="*/ 1649339 w 2059537"/>
                  <a:gd name="connsiteY4" fmla="*/ 985170 h 1079387"/>
                  <a:gd name="connsiteX5" fmla="*/ 2059537 w 2059537"/>
                  <a:gd name="connsiteY5" fmla="*/ 1019354 h 1079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9537" h="1079387">
                    <a:moveTo>
                      <a:pt x="0" y="1044991"/>
                    </a:moveTo>
                    <a:cubicBezTo>
                      <a:pt x="129611" y="1083447"/>
                      <a:pt x="259223" y="1121903"/>
                      <a:pt x="393107" y="968079"/>
                    </a:cubicBezTo>
                    <a:cubicBezTo>
                      <a:pt x="526991" y="814255"/>
                      <a:pt x="666572" y="267323"/>
                      <a:pt x="803305" y="122045"/>
                    </a:cubicBezTo>
                    <a:cubicBezTo>
                      <a:pt x="940038" y="-23233"/>
                      <a:pt x="1072497" y="-47446"/>
                      <a:pt x="1213503" y="96408"/>
                    </a:cubicBezTo>
                    <a:cubicBezTo>
                      <a:pt x="1354509" y="240262"/>
                      <a:pt x="1508333" y="831346"/>
                      <a:pt x="1649339" y="985170"/>
                    </a:cubicBezTo>
                    <a:cubicBezTo>
                      <a:pt x="1790345" y="1138994"/>
                      <a:pt x="2002565" y="1007960"/>
                      <a:pt x="2059537" y="10193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022468" y="4186587"/>
                <a:ext cx="8183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79712" y="3788779"/>
                <a:ext cx="8183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580112" y="2629525"/>
                    <a:ext cx="2736304" cy="871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/>
                      <a:t>p(x)=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  <m:rad>
                              <m:radPr>
                                <m:degHide m:val="on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2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ru-RU" sz="28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ru-RU" sz="28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ru-RU" sz="28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sz="2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</m:d>
                                <m:r>
                                  <a:rPr lang="en-US" sz="2800" b="0" i="1" baseline="30000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sup>
                        </m:sSup>
                      </m:oMath>
                    </a14:m>
                    <a:endParaRPr lang="ru-RU" sz="2800" dirty="0"/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0112" y="2629525"/>
                    <a:ext cx="2736304" cy="871008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4454" b="-6294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2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085" y="548680"/>
            <a:ext cx="71391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Графики плотности распределения вероятности при различных значениях </a:t>
            </a:r>
            <a:r>
              <a:rPr lang="ru-RU" sz="2800" b="1" dirty="0" smtClean="0"/>
              <a:t>дисперсии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1436345" y="2245398"/>
            <a:ext cx="6768752" cy="3882710"/>
            <a:chOff x="1159430" y="2132856"/>
            <a:chExt cx="5317336" cy="2780990"/>
          </a:xfrm>
        </p:grpSpPr>
        <p:sp>
          <p:nvSpPr>
            <p:cNvPr id="31" name="Полилиния 30"/>
            <p:cNvSpPr/>
            <p:nvPr/>
          </p:nvSpPr>
          <p:spPr>
            <a:xfrm>
              <a:off x="1972096" y="3673089"/>
              <a:ext cx="3610198" cy="564326"/>
            </a:xfrm>
            <a:custGeom>
              <a:avLst/>
              <a:gdLst>
                <a:gd name="connsiteX0" fmla="*/ 0 w 2059537"/>
                <a:gd name="connsiteY0" fmla="*/ 1044991 h 1079387"/>
                <a:gd name="connsiteX1" fmla="*/ 393107 w 2059537"/>
                <a:gd name="connsiteY1" fmla="*/ 968079 h 1079387"/>
                <a:gd name="connsiteX2" fmla="*/ 803305 w 2059537"/>
                <a:gd name="connsiteY2" fmla="*/ 122045 h 1079387"/>
                <a:gd name="connsiteX3" fmla="*/ 1213503 w 2059537"/>
                <a:gd name="connsiteY3" fmla="*/ 96408 h 1079387"/>
                <a:gd name="connsiteX4" fmla="*/ 1649339 w 2059537"/>
                <a:gd name="connsiteY4" fmla="*/ 985170 h 1079387"/>
                <a:gd name="connsiteX5" fmla="*/ 2059537 w 2059537"/>
                <a:gd name="connsiteY5" fmla="*/ 1019354 h 1079387"/>
                <a:gd name="connsiteX0" fmla="*/ 0 w 2059537"/>
                <a:gd name="connsiteY0" fmla="*/ 1038363 h 1072013"/>
                <a:gd name="connsiteX1" fmla="*/ 393107 w 2059537"/>
                <a:gd name="connsiteY1" fmla="*/ 961451 h 1072013"/>
                <a:gd name="connsiteX2" fmla="*/ 826739 w 2059537"/>
                <a:gd name="connsiteY2" fmla="*/ 128987 h 1072013"/>
                <a:gd name="connsiteX3" fmla="*/ 1213503 w 2059537"/>
                <a:gd name="connsiteY3" fmla="*/ 89780 h 1072013"/>
                <a:gd name="connsiteX4" fmla="*/ 1649339 w 2059537"/>
                <a:gd name="connsiteY4" fmla="*/ 978542 h 1072013"/>
                <a:gd name="connsiteX5" fmla="*/ 2059537 w 2059537"/>
                <a:gd name="connsiteY5" fmla="*/ 1012726 h 1072013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71254"/>
                <a:gd name="connsiteY0" fmla="*/ 1065504 h 1108618"/>
                <a:gd name="connsiteX1" fmla="*/ 404824 w 2071254"/>
                <a:gd name="connsiteY1" fmla="*/ 961451 h 1108618"/>
                <a:gd name="connsiteX2" fmla="*/ 838456 w 2071254"/>
                <a:gd name="connsiteY2" fmla="*/ 128987 h 1108618"/>
                <a:gd name="connsiteX3" fmla="*/ 1225220 w 2071254"/>
                <a:gd name="connsiteY3" fmla="*/ 89780 h 1108618"/>
                <a:gd name="connsiteX4" fmla="*/ 1661056 w 2071254"/>
                <a:gd name="connsiteY4" fmla="*/ 978542 h 1108618"/>
                <a:gd name="connsiteX5" fmla="*/ 2071254 w 2071254"/>
                <a:gd name="connsiteY5" fmla="*/ 1012726 h 1108618"/>
                <a:gd name="connsiteX0" fmla="*/ 0 w 2071254"/>
                <a:gd name="connsiteY0" fmla="*/ 1065504 h 1067057"/>
                <a:gd name="connsiteX1" fmla="*/ 404824 w 2071254"/>
                <a:gd name="connsiteY1" fmla="*/ 961451 h 1067057"/>
                <a:gd name="connsiteX2" fmla="*/ 838456 w 2071254"/>
                <a:gd name="connsiteY2" fmla="*/ 128987 h 1067057"/>
                <a:gd name="connsiteX3" fmla="*/ 1225220 w 2071254"/>
                <a:gd name="connsiteY3" fmla="*/ 89780 h 1067057"/>
                <a:gd name="connsiteX4" fmla="*/ 1661056 w 2071254"/>
                <a:gd name="connsiteY4" fmla="*/ 978542 h 1067057"/>
                <a:gd name="connsiteX5" fmla="*/ 2071254 w 2071254"/>
                <a:gd name="connsiteY5" fmla="*/ 1012726 h 1067057"/>
                <a:gd name="connsiteX0" fmla="*/ 0 w 2176710"/>
                <a:gd name="connsiteY0" fmla="*/ 1065504 h 1076279"/>
                <a:gd name="connsiteX1" fmla="*/ 404824 w 2176710"/>
                <a:gd name="connsiteY1" fmla="*/ 961451 h 1076279"/>
                <a:gd name="connsiteX2" fmla="*/ 838456 w 2176710"/>
                <a:gd name="connsiteY2" fmla="*/ 128987 h 1076279"/>
                <a:gd name="connsiteX3" fmla="*/ 1225220 w 2176710"/>
                <a:gd name="connsiteY3" fmla="*/ 89780 h 1076279"/>
                <a:gd name="connsiteX4" fmla="*/ 1661056 w 2176710"/>
                <a:gd name="connsiteY4" fmla="*/ 978542 h 1076279"/>
                <a:gd name="connsiteX5" fmla="*/ 2176710 w 2176710"/>
                <a:gd name="connsiteY5" fmla="*/ 1067008 h 1076279"/>
                <a:gd name="connsiteX0" fmla="*/ 0 w 2627830"/>
                <a:gd name="connsiteY0" fmla="*/ 1065504 h 1076279"/>
                <a:gd name="connsiteX1" fmla="*/ 855944 w 2627830"/>
                <a:gd name="connsiteY1" fmla="*/ 961451 h 1076279"/>
                <a:gd name="connsiteX2" fmla="*/ 1289576 w 2627830"/>
                <a:gd name="connsiteY2" fmla="*/ 128987 h 1076279"/>
                <a:gd name="connsiteX3" fmla="*/ 1676340 w 2627830"/>
                <a:gd name="connsiteY3" fmla="*/ 89780 h 1076279"/>
                <a:gd name="connsiteX4" fmla="*/ 2112176 w 2627830"/>
                <a:gd name="connsiteY4" fmla="*/ 978542 h 1076279"/>
                <a:gd name="connsiteX5" fmla="*/ 2627830 w 2627830"/>
                <a:gd name="connsiteY5" fmla="*/ 1067008 h 1076279"/>
                <a:gd name="connsiteX0" fmla="*/ 0 w 3049656"/>
                <a:gd name="connsiteY0" fmla="*/ 1065504 h 1076279"/>
                <a:gd name="connsiteX1" fmla="*/ 855944 w 3049656"/>
                <a:gd name="connsiteY1" fmla="*/ 961451 h 1076279"/>
                <a:gd name="connsiteX2" fmla="*/ 1289576 w 3049656"/>
                <a:gd name="connsiteY2" fmla="*/ 128987 h 1076279"/>
                <a:gd name="connsiteX3" fmla="*/ 1676340 w 3049656"/>
                <a:gd name="connsiteY3" fmla="*/ 89780 h 1076279"/>
                <a:gd name="connsiteX4" fmla="*/ 2112176 w 3049656"/>
                <a:gd name="connsiteY4" fmla="*/ 978542 h 1076279"/>
                <a:gd name="connsiteX5" fmla="*/ 3049656 w 3049656"/>
                <a:gd name="connsiteY5" fmla="*/ 1067008 h 1076279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89576 w 3049656"/>
                <a:gd name="connsiteY2" fmla="*/ 146431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77859 w 3049656"/>
                <a:gd name="connsiteY2" fmla="*/ 519620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62984 h 1073759"/>
                <a:gd name="connsiteX1" fmla="*/ 855944 w 3049656"/>
                <a:gd name="connsiteY1" fmla="*/ 958931 h 1073759"/>
                <a:gd name="connsiteX2" fmla="*/ 1277859 w 3049656"/>
                <a:gd name="connsiteY2" fmla="*/ 499656 h 1073759"/>
                <a:gd name="connsiteX3" fmla="*/ 1493138 w 3049656"/>
                <a:gd name="connsiteY3" fmla="*/ 84 h 1073759"/>
                <a:gd name="connsiteX4" fmla="*/ 1746645 w 3049656"/>
                <a:gd name="connsiteY4" fmla="*/ 535087 h 1073759"/>
                <a:gd name="connsiteX5" fmla="*/ 2112176 w 3049656"/>
                <a:gd name="connsiteY5" fmla="*/ 976022 h 1073759"/>
                <a:gd name="connsiteX6" fmla="*/ 3049656 w 3049656"/>
                <a:gd name="connsiteY6" fmla="*/ 1064488 h 1073759"/>
                <a:gd name="connsiteX0" fmla="*/ 0 w 3049656"/>
                <a:gd name="connsiteY0" fmla="*/ 683396 h 694171"/>
                <a:gd name="connsiteX1" fmla="*/ 855944 w 3049656"/>
                <a:gd name="connsiteY1" fmla="*/ 579343 h 694171"/>
                <a:gd name="connsiteX2" fmla="*/ 1277859 w 3049656"/>
                <a:gd name="connsiteY2" fmla="*/ 120068 h 694171"/>
                <a:gd name="connsiteX3" fmla="*/ 1469704 w 3049656"/>
                <a:gd name="connsiteY3" fmla="*/ 470 h 694171"/>
                <a:gd name="connsiteX4" fmla="*/ 1746645 w 3049656"/>
                <a:gd name="connsiteY4" fmla="*/ 155499 h 694171"/>
                <a:gd name="connsiteX5" fmla="*/ 2112176 w 3049656"/>
                <a:gd name="connsiteY5" fmla="*/ 596434 h 694171"/>
                <a:gd name="connsiteX6" fmla="*/ 3049656 w 3049656"/>
                <a:gd name="connsiteY6" fmla="*/ 684900 h 694171"/>
                <a:gd name="connsiteX0" fmla="*/ 0 w 3049656"/>
                <a:gd name="connsiteY0" fmla="*/ 682926 h 693701"/>
                <a:gd name="connsiteX1" fmla="*/ 855944 w 3049656"/>
                <a:gd name="connsiteY1" fmla="*/ 578873 h 693701"/>
                <a:gd name="connsiteX2" fmla="*/ 1277859 w 3049656"/>
                <a:gd name="connsiteY2" fmla="*/ 119598 h 693701"/>
                <a:gd name="connsiteX3" fmla="*/ 1469704 w 3049656"/>
                <a:gd name="connsiteY3" fmla="*/ 0 h 693701"/>
                <a:gd name="connsiteX4" fmla="*/ 1746645 w 3049656"/>
                <a:gd name="connsiteY4" fmla="*/ 155029 h 693701"/>
                <a:gd name="connsiteX5" fmla="*/ 2112176 w 3049656"/>
                <a:gd name="connsiteY5" fmla="*/ 595964 h 693701"/>
                <a:gd name="connsiteX6" fmla="*/ 3049656 w 3049656"/>
                <a:gd name="connsiteY6" fmla="*/ 684430 h 693701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46645 w 3049656"/>
                <a:gd name="connsiteY4" fmla="*/ 161814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81798 w 3049656"/>
                <a:gd name="connsiteY4" fmla="*/ 283948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589582 h 600357"/>
                <a:gd name="connsiteX1" fmla="*/ 855944 w 3049656"/>
                <a:gd name="connsiteY1" fmla="*/ 485529 h 600357"/>
                <a:gd name="connsiteX2" fmla="*/ 1277859 w 3049656"/>
                <a:gd name="connsiteY2" fmla="*/ 26254 h 600357"/>
                <a:gd name="connsiteX3" fmla="*/ 1493138 w 3049656"/>
                <a:gd name="connsiteY3" fmla="*/ 49147 h 600357"/>
                <a:gd name="connsiteX4" fmla="*/ 1781798 w 3049656"/>
                <a:gd name="connsiteY4" fmla="*/ 183819 h 600357"/>
                <a:gd name="connsiteX5" fmla="*/ 2112176 w 3049656"/>
                <a:gd name="connsiteY5" fmla="*/ 502620 h 600357"/>
                <a:gd name="connsiteX6" fmla="*/ 3049656 w 3049656"/>
                <a:gd name="connsiteY6" fmla="*/ 591086 h 600357"/>
                <a:gd name="connsiteX0" fmla="*/ 0 w 3049656"/>
                <a:gd name="connsiteY0" fmla="*/ 540435 h 551210"/>
                <a:gd name="connsiteX1" fmla="*/ 855944 w 3049656"/>
                <a:gd name="connsiteY1" fmla="*/ 436382 h 551210"/>
                <a:gd name="connsiteX2" fmla="*/ 1272000 w 3049656"/>
                <a:gd name="connsiteY2" fmla="*/ 99242 h 551210"/>
                <a:gd name="connsiteX3" fmla="*/ 1493138 w 3049656"/>
                <a:gd name="connsiteY3" fmla="*/ 0 h 551210"/>
                <a:gd name="connsiteX4" fmla="*/ 1781798 w 3049656"/>
                <a:gd name="connsiteY4" fmla="*/ 134672 h 551210"/>
                <a:gd name="connsiteX5" fmla="*/ 2112176 w 3049656"/>
                <a:gd name="connsiteY5" fmla="*/ 453473 h 551210"/>
                <a:gd name="connsiteX6" fmla="*/ 3049656 w 3049656"/>
                <a:gd name="connsiteY6" fmla="*/ 541939 h 551210"/>
                <a:gd name="connsiteX0" fmla="*/ 0 w 3049656"/>
                <a:gd name="connsiteY0" fmla="*/ 542085 h 552860"/>
                <a:gd name="connsiteX1" fmla="*/ 855944 w 3049656"/>
                <a:gd name="connsiteY1" fmla="*/ 438032 h 552860"/>
                <a:gd name="connsiteX2" fmla="*/ 1272000 w 3049656"/>
                <a:gd name="connsiteY2" fmla="*/ 100892 h 552860"/>
                <a:gd name="connsiteX3" fmla="*/ 1493138 w 3049656"/>
                <a:gd name="connsiteY3" fmla="*/ 1650 h 552860"/>
                <a:gd name="connsiteX4" fmla="*/ 1645464 w 3049656"/>
                <a:gd name="connsiteY4" fmla="*/ 42360 h 552860"/>
                <a:gd name="connsiteX5" fmla="*/ 1781798 w 3049656"/>
                <a:gd name="connsiteY5" fmla="*/ 136322 h 552860"/>
                <a:gd name="connsiteX6" fmla="*/ 2112176 w 3049656"/>
                <a:gd name="connsiteY6" fmla="*/ 455123 h 552860"/>
                <a:gd name="connsiteX7" fmla="*/ 3049656 w 3049656"/>
                <a:gd name="connsiteY7" fmla="*/ 543589 h 552860"/>
                <a:gd name="connsiteX0" fmla="*/ 0 w 3049656"/>
                <a:gd name="connsiteY0" fmla="*/ 555192 h 565967"/>
                <a:gd name="connsiteX1" fmla="*/ 855944 w 3049656"/>
                <a:gd name="connsiteY1" fmla="*/ 451139 h 565967"/>
                <a:gd name="connsiteX2" fmla="*/ 1272000 w 3049656"/>
                <a:gd name="connsiteY2" fmla="*/ 113999 h 565967"/>
                <a:gd name="connsiteX3" fmla="*/ 1510715 w 3049656"/>
                <a:gd name="connsiteY3" fmla="*/ 1186 h 565967"/>
                <a:gd name="connsiteX4" fmla="*/ 1645464 w 3049656"/>
                <a:gd name="connsiteY4" fmla="*/ 55467 h 565967"/>
                <a:gd name="connsiteX5" fmla="*/ 1781798 w 3049656"/>
                <a:gd name="connsiteY5" fmla="*/ 149429 h 565967"/>
                <a:gd name="connsiteX6" fmla="*/ 2112176 w 3049656"/>
                <a:gd name="connsiteY6" fmla="*/ 468230 h 565967"/>
                <a:gd name="connsiteX7" fmla="*/ 3049656 w 3049656"/>
                <a:gd name="connsiteY7" fmla="*/ 556696 h 565967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45464 w 3049656"/>
                <a:gd name="connsiteY4" fmla="*/ 54281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810359 w 3049656"/>
                <a:gd name="connsiteY5" fmla="*/ 158421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70364 w 3049656"/>
                <a:gd name="connsiteY4" fmla="*/ 432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01123 w 3049656"/>
                <a:gd name="connsiteY4" fmla="*/ 55977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94533 w 3049656"/>
                <a:gd name="connsiteY4" fmla="*/ 50888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902633 w 3049656"/>
                <a:gd name="connsiteY5" fmla="*/ 232211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72000 w 3049656"/>
                <a:gd name="connsiteY2" fmla="*/ 75494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125819"/>
                <a:gd name="connsiteY0" fmla="*/ 516687 h 572473"/>
                <a:gd name="connsiteX1" fmla="*/ 855944 w 3125819"/>
                <a:gd name="connsiteY1" fmla="*/ 412634 h 572473"/>
                <a:gd name="connsiteX2" fmla="*/ 1263212 w 3125819"/>
                <a:gd name="connsiteY2" fmla="*/ 106027 h 572473"/>
                <a:gd name="connsiteX3" fmla="*/ 1506321 w 3125819"/>
                <a:gd name="connsiteY3" fmla="*/ 0 h 572473"/>
                <a:gd name="connsiteX4" fmla="*/ 1710937 w 3125819"/>
                <a:gd name="connsiteY4" fmla="*/ 43425 h 572473"/>
                <a:gd name="connsiteX5" fmla="*/ 1882128 w 3125819"/>
                <a:gd name="connsiteY5" fmla="*/ 167751 h 572473"/>
                <a:gd name="connsiteX6" fmla="*/ 2112176 w 3125819"/>
                <a:gd name="connsiteY6" fmla="*/ 429725 h 572473"/>
                <a:gd name="connsiteX7" fmla="*/ 3125819 w 3125819"/>
                <a:gd name="connsiteY7" fmla="*/ 572473 h 572473"/>
                <a:gd name="connsiteX0" fmla="*/ 0 w 3245922"/>
                <a:gd name="connsiteY0" fmla="*/ 516687 h 603007"/>
                <a:gd name="connsiteX1" fmla="*/ 855944 w 3245922"/>
                <a:gd name="connsiteY1" fmla="*/ 412634 h 603007"/>
                <a:gd name="connsiteX2" fmla="*/ 1263212 w 3245922"/>
                <a:gd name="connsiteY2" fmla="*/ 106027 h 603007"/>
                <a:gd name="connsiteX3" fmla="*/ 1506321 w 3245922"/>
                <a:gd name="connsiteY3" fmla="*/ 0 h 603007"/>
                <a:gd name="connsiteX4" fmla="*/ 1710937 w 3245922"/>
                <a:gd name="connsiteY4" fmla="*/ 43425 h 603007"/>
                <a:gd name="connsiteX5" fmla="*/ 1882128 w 3245922"/>
                <a:gd name="connsiteY5" fmla="*/ 167751 h 603007"/>
                <a:gd name="connsiteX6" fmla="*/ 2112176 w 3245922"/>
                <a:gd name="connsiteY6" fmla="*/ 429725 h 603007"/>
                <a:gd name="connsiteX7" fmla="*/ 3245922 w 3245922"/>
                <a:gd name="connsiteY7" fmla="*/ 603007 h 603007"/>
                <a:gd name="connsiteX0" fmla="*/ 0 w 3330873"/>
                <a:gd name="connsiteY0" fmla="*/ 587932 h 603007"/>
                <a:gd name="connsiteX1" fmla="*/ 940895 w 3330873"/>
                <a:gd name="connsiteY1" fmla="*/ 412634 h 603007"/>
                <a:gd name="connsiteX2" fmla="*/ 1348163 w 3330873"/>
                <a:gd name="connsiteY2" fmla="*/ 106027 h 603007"/>
                <a:gd name="connsiteX3" fmla="*/ 1591272 w 3330873"/>
                <a:gd name="connsiteY3" fmla="*/ 0 h 603007"/>
                <a:gd name="connsiteX4" fmla="*/ 1795888 w 3330873"/>
                <a:gd name="connsiteY4" fmla="*/ 43425 h 603007"/>
                <a:gd name="connsiteX5" fmla="*/ 1967079 w 3330873"/>
                <a:gd name="connsiteY5" fmla="*/ 167751 h 603007"/>
                <a:gd name="connsiteX6" fmla="*/ 2197127 w 3330873"/>
                <a:gd name="connsiteY6" fmla="*/ 429725 h 603007"/>
                <a:gd name="connsiteX7" fmla="*/ 3330873 w 3330873"/>
                <a:gd name="connsiteY7" fmla="*/ 603007 h 60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873" h="603007">
                  <a:moveTo>
                    <a:pt x="0" y="587932"/>
                  </a:moveTo>
                  <a:cubicBezTo>
                    <a:pt x="194057" y="572105"/>
                    <a:pt x="716201" y="492951"/>
                    <a:pt x="940895" y="412634"/>
                  </a:cubicBezTo>
                  <a:cubicBezTo>
                    <a:pt x="1165589" y="332317"/>
                    <a:pt x="1242695" y="178192"/>
                    <a:pt x="1348163" y="106027"/>
                  </a:cubicBezTo>
                  <a:cubicBezTo>
                    <a:pt x="1453631" y="33862"/>
                    <a:pt x="1532934" y="8624"/>
                    <a:pt x="1591272" y="0"/>
                  </a:cubicBezTo>
                  <a:cubicBezTo>
                    <a:pt x="1667186" y="11732"/>
                    <a:pt x="1715556" y="4017"/>
                    <a:pt x="1795888" y="43425"/>
                  </a:cubicBezTo>
                  <a:cubicBezTo>
                    <a:pt x="1898924" y="101492"/>
                    <a:pt x="1900206" y="103368"/>
                    <a:pt x="1967079" y="167751"/>
                  </a:cubicBezTo>
                  <a:cubicBezTo>
                    <a:pt x="2033952" y="232134"/>
                    <a:pt x="2056121" y="275901"/>
                    <a:pt x="2197127" y="429725"/>
                  </a:cubicBezTo>
                  <a:cubicBezTo>
                    <a:pt x="2338133" y="583549"/>
                    <a:pt x="3273901" y="591613"/>
                    <a:pt x="3330873" y="60300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1159430" y="2132856"/>
              <a:ext cx="5317336" cy="2780990"/>
              <a:chOff x="1159430" y="2132856"/>
              <a:chExt cx="5317336" cy="2780990"/>
            </a:xfrm>
          </p:grpSpPr>
          <p:grpSp>
            <p:nvGrpSpPr>
              <p:cNvPr id="20" name="Группа 19"/>
              <p:cNvGrpSpPr/>
              <p:nvPr/>
            </p:nvGrpSpPr>
            <p:grpSpPr>
              <a:xfrm>
                <a:off x="1159430" y="2505907"/>
                <a:ext cx="5317336" cy="2407939"/>
                <a:chOff x="1047238" y="2203867"/>
                <a:chExt cx="5317336" cy="2407939"/>
              </a:xfrm>
            </p:grpSpPr>
            <p:cxnSp>
              <p:nvCxnSpPr>
                <p:cNvPr id="21" name="Прямая со стрелкой 20"/>
                <p:cNvCxnSpPr/>
                <p:nvPr/>
              </p:nvCxnSpPr>
              <p:spPr>
                <a:xfrm flipV="1">
                  <a:off x="1753004" y="2212998"/>
                  <a:ext cx="0" cy="196334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1753004" y="4176342"/>
                  <a:ext cx="432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6076542" y="4242474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x</a:t>
                  </a:r>
                  <a:endParaRPr lang="ru-RU" dirty="0"/>
                </a:p>
              </p:txBody>
            </p:sp>
            <p:sp>
              <p:nvSpPr>
                <p:cNvPr id="26" name="Прямоугольник 25"/>
                <p:cNvSpPr/>
                <p:nvPr/>
              </p:nvSpPr>
              <p:spPr>
                <a:xfrm>
                  <a:off x="1047238" y="2203867"/>
                  <a:ext cx="59984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p(x)</a:t>
                  </a:r>
                  <a:endParaRPr lang="ru-RU" dirty="0"/>
                </a:p>
              </p:txBody>
            </p:sp>
            <p:sp>
              <p:nvSpPr>
                <p:cNvPr id="27" name="Полилиния 26"/>
                <p:cNvSpPr/>
                <p:nvPr/>
              </p:nvSpPr>
              <p:spPr>
                <a:xfrm>
                  <a:off x="2473158" y="2513217"/>
                  <a:ext cx="2416397" cy="1542021"/>
                </a:xfrm>
                <a:custGeom>
                  <a:avLst/>
                  <a:gdLst>
                    <a:gd name="connsiteX0" fmla="*/ 0 w 2059537"/>
                    <a:gd name="connsiteY0" fmla="*/ 1044991 h 1079387"/>
                    <a:gd name="connsiteX1" fmla="*/ 393107 w 2059537"/>
                    <a:gd name="connsiteY1" fmla="*/ 968079 h 1079387"/>
                    <a:gd name="connsiteX2" fmla="*/ 803305 w 2059537"/>
                    <a:gd name="connsiteY2" fmla="*/ 122045 h 1079387"/>
                    <a:gd name="connsiteX3" fmla="*/ 1213503 w 2059537"/>
                    <a:gd name="connsiteY3" fmla="*/ 96408 h 1079387"/>
                    <a:gd name="connsiteX4" fmla="*/ 1649339 w 2059537"/>
                    <a:gd name="connsiteY4" fmla="*/ 985170 h 1079387"/>
                    <a:gd name="connsiteX5" fmla="*/ 2059537 w 2059537"/>
                    <a:gd name="connsiteY5" fmla="*/ 1019354 h 1079387"/>
                    <a:gd name="connsiteX0" fmla="*/ 0 w 2059537"/>
                    <a:gd name="connsiteY0" fmla="*/ 1038363 h 1072013"/>
                    <a:gd name="connsiteX1" fmla="*/ 393107 w 2059537"/>
                    <a:gd name="connsiteY1" fmla="*/ 961451 h 1072013"/>
                    <a:gd name="connsiteX2" fmla="*/ 826739 w 2059537"/>
                    <a:gd name="connsiteY2" fmla="*/ 128987 h 1072013"/>
                    <a:gd name="connsiteX3" fmla="*/ 1213503 w 2059537"/>
                    <a:gd name="connsiteY3" fmla="*/ 89780 h 1072013"/>
                    <a:gd name="connsiteX4" fmla="*/ 1649339 w 2059537"/>
                    <a:gd name="connsiteY4" fmla="*/ 978542 h 1072013"/>
                    <a:gd name="connsiteX5" fmla="*/ 2059537 w 2059537"/>
                    <a:gd name="connsiteY5" fmla="*/ 1012726 h 1072013"/>
                    <a:gd name="connsiteX0" fmla="*/ 0 w 2053678"/>
                    <a:gd name="connsiteY0" fmla="*/ 977296 h 1053952"/>
                    <a:gd name="connsiteX1" fmla="*/ 387248 w 2053678"/>
                    <a:gd name="connsiteY1" fmla="*/ 961451 h 1053952"/>
                    <a:gd name="connsiteX2" fmla="*/ 820880 w 2053678"/>
                    <a:gd name="connsiteY2" fmla="*/ 128987 h 1053952"/>
                    <a:gd name="connsiteX3" fmla="*/ 1207644 w 2053678"/>
                    <a:gd name="connsiteY3" fmla="*/ 89780 h 1053952"/>
                    <a:gd name="connsiteX4" fmla="*/ 1643480 w 2053678"/>
                    <a:gd name="connsiteY4" fmla="*/ 978542 h 1053952"/>
                    <a:gd name="connsiteX5" fmla="*/ 2053678 w 2053678"/>
                    <a:gd name="connsiteY5" fmla="*/ 1012726 h 1053952"/>
                    <a:gd name="connsiteX0" fmla="*/ 0 w 2053678"/>
                    <a:gd name="connsiteY0" fmla="*/ 977296 h 1053952"/>
                    <a:gd name="connsiteX1" fmla="*/ 387248 w 2053678"/>
                    <a:gd name="connsiteY1" fmla="*/ 961451 h 1053952"/>
                    <a:gd name="connsiteX2" fmla="*/ 820880 w 2053678"/>
                    <a:gd name="connsiteY2" fmla="*/ 128987 h 1053952"/>
                    <a:gd name="connsiteX3" fmla="*/ 1207644 w 2053678"/>
                    <a:gd name="connsiteY3" fmla="*/ 89780 h 1053952"/>
                    <a:gd name="connsiteX4" fmla="*/ 1643480 w 2053678"/>
                    <a:gd name="connsiteY4" fmla="*/ 978542 h 1053952"/>
                    <a:gd name="connsiteX5" fmla="*/ 2053678 w 2053678"/>
                    <a:gd name="connsiteY5" fmla="*/ 1012726 h 1053952"/>
                    <a:gd name="connsiteX0" fmla="*/ 0 w 2071254"/>
                    <a:gd name="connsiteY0" fmla="*/ 1065504 h 1108618"/>
                    <a:gd name="connsiteX1" fmla="*/ 404824 w 2071254"/>
                    <a:gd name="connsiteY1" fmla="*/ 961451 h 1108618"/>
                    <a:gd name="connsiteX2" fmla="*/ 838456 w 2071254"/>
                    <a:gd name="connsiteY2" fmla="*/ 128987 h 1108618"/>
                    <a:gd name="connsiteX3" fmla="*/ 1225220 w 2071254"/>
                    <a:gd name="connsiteY3" fmla="*/ 89780 h 1108618"/>
                    <a:gd name="connsiteX4" fmla="*/ 1661056 w 2071254"/>
                    <a:gd name="connsiteY4" fmla="*/ 978542 h 1108618"/>
                    <a:gd name="connsiteX5" fmla="*/ 2071254 w 2071254"/>
                    <a:gd name="connsiteY5" fmla="*/ 1012726 h 1108618"/>
                    <a:gd name="connsiteX0" fmla="*/ 0 w 2071254"/>
                    <a:gd name="connsiteY0" fmla="*/ 1065504 h 1067057"/>
                    <a:gd name="connsiteX1" fmla="*/ 404824 w 2071254"/>
                    <a:gd name="connsiteY1" fmla="*/ 961451 h 1067057"/>
                    <a:gd name="connsiteX2" fmla="*/ 838456 w 2071254"/>
                    <a:gd name="connsiteY2" fmla="*/ 128987 h 1067057"/>
                    <a:gd name="connsiteX3" fmla="*/ 1225220 w 2071254"/>
                    <a:gd name="connsiteY3" fmla="*/ 89780 h 1067057"/>
                    <a:gd name="connsiteX4" fmla="*/ 1661056 w 2071254"/>
                    <a:gd name="connsiteY4" fmla="*/ 978542 h 1067057"/>
                    <a:gd name="connsiteX5" fmla="*/ 2071254 w 2071254"/>
                    <a:gd name="connsiteY5" fmla="*/ 1012726 h 1067057"/>
                    <a:gd name="connsiteX0" fmla="*/ 0 w 2176710"/>
                    <a:gd name="connsiteY0" fmla="*/ 1065504 h 1076279"/>
                    <a:gd name="connsiteX1" fmla="*/ 404824 w 2176710"/>
                    <a:gd name="connsiteY1" fmla="*/ 961451 h 1076279"/>
                    <a:gd name="connsiteX2" fmla="*/ 838456 w 2176710"/>
                    <a:gd name="connsiteY2" fmla="*/ 128987 h 1076279"/>
                    <a:gd name="connsiteX3" fmla="*/ 1225220 w 2176710"/>
                    <a:gd name="connsiteY3" fmla="*/ 89780 h 1076279"/>
                    <a:gd name="connsiteX4" fmla="*/ 1661056 w 2176710"/>
                    <a:gd name="connsiteY4" fmla="*/ 978542 h 1076279"/>
                    <a:gd name="connsiteX5" fmla="*/ 2176710 w 2176710"/>
                    <a:gd name="connsiteY5" fmla="*/ 1067008 h 1076279"/>
                    <a:gd name="connsiteX0" fmla="*/ 0 w 2176710"/>
                    <a:gd name="connsiteY0" fmla="*/ 1624435 h 1635210"/>
                    <a:gd name="connsiteX1" fmla="*/ 404824 w 2176710"/>
                    <a:gd name="connsiteY1" fmla="*/ 1520382 h 1635210"/>
                    <a:gd name="connsiteX2" fmla="*/ 838456 w 2176710"/>
                    <a:gd name="connsiteY2" fmla="*/ 687918 h 1635210"/>
                    <a:gd name="connsiteX3" fmla="*/ 1047876 w 2176710"/>
                    <a:gd name="connsiteY3" fmla="*/ 79 h 1635210"/>
                    <a:gd name="connsiteX4" fmla="*/ 1225220 w 2176710"/>
                    <a:gd name="connsiteY4" fmla="*/ 648711 h 1635210"/>
                    <a:gd name="connsiteX5" fmla="*/ 1661056 w 2176710"/>
                    <a:gd name="connsiteY5" fmla="*/ 1537473 h 1635210"/>
                    <a:gd name="connsiteX6" fmla="*/ 2176710 w 2176710"/>
                    <a:gd name="connsiteY6" fmla="*/ 1625939 h 1635210"/>
                    <a:gd name="connsiteX0" fmla="*/ 0 w 2176710"/>
                    <a:gd name="connsiteY0" fmla="*/ 1624356 h 1635131"/>
                    <a:gd name="connsiteX1" fmla="*/ 404824 w 2176710"/>
                    <a:gd name="connsiteY1" fmla="*/ 1520303 h 1635131"/>
                    <a:gd name="connsiteX2" fmla="*/ 838456 w 2176710"/>
                    <a:gd name="connsiteY2" fmla="*/ 687839 h 1635131"/>
                    <a:gd name="connsiteX3" fmla="*/ 1047876 w 2176710"/>
                    <a:gd name="connsiteY3" fmla="*/ 0 h 1635131"/>
                    <a:gd name="connsiteX4" fmla="*/ 1225220 w 2176710"/>
                    <a:gd name="connsiteY4" fmla="*/ 648632 h 1635131"/>
                    <a:gd name="connsiteX5" fmla="*/ 1661056 w 2176710"/>
                    <a:gd name="connsiteY5" fmla="*/ 1537394 h 1635131"/>
                    <a:gd name="connsiteX6" fmla="*/ 2176710 w 2176710"/>
                    <a:gd name="connsiteY6" fmla="*/ 1625860 h 1635131"/>
                    <a:gd name="connsiteX0" fmla="*/ 0 w 2176710"/>
                    <a:gd name="connsiteY0" fmla="*/ 1624668 h 1635443"/>
                    <a:gd name="connsiteX1" fmla="*/ 404824 w 2176710"/>
                    <a:gd name="connsiteY1" fmla="*/ 1520615 h 1635443"/>
                    <a:gd name="connsiteX2" fmla="*/ 838456 w 2176710"/>
                    <a:gd name="connsiteY2" fmla="*/ 688151 h 1635443"/>
                    <a:gd name="connsiteX3" fmla="*/ 1047876 w 2176710"/>
                    <a:gd name="connsiteY3" fmla="*/ 312 h 1635443"/>
                    <a:gd name="connsiteX4" fmla="*/ 1225220 w 2176710"/>
                    <a:gd name="connsiteY4" fmla="*/ 648944 h 1635443"/>
                    <a:gd name="connsiteX5" fmla="*/ 1661056 w 2176710"/>
                    <a:gd name="connsiteY5" fmla="*/ 1537706 h 1635443"/>
                    <a:gd name="connsiteX6" fmla="*/ 2176710 w 2176710"/>
                    <a:gd name="connsiteY6" fmla="*/ 1626172 h 1635443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56434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225220 w 2176710"/>
                    <a:gd name="connsiteY4" fmla="*/ 648963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56434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07242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15423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07242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87 h 1635462"/>
                    <a:gd name="connsiteX1" fmla="*/ 404824 w 2176710"/>
                    <a:gd name="connsiteY1" fmla="*/ 1520634 h 1635462"/>
                    <a:gd name="connsiteX2" fmla="*/ 715423 w 2176710"/>
                    <a:gd name="connsiteY2" fmla="*/ 661029 h 1635462"/>
                    <a:gd name="connsiteX3" fmla="*/ 1047876 w 2176710"/>
                    <a:gd name="connsiteY3" fmla="*/ 331 h 1635462"/>
                    <a:gd name="connsiteX4" fmla="*/ 1342394 w 2176710"/>
                    <a:gd name="connsiteY4" fmla="*/ 655748 h 1635462"/>
                    <a:gd name="connsiteX5" fmla="*/ 1661056 w 2176710"/>
                    <a:gd name="connsiteY5" fmla="*/ 1537725 h 1635462"/>
                    <a:gd name="connsiteX6" fmla="*/ 2176710 w 2176710"/>
                    <a:gd name="connsiteY6" fmla="*/ 1626191 h 1635462"/>
                    <a:gd name="connsiteX0" fmla="*/ 0 w 2176710"/>
                    <a:gd name="connsiteY0" fmla="*/ 1624638 h 1635413"/>
                    <a:gd name="connsiteX1" fmla="*/ 404824 w 2176710"/>
                    <a:gd name="connsiteY1" fmla="*/ 1520585 h 1635413"/>
                    <a:gd name="connsiteX2" fmla="*/ 585039 w 2176710"/>
                    <a:gd name="connsiteY2" fmla="*/ 1058782 h 1635413"/>
                    <a:gd name="connsiteX3" fmla="*/ 715423 w 2176710"/>
                    <a:gd name="connsiteY3" fmla="*/ 660980 h 1635413"/>
                    <a:gd name="connsiteX4" fmla="*/ 1047876 w 2176710"/>
                    <a:gd name="connsiteY4" fmla="*/ 282 h 1635413"/>
                    <a:gd name="connsiteX5" fmla="*/ 1342394 w 2176710"/>
                    <a:gd name="connsiteY5" fmla="*/ 655699 h 1635413"/>
                    <a:gd name="connsiteX6" fmla="*/ 1661056 w 2176710"/>
                    <a:gd name="connsiteY6" fmla="*/ 1537676 h 1635413"/>
                    <a:gd name="connsiteX7" fmla="*/ 2176710 w 2176710"/>
                    <a:gd name="connsiteY7" fmla="*/ 1626142 h 1635413"/>
                    <a:gd name="connsiteX0" fmla="*/ 0 w 2176710"/>
                    <a:gd name="connsiteY0" fmla="*/ 1624702 h 1635477"/>
                    <a:gd name="connsiteX1" fmla="*/ 404824 w 2176710"/>
                    <a:gd name="connsiteY1" fmla="*/ 1520649 h 1635477"/>
                    <a:gd name="connsiteX2" fmla="*/ 585039 w 2176710"/>
                    <a:gd name="connsiteY2" fmla="*/ 1058846 h 1635477"/>
                    <a:gd name="connsiteX3" fmla="*/ 732999 w 2176710"/>
                    <a:gd name="connsiteY3" fmla="*/ 566050 h 1635477"/>
                    <a:gd name="connsiteX4" fmla="*/ 1047876 w 2176710"/>
                    <a:gd name="connsiteY4" fmla="*/ 346 h 1635477"/>
                    <a:gd name="connsiteX5" fmla="*/ 1342394 w 2176710"/>
                    <a:gd name="connsiteY5" fmla="*/ 655763 h 1635477"/>
                    <a:gd name="connsiteX6" fmla="*/ 1661056 w 2176710"/>
                    <a:gd name="connsiteY6" fmla="*/ 1537740 h 1635477"/>
                    <a:gd name="connsiteX7" fmla="*/ 2176710 w 2176710"/>
                    <a:gd name="connsiteY7" fmla="*/ 1626206 h 1635477"/>
                    <a:gd name="connsiteX0" fmla="*/ 0 w 2176710"/>
                    <a:gd name="connsiteY0" fmla="*/ 1624702 h 1635477"/>
                    <a:gd name="connsiteX1" fmla="*/ 404824 w 2176710"/>
                    <a:gd name="connsiteY1" fmla="*/ 1520649 h 1635477"/>
                    <a:gd name="connsiteX2" fmla="*/ 585039 w 2176710"/>
                    <a:gd name="connsiteY2" fmla="*/ 1058846 h 1635477"/>
                    <a:gd name="connsiteX3" fmla="*/ 732999 w 2176710"/>
                    <a:gd name="connsiteY3" fmla="*/ 566050 h 1635477"/>
                    <a:gd name="connsiteX4" fmla="*/ 1047876 w 2176710"/>
                    <a:gd name="connsiteY4" fmla="*/ 346 h 1635477"/>
                    <a:gd name="connsiteX5" fmla="*/ 1342394 w 2176710"/>
                    <a:gd name="connsiteY5" fmla="*/ 655763 h 1635477"/>
                    <a:gd name="connsiteX6" fmla="*/ 1661056 w 2176710"/>
                    <a:gd name="connsiteY6" fmla="*/ 1537740 h 1635477"/>
                    <a:gd name="connsiteX7" fmla="*/ 2176710 w 2176710"/>
                    <a:gd name="connsiteY7" fmla="*/ 1626206 h 1635477"/>
                    <a:gd name="connsiteX0" fmla="*/ 0 w 2176710"/>
                    <a:gd name="connsiteY0" fmla="*/ 1624704 h 1635479"/>
                    <a:gd name="connsiteX1" fmla="*/ 404824 w 2176710"/>
                    <a:gd name="connsiteY1" fmla="*/ 1520651 h 1635479"/>
                    <a:gd name="connsiteX2" fmla="*/ 585039 w 2176710"/>
                    <a:gd name="connsiteY2" fmla="*/ 1072418 h 1635479"/>
                    <a:gd name="connsiteX3" fmla="*/ 732999 w 2176710"/>
                    <a:gd name="connsiteY3" fmla="*/ 566052 h 1635479"/>
                    <a:gd name="connsiteX4" fmla="*/ 1047876 w 2176710"/>
                    <a:gd name="connsiteY4" fmla="*/ 348 h 1635479"/>
                    <a:gd name="connsiteX5" fmla="*/ 1342394 w 2176710"/>
                    <a:gd name="connsiteY5" fmla="*/ 655765 h 1635479"/>
                    <a:gd name="connsiteX6" fmla="*/ 1661056 w 2176710"/>
                    <a:gd name="connsiteY6" fmla="*/ 1537742 h 1635479"/>
                    <a:gd name="connsiteX7" fmla="*/ 2176710 w 2176710"/>
                    <a:gd name="connsiteY7" fmla="*/ 1626208 h 1635479"/>
                    <a:gd name="connsiteX0" fmla="*/ 0 w 2176710"/>
                    <a:gd name="connsiteY0" fmla="*/ 1624704 h 1635479"/>
                    <a:gd name="connsiteX1" fmla="*/ 404824 w 2176710"/>
                    <a:gd name="connsiteY1" fmla="*/ 1520651 h 1635479"/>
                    <a:gd name="connsiteX2" fmla="*/ 585039 w 2176710"/>
                    <a:gd name="connsiteY2" fmla="*/ 1072418 h 1635479"/>
                    <a:gd name="connsiteX3" fmla="*/ 732999 w 2176710"/>
                    <a:gd name="connsiteY3" fmla="*/ 566052 h 1635479"/>
                    <a:gd name="connsiteX4" fmla="*/ 1047876 w 2176710"/>
                    <a:gd name="connsiteY4" fmla="*/ 348 h 1635479"/>
                    <a:gd name="connsiteX5" fmla="*/ 1342394 w 2176710"/>
                    <a:gd name="connsiteY5" fmla="*/ 655765 h 1635479"/>
                    <a:gd name="connsiteX6" fmla="*/ 1661056 w 2176710"/>
                    <a:gd name="connsiteY6" fmla="*/ 1537742 h 1635479"/>
                    <a:gd name="connsiteX7" fmla="*/ 2176710 w 2176710"/>
                    <a:gd name="connsiteY7" fmla="*/ 1626208 h 1635479"/>
                    <a:gd name="connsiteX0" fmla="*/ 0 w 2176710"/>
                    <a:gd name="connsiteY0" fmla="*/ 1624710 h 1635485"/>
                    <a:gd name="connsiteX1" fmla="*/ 404824 w 2176710"/>
                    <a:gd name="connsiteY1" fmla="*/ 1520657 h 1635485"/>
                    <a:gd name="connsiteX2" fmla="*/ 585039 w 2176710"/>
                    <a:gd name="connsiteY2" fmla="*/ 1072424 h 1635485"/>
                    <a:gd name="connsiteX3" fmla="*/ 727141 w 2176710"/>
                    <a:gd name="connsiteY3" fmla="*/ 559273 h 1635485"/>
                    <a:gd name="connsiteX4" fmla="*/ 1047876 w 2176710"/>
                    <a:gd name="connsiteY4" fmla="*/ 354 h 1635485"/>
                    <a:gd name="connsiteX5" fmla="*/ 1342394 w 2176710"/>
                    <a:gd name="connsiteY5" fmla="*/ 655771 h 1635485"/>
                    <a:gd name="connsiteX6" fmla="*/ 1661056 w 2176710"/>
                    <a:gd name="connsiteY6" fmla="*/ 1537748 h 1635485"/>
                    <a:gd name="connsiteX7" fmla="*/ 2176710 w 2176710"/>
                    <a:gd name="connsiteY7" fmla="*/ 1626214 h 1635485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42394 w 2176710"/>
                    <a:gd name="connsiteY5" fmla="*/ 655796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59970 w 2176710"/>
                    <a:gd name="connsiteY5" fmla="*/ 649011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176710"/>
                    <a:gd name="connsiteY0" fmla="*/ 1624735 h 1635510"/>
                    <a:gd name="connsiteX1" fmla="*/ 404824 w 2176710"/>
                    <a:gd name="connsiteY1" fmla="*/ 1520682 h 1635510"/>
                    <a:gd name="connsiteX2" fmla="*/ 585039 w 2176710"/>
                    <a:gd name="connsiteY2" fmla="*/ 1072449 h 1635510"/>
                    <a:gd name="connsiteX3" fmla="*/ 727141 w 2176710"/>
                    <a:gd name="connsiteY3" fmla="*/ 559298 h 1635510"/>
                    <a:gd name="connsiteX4" fmla="*/ 1047876 w 2176710"/>
                    <a:gd name="connsiteY4" fmla="*/ 379 h 1635510"/>
                    <a:gd name="connsiteX5" fmla="*/ 1359970 w 2176710"/>
                    <a:gd name="connsiteY5" fmla="*/ 649011 h 1635510"/>
                    <a:gd name="connsiteX6" fmla="*/ 1661056 w 2176710"/>
                    <a:gd name="connsiteY6" fmla="*/ 1537773 h 1635510"/>
                    <a:gd name="connsiteX7" fmla="*/ 2176710 w 2176710"/>
                    <a:gd name="connsiteY7" fmla="*/ 1626239 h 1635510"/>
                    <a:gd name="connsiteX0" fmla="*/ 0 w 2229438"/>
                    <a:gd name="connsiteY0" fmla="*/ 1624735 h 1647717"/>
                    <a:gd name="connsiteX1" fmla="*/ 404824 w 2229438"/>
                    <a:gd name="connsiteY1" fmla="*/ 1520682 h 1647717"/>
                    <a:gd name="connsiteX2" fmla="*/ 585039 w 2229438"/>
                    <a:gd name="connsiteY2" fmla="*/ 1072449 h 1647717"/>
                    <a:gd name="connsiteX3" fmla="*/ 727141 w 2229438"/>
                    <a:gd name="connsiteY3" fmla="*/ 559298 h 1647717"/>
                    <a:gd name="connsiteX4" fmla="*/ 1047876 w 2229438"/>
                    <a:gd name="connsiteY4" fmla="*/ 379 h 1647717"/>
                    <a:gd name="connsiteX5" fmla="*/ 1359970 w 2229438"/>
                    <a:gd name="connsiteY5" fmla="*/ 649011 h 1647717"/>
                    <a:gd name="connsiteX6" fmla="*/ 1661056 w 2229438"/>
                    <a:gd name="connsiteY6" fmla="*/ 1537773 h 1647717"/>
                    <a:gd name="connsiteX7" fmla="*/ 2229438 w 2229438"/>
                    <a:gd name="connsiteY7" fmla="*/ 1646595 h 1647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29438" h="1647717">
                      <a:moveTo>
                        <a:pt x="0" y="1624735"/>
                      </a:moveTo>
                      <a:cubicBezTo>
                        <a:pt x="194057" y="1608908"/>
                        <a:pt x="307318" y="1612730"/>
                        <a:pt x="404824" y="1520682"/>
                      </a:cubicBezTo>
                      <a:cubicBezTo>
                        <a:pt x="502330" y="1428634"/>
                        <a:pt x="533273" y="1215716"/>
                        <a:pt x="585039" y="1072449"/>
                      </a:cubicBezTo>
                      <a:cubicBezTo>
                        <a:pt x="625088" y="908826"/>
                        <a:pt x="667578" y="765117"/>
                        <a:pt x="727141" y="559298"/>
                      </a:cubicBezTo>
                      <a:cubicBezTo>
                        <a:pt x="786704" y="353479"/>
                        <a:pt x="813513" y="-13443"/>
                        <a:pt x="1047876" y="379"/>
                      </a:cubicBezTo>
                      <a:cubicBezTo>
                        <a:pt x="1235370" y="630"/>
                        <a:pt x="1287067" y="392779"/>
                        <a:pt x="1359970" y="649011"/>
                      </a:cubicBezTo>
                      <a:cubicBezTo>
                        <a:pt x="1432873" y="905243"/>
                        <a:pt x="1520050" y="1383949"/>
                        <a:pt x="1661056" y="1537773"/>
                      </a:cubicBezTo>
                      <a:cubicBezTo>
                        <a:pt x="1802062" y="1691597"/>
                        <a:pt x="2172466" y="1635201"/>
                        <a:pt x="2229438" y="1646595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4788024" y="2132856"/>
                    <a:ext cx="985719" cy="3730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/>
                              </a:rPr>
                              <m:t>1</m:t>
                            </m:r>
                          </m:sup>
                        </m:sSubSup>
                      </m:oMath>
                    </a14:m>
                    <a:r>
                      <a:rPr lang="ru-RU" dirty="0" smtClean="0"/>
                      <a:t>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brk/>
                              </m:rPr>
                              <a:rPr lang="en-US" i="1" smtClean="0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ru-RU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oMath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8024" y="2132856"/>
                    <a:ext cx="985719" cy="373051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5" name="Прямая соединительная линия 34"/>
              <p:cNvCxnSpPr/>
              <p:nvPr/>
            </p:nvCxnSpPr>
            <p:spPr>
              <a:xfrm flipV="1">
                <a:off x="3923928" y="2420888"/>
                <a:ext cx="936104" cy="5040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flipV="1">
                <a:off x="4788024" y="2505907"/>
                <a:ext cx="720080" cy="16431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58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229600" cy="50405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400" b="1" dirty="0">
                    <a:solidFill>
                      <a:srgbClr val="C00000"/>
                    </a:solidFill>
                  </a:rPr>
                  <a:t>Предельная погрешность</a:t>
                </a:r>
                <a:r>
                  <a:rPr lang="ru-RU" sz="2400" dirty="0">
                    <a:solidFill>
                      <a:srgbClr val="C00000"/>
                    </a:solidFill>
                  </a:rPr>
                  <a:t> </a:t>
                </a:r>
                <a:r>
                  <a:rPr lang="ru-RU" sz="2400" dirty="0"/>
                  <a:t>— это максимальная погрешность, которая может явиться в конкретном измерительном эксперименте. </a:t>
                </a:r>
                <a:endParaRPr lang="ru-RU" sz="2400" dirty="0" smtClean="0"/>
              </a:p>
              <a:p>
                <a:r>
                  <a:rPr lang="ru-RU" sz="2400" dirty="0" smtClean="0"/>
                  <a:t>Теоретически </a:t>
                </a:r>
                <a:r>
                  <a:rPr lang="ru-RU" sz="2400" dirty="0"/>
                  <a:t>такая оценка погрешности правомерна только для распределении, границы которых четко выражены и существует такое значение ±</a:t>
                </a:r>
                <a14:m>
                  <m:oMath xmlns:m="http://schemas.openxmlformats.org/officeDocument/2006/math">
                    <m:r>
                      <a:rPr lang="ru-RU" sz="2400" i="1" dirty="0">
                        <a:latin typeface="Cambria Math"/>
                      </a:rPr>
                      <m:t>∆</m:t>
                    </m:r>
                  </m:oMath>
                </a14:m>
                <a:r>
                  <a:rPr lang="ru-RU" sz="2000" baseline="-25000" dirty="0" smtClean="0"/>
                  <a:t>м</a:t>
                </a:r>
                <a:r>
                  <a:rPr lang="ru-RU" sz="2000" baseline="-25000" dirty="0"/>
                  <a:t>ах</a:t>
                </a:r>
                <a:r>
                  <a:rPr lang="ru-RU" sz="2400" dirty="0"/>
                  <a:t>, которое ограничивает возможные значения случайной погрешности с двух сторон от центра распределения (например, равномерного). </a:t>
                </a:r>
                <a:endParaRPr lang="ru-RU" sz="2400" dirty="0" smtClean="0"/>
              </a:p>
              <a:p>
                <a:r>
                  <a:rPr lang="ru-RU" sz="2400" dirty="0" smtClean="0"/>
                  <a:t>Такая </a:t>
                </a:r>
                <a:r>
                  <a:rPr lang="ru-RU" sz="2400" dirty="0"/>
                  <a:t>оценка не содержит информации о характере закона распределения, часто бывает завышенной и в настоящее время </a:t>
                </a:r>
                <a:r>
                  <a:rPr lang="ru-RU" sz="2400" dirty="0" smtClean="0"/>
                  <a:t>применяется редко</a:t>
                </a:r>
                <a:r>
                  <a:rPr lang="ru-RU" sz="2400" dirty="0"/>
                  <a:t>.</a:t>
                </a:r>
              </a:p>
              <a:p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229600" cy="5040560"/>
              </a:xfrm>
              <a:blipFill rotWithShape="1">
                <a:blip r:embed="rId4"/>
                <a:stretch>
                  <a:fillRect l="-1111" t="-9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28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Более информативными являются </a:t>
            </a:r>
            <a:r>
              <a:rPr lang="ru-RU" sz="2400" dirty="0" err="1"/>
              <a:t>квантильные</a:t>
            </a:r>
            <a:r>
              <a:rPr lang="ru-RU" sz="2400" dirty="0"/>
              <a:t> оценки. Площадь, заключенная под всей кривой плотности распределения вероятности, по условиям нормирования равна единице. Эту площадь можно разделить вертикальными линиями на части. Абсциссы таких линий называют квантилями 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 err="1">
                <a:solidFill>
                  <a:srgbClr val="C00000"/>
                </a:solidFill>
              </a:rPr>
              <a:t>Квантильная</a:t>
            </a:r>
            <a:r>
              <a:rPr lang="ru-RU" sz="2400" dirty="0">
                <a:solidFill>
                  <a:srgbClr val="C00000"/>
                </a:solidFill>
              </a:rPr>
              <a:t> оценка результата измерений </a:t>
            </a:r>
            <a:r>
              <a:rPr lang="ru-RU" sz="2400" dirty="0"/>
              <a:t>позволяет найти вероятность, с которой значение случайной величины (результата измерения) находится в интервале от </a:t>
            </a:r>
            <a:r>
              <a:rPr lang="en-US" sz="2400" dirty="0"/>
              <a:t>Q, </a:t>
            </a:r>
            <a:r>
              <a:rPr lang="ru-RU" sz="2400" dirty="0"/>
              <a:t>до </a:t>
            </a:r>
            <a:r>
              <a:rPr lang="en-US" sz="2400" dirty="0"/>
              <a:t>Q2.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067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64704"/>
            <a:ext cx="6995120" cy="86636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Квантильные</a:t>
            </a:r>
            <a:r>
              <a:rPr lang="ru-RU" sz="4000" b="1" dirty="0"/>
              <a:t> </a:t>
            </a:r>
            <a:r>
              <a:rPr lang="ru-RU" sz="4000" b="1" dirty="0" smtClean="0"/>
              <a:t>оценки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1562756" y="2249777"/>
            <a:ext cx="6540717" cy="3275965"/>
            <a:chOff x="1664677" y="2778985"/>
            <a:chExt cx="6540717" cy="3275965"/>
          </a:xfrm>
        </p:grpSpPr>
        <p:sp>
          <p:nvSpPr>
            <p:cNvPr id="5" name="Полилиния 4"/>
            <p:cNvSpPr/>
            <p:nvPr/>
          </p:nvSpPr>
          <p:spPr>
            <a:xfrm>
              <a:off x="2997677" y="4561134"/>
              <a:ext cx="3751085" cy="946008"/>
            </a:xfrm>
            <a:custGeom>
              <a:avLst/>
              <a:gdLst>
                <a:gd name="connsiteX0" fmla="*/ 0 w 2059537"/>
                <a:gd name="connsiteY0" fmla="*/ 1044991 h 1079387"/>
                <a:gd name="connsiteX1" fmla="*/ 393107 w 2059537"/>
                <a:gd name="connsiteY1" fmla="*/ 968079 h 1079387"/>
                <a:gd name="connsiteX2" fmla="*/ 803305 w 2059537"/>
                <a:gd name="connsiteY2" fmla="*/ 122045 h 1079387"/>
                <a:gd name="connsiteX3" fmla="*/ 1213503 w 2059537"/>
                <a:gd name="connsiteY3" fmla="*/ 96408 h 1079387"/>
                <a:gd name="connsiteX4" fmla="*/ 1649339 w 2059537"/>
                <a:gd name="connsiteY4" fmla="*/ 985170 h 1079387"/>
                <a:gd name="connsiteX5" fmla="*/ 2059537 w 2059537"/>
                <a:gd name="connsiteY5" fmla="*/ 1019354 h 1079387"/>
                <a:gd name="connsiteX0" fmla="*/ 0 w 2059537"/>
                <a:gd name="connsiteY0" fmla="*/ 1038363 h 1072013"/>
                <a:gd name="connsiteX1" fmla="*/ 393107 w 2059537"/>
                <a:gd name="connsiteY1" fmla="*/ 961451 h 1072013"/>
                <a:gd name="connsiteX2" fmla="*/ 826739 w 2059537"/>
                <a:gd name="connsiteY2" fmla="*/ 128987 h 1072013"/>
                <a:gd name="connsiteX3" fmla="*/ 1213503 w 2059537"/>
                <a:gd name="connsiteY3" fmla="*/ 89780 h 1072013"/>
                <a:gd name="connsiteX4" fmla="*/ 1649339 w 2059537"/>
                <a:gd name="connsiteY4" fmla="*/ 978542 h 1072013"/>
                <a:gd name="connsiteX5" fmla="*/ 2059537 w 2059537"/>
                <a:gd name="connsiteY5" fmla="*/ 1012726 h 1072013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53678"/>
                <a:gd name="connsiteY0" fmla="*/ 977296 h 1053952"/>
                <a:gd name="connsiteX1" fmla="*/ 387248 w 2053678"/>
                <a:gd name="connsiteY1" fmla="*/ 961451 h 1053952"/>
                <a:gd name="connsiteX2" fmla="*/ 820880 w 2053678"/>
                <a:gd name="connsiteY2" fmla="*/ 128987 h 1053952"/>
                <a:gd name="connsiteX3" fmla="*/ 1207644 w 2053678"/>
                <a:gd name="connsiteY3" fmla="*/ 89780 h 1053952"/>
                <a:gd name="connsiteX4" fmla="*/ 1643480 w 2053678"/>
                <a:gd name="connsiteY4" fmla="*/ 978542 h 1053952"/>
                <a:gd name="connsiteX5" fmla="*/ 2053678 w 2053678"/>
                <a:gd name="connsiteY5" fmla="*/ 1012726 h 1053952"/>
                <a:gd name="connsiteX0" fmla="*/ 0 w 2071254"/>
                <a:gd name="connsiteY0" fmla="*/ 1065504 h 1108618"/>
                <a:gd name="connsiteX1" fmla="*/ 404824 w 2071254"/>
                <a:gd name="connsiteY1" fmla="*/ 961451 h 1108618"/>
                <a:gd name="connsiteX2" fmla="*/ 838456 w 2071254"/>
                <a:gd name="connsiteY2" fmla="*/ 128987 h 1108618"/>
                <a:gd name="connsiteX3" fmla="*/ 1225220 w 2071254"/>
                <a:gd name="connsiteY3" fmla="*/ 89780 h 1108618"/>
                <a:gd name="connsiteX4" fmla="*/ 1661056 w 2071254"/>
                <a:gd name="connsiteY4" fmla="*/ 978542 h 1108618"/>
                <a:gd name="connsiteX5" fmla="*/ 2071254 w 2071254"/>
                <a:gd name="connsiteY5" fmla="*/ 1012726 h 1108618"/>
                <a:gd name="connsiteX0" fmla="*/ 0 w 2071254"/>
                <a:gd name="connsiteY0" fmla="*/ 1065504 h 1067057"/>
                <a:gd name="connsiteX1" fmla="*/ 404824 w 2071254"/>
                <a:gd name="connsiteY1" fmla="*/ 961451 h 1067057"/>
                <a:gd name="connsiteX2" fmla="*/ 838456 w 2071254"/>
                <a:gd name="connsiteY2" fmla="*/ 128987 h 1067057"/>
                <a:gd name="connsiteX3" fmla="*/ 1225220 w 2071254"/>
                <a:gd name="connsiteY3" fmla="*/ 89780 h 1067057"/>
                <a:gd name="connsiteX4" fmla="*/ 1661056 w 2071254"/>
                <a:gd name="connsiteY4" fmla="*/ 978542 h 1067057"/>
                <a:gd name="connsiteX5" fmla="*/ 2071254 w 2071254"/>
                <a:gd name="connsiteY5" fmla="*/ 1012726 h 1067057"/>
                <a:gd name="connsiteX0" fmla="*/ 0 w 2176710"/>
                <a:gd name="connsiteY0" fmla="*/ 1065504 h 1076279"/>
                <a:gd name="connsiteX1" fmla="*/ 404824 w 2176710"/>
                <a:gd name="connsiteY1" fmla="*/ 961451 h 1076279"/>
                <a:gd name="connsiteX2" fmla="*/ 838456 w 2176710"/>
                <a:gd name="connsiteY2" fmla="*/ 128987 h 1076279"/>
                <a:gd name="connsiteX3" fmla="*/ 1225220 w 2176710"/>
                <a:gd name="connsiteY3" fmla="*/ 89780 h 1076279"/>
                <a:gd name="connsiteX4" fmla="*/ 1661056 w 2176710"/>
                <a:gd name="connsiteY4" fmla="*/ 978542 h 1076279"/>
                <a:gd name="connsiteX5" fmla="*/ 2176710 w 2176710"/>
                <a:gd name="connsiteY5" fmla="*/ 1067008 h 1076279"/>
                <a:gd name="connsiteX0" fmla="*/ 0 w 2627830"/>
                <a:gd name="connsiteY0" fmla="*/ 1065504 h 1076279"/>
                <a:gd name="connsiteX1" fmla="*/ 855944 w 2627830"/>
                <a:gd name="connsiteY1" fmla="*/ 961451 h 1076279"/>
                <a:gd name="connsiteX2" fmla="*/ 1289576 w 2627830"/>
                <a:gd name="connsiteY2" fmla="*/ 128987 h 1076279"/>
                <a:gd name="connsiteX3" fmla="*/ 1676340 w 2627830"/>
                <a:gd name="connsiteY3" fmla="*/ 89780 h 1076279"/>
                <a:gd name="connsiteX4" fmla="*/ 2112176 w 2627830"/>
                <a:gd name="connsiteY4" fmla="*/ 978542 h 1076279"/>
                <a:gd name="connsiteX5" fmla="*/ 2627830 w 2627830"/>
                <a:gd name="connsiteY5" fmla="*/ 1067008 h 1076279"/>
                <a:gd name="connsiteX0" fmla="*/ 0 w 3049656"/>
                <a:gd name="connsiteY0" fmla="*/ 1065504 h 1076279"/>
                <a:gd name="connsiteX1" fmla="*/ 855944 w 3049656"/>
                <a:gd name="connsiteY1" fmla="*/ 961451 h 1076279"/>
                <a:gd name="connsiteX2" fmla="*/ 1289576 w 3049656"/>
                <a:gd name="connsiteY2" fmla="*/ 128987 h 1076279"/>
                <a:gd name="connsiteX3" fmla="*/ 1676340 w 3049656"/>
                <a:gd name="connsiteY3" fmla="*/ 89780 h 1076279"/>
                <a:gd name="connsiteX4" fmla="*/ 2112176 w 3049656"/>
                <a:gd name="connsiteY4" fmla="*/ 978542 h 1076279"/>
                <a:gd name="connsiteX5" fmla="*/ 3049656 w 3049656"/>
                <a:gd name="connsiteY5" fmla="*/ 1067008 h 1076279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89576 w 3049656"/>
                <a:gd name="connsiteY2" fmla="*/ 146431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82948 h 1093723"/>
                <a:gd name="connsiteX1" fmla="*/ 855944 w 3049656"/>
                <a:gd name="connsiteY1" fmla="*/ 978895 h 1093723"/>
                <a:gd name="connsiteX2" fmla="*/ 1277859 w 3049656"/>
                <a:gd name="connsiteY2" fmla="*/ 519620 h 1093723"/>
                <a:gd name="connsiteX3" fmla="*/ 1493138 w 3049656"/>
                <a:gd name="connsiteY3" fmla="*/ 20048 h 1093723"/>
                <a:gd name="connsiteX4" fmla="*/ 1676340 w 3049656"/>
                <a:gd name="connsiteY4" fmla="*/ 107224 h 1093723"/>
                <a:gd name="connsiteX5" fmla="*/ 2112176 w 3049656"/>
                <a:gd name="connsiteY5" fmla="*/ 995986 h 1093723"/>
                <a:gd name="connsiteX6" fmla="*/ 3049656 w 3049656"/>
                <a:gd name="connsiteY6" fmla="*/ 1084452 h 1093723"/>
                <a:gd name="connsiteX0" fmla="*/ 0 w 3049656"/>
                <a:gd name="connsiteY0" fmla="*/ 1062984 h 1073759"/>
                <a:gd name="connsiteX1" fmla="*/ 855944 w 3049656"/>
                <a:gd name="connsiteY1" fmla="*/ 958931 h 1073759"/>
                <a:gd name="connsiteX2" fmla="*/ 1277859 w 3049656"/>
                <a:gd name="connsiteY2" fmla="*/ 499656 h 1073759"/>
                <a:gd name="connsiteX3" fmla="*/ 1493138 w 3049656"/>
                <a:gd name="connsiteY3" fmla="*/ 84 h 1073759"/>
                <a:gd name="connsiteX4" fmla="*/ 1746645 w 3049656"/>
                <a:gd name="connsiteY4" fmla="*/ 535087 h 1073759"/>
                <a:gd name="connsiteX5" fmla="*/ 2112176 w 3049656"/>
                <a:gd name="connsiteY5" fmla="*/ 976022 h 1073759"/>
                <a:gd name="connsiteX6" fmla="*/ 3049656 w 3049656"/>
                <a:gd name="connsiteY6" fmla="*/ 1064488 h 1073759"/>
                <a:gd name="connsiteX0" fmla="*/ 0 w 3049656"/>
                <a:gd name="connsiteY0" fmla="*/ 683396 h 694171"/>
                <a:gd name="connsiteX1" fmla="*/ 855944 w 3049656"/>
                <a:gd name="connsiteY1" fmla="*/ 579343 h 694171"/>
                <a:gd name="connsiteX2" fmla="*/ 1277859 w 3049656"/>
                <a:gd name="connsiteY2" fmla="*/ 120068 h 694171"/>
                <a:gd name="connsiteX3" fmla="*/ 1469704 w 3049656"/>
                <a:gd name="connsiteY3" fmla="*/ 470 h 694171"/>
                <a:gd name="connsiteX4" fmla="*/ 1746645 w 3049656"/>
                <a:gd name="connsiteY4" fmla="*/ 155499 h 694171"/>
                <a:gd name="connsiteX5" fmla="*/ 2112176 w 3049656"/>
                <a:gd name="connsiteY5" fmla="*/ 596434 h 694171"/>
                <a:gd name="connsiteX6" fmla="*/ 3049656 w 3049656"/>
                <a:gd name="connsiteY6" fmla="*/ 684900 h 694171"/>
                <a:gd name="connsiteX0" fmla="*/ 0 w 3049656"/>
                <a:gd name="connsiteY0" fmla="*/ 682926 h 693701"/>
                <a:gd name="connsiteX1" fmla="*/ 855944 w 3049656"/>
                <a:gd name="connsiteY1" fmla="*/ 578873 h 693701"/>
                <a:gd name="connsiteX2" fmla="*/ 1277859 w 3049656"/>
                <a:gd name="connsiteY2" fmla="*/ 119598 h 693701"/>
                <a:gd name="connsiteX3" fmla="*/ 1469704 w 3049656"/>
                <a:gd name="connsiteY3" fmla="*/ 0 h 693701"/>
                <a:gd name="connsiteX4" fmla="*/ 1746645 w 3049656"/>
                <a:gd name="connsiteY4" fmla="*/ 155029 h 693701"/>
                <a:gd name="connsiteX5" fmla="*/ 2112176 w 3049656"/>
                <a:gd name="connsiteY5" fmla="*/ 595964 h 693701"/>
                <a:gd name="connsiteX6" fmla="*/ 3049656 w 3049656"/>
                <a:gd name="connsiteY6" fmla="*/ 684430 h 693701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46645 w 3049656"/>
                <a:gd name="connsiteY4" fmla="*/ 161814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689711 h 700486"/>
                <a:gd name="connsiteX1" fmla="*/ 855944 w 3049656"/>
                <a:gd name="connsiteY1" fmla="*/ 585658 h 700486"/>
                <a:gd name="connsiteX2" fmla="*/ 1277859 w 3049656"/>
                <a:gd name="connsiteY2" fmla="*/ 126383 h 700486"/>
                <a:gd name="connsiteX3" fmla="*/ 1504856 w 3049656"/>
                <a:gd name="connsiteY3" fmla="*/ 0 h 700486"/>
                <a:gd name="connsiteX4" fmla="*/ 1781798 w 3049656"/>
                <a:gd name="connsiteY4" fmla="*/ 283948 h 700486"/>
                <a:gd name="connsiteX5" fmla="*/ 2112176 w 3049656"/>
                <a:gd name="connsiteY5" fmla="*/ 602749 h 700486"/>
                <a:gd name="connsiteX6" fmla="*/ 3049656 w 3049656"/>
                <a:gd name="connsiteY6" fmla="*/ 691215 h 700486"/>
                <a:gd name="connsiteX0" fmla="*/ 0 w 3049656"/>
                <a:gd name="connsiteY0" fmla="*/ 589582 h 600357"/>
                <a:gd name="connsiteX1" fmla="*/ 855944 w 3049656"/>
                <a:gd name="connsiteY1" fmla="*/ 485529 h 600357"/>
                <a:gd name="connsiteX2" fmla="*/ 1277859 w 3049656"/>
                <a:gd name="connsiteY2" fmla="*/ 26254 h 600357"/>
                <a:gd name="connsiteX3" fmla="*/ 1493138 w 3049656"/>
                <a:gd name="connsiteY3" fmla="*/ 49147 h 600357"/>
                <a:gd name="connsiteX4" fmla="*/ 1781798 w 3049656"/>
                <a:gd name="connsiteY4" fmla="*/ 183819 h 600357"/>
                <a:gd name="connsiteX5" fmla="*/ 2112176 w 3049656"/>
                <a:gd name="connsiteY5" fmla="*/ 502620 h 600357"/>
                <a:gd name="connsiteX6" fmla="*/ 3049656 w 3049656"/>
                <a:gd name="connsiteY6" fmla="*/ 591086 h 600357"/>
                <a:gd name="connsiteX0" fmla="*/ 0 w 3049656"/>
                <a:gd name="connsiteY0" fmla="*/ 540435 h 551210"/>
                <a:gd name="connsiteX1" fmla="*/ 855944 w 3049656"/>
                <a:gd name="connsiteY1" fmla="*/ 436382 h 551210"/>
                <a:gd name="connsiteX2" fmla="*/ 1272000 w 3049656"/>
                <a:gd name="connsiteY2" fmla="*/ 99242 h 551210"/>
                <a:gd name="connsiteX3" fmla="*/ 1493138 w 3049656"/>
                <a:gd name="connsiteY3" fmla="*/ 0 h 551210"/>
                <a:gd name="connsiteX4" fmla="*/ 1781798 w 3049656"/>
                <a:gd name="connsiteY4" fmla="*/ 134672 h 551210"/>
                <a:gd name="connsiteX5" fmla="*/ 2112176 w 3049656"/>
                <a:gd name="connsiteY5" fmla="*/ 453473 h 551210"/>
                <a:gd name="connsiteX6" fmla="*/ 3049656 w 3049656"/>
                <a:gd name="connsiteY6" fmla="*/ 541939 h 551210"/>
                <a:gd name="connsiteX0" fmla="*/ 0 w 3049656"/>
                <a:gd name="connsiteY0" fmla="*/ 542085 h 552860"/>
                <a:gd name="connsiteX1" fmla="*/ 855944 w 3049656"/>
                <a:gd name="connsiteY1" fmla="*/ 438032 h 552860"/>
                <a:gd name="connsiteX2" fmla="*/ 1272000 w 3049656"/>
                <a:gd name="connsiteY2" fmla="*/ 100892 h 552860"/>
                <a:gd name="connsiteX3" fmla="*/ 1493138 w 3049656"/>
                <a:gd name="connsiteY3" fmla="*/ 1650 h 552860"/>
                <a:gd name="connsiteX4" fmla="*/ 1645464 w 3049656"/>
                <a:gd name="connsiteY4" fmla="*/ 42360 h 552860"/>
                <a:gd name="connsiteX5" fmla="*/ 1781798 w 3049656"/>
                <a:gd name="connsiteY5" fmla="*/ 136322 h 552860"/>
                <a:gd name="connsiteX6" fmla="*/ 2112176 w 3049656"/>
                <a:gd name="connsiteY6" fmla="*/ 455123 h 552860"/>
                <a:gd name="connsiteX7" fmla="*/ 3049656 w 3049656"/>
                <a:gd name="connsiteY7" fmla="*/ 543589 h 552860"/>
                <a:gd name="connsiteX0" fmla="*/ 0 w 3049656"/>
                <a:gd name="connsiteY0" fmla="*/ 555192 h 565967"/>
                <a:gd name="connsiteX1" fmla="*/ 855944 w 3049656"/>
                <a:gd name="connsiteY1" fmla="*/ 451139 h 565967"/>
                <a:gd name="connsiteX2" fmla="*/ 1272000 w 3049656"/>
                <a:gd name="connsiteY2" fmla="*/ 113999 h 565967"/>
                <a:gd name="connsiteX3" fmla="*/ 1510715 w 3049656"/>
                <a:gd name="connsiteY3" fmla="*/ 1186 h 565967"/>
                <a:gd name="connsiteX4" fmla="*/ 1645464 w 3049656"/>
                <a:gd name="connsiteY4" fmla="*/ 55467 h 565967"/>
                <a:gd name="connsiteX5" fmla="*/ 1781798 w 3049656"/>
                <a:gd name="connsiteY5" fmla="*/ 149429 h 565967"/>
                <a:gd name="connsiteX6" fmla="*/ 2112176 w 3049656"/>
                <a:gd name="connsiteY6" fmla="*/ 468230 h 565967"/>
                <a:gd name="connsiteX7" fmla="*/ 3049656 w 3049656"/>
                <a:gd name="connsiteY7" fmla="*/ 556696 h 565967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45464 w 3049656"/>
                <a:gd name="connsiteY4" fmla="*/ 54281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4758 w 3049656"/>
                <a:gd name="connsiteY4" fmla="*/ 40710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781798 w 3049656"/>
                <a:gd name="connsiteY5" fmla="*/ 148243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54006 h 564781"/>
                <a:gd name="connsiteX1" fmla="*/ 855944 w 3049656"/>
                <a:gd name="connsiteY1" fmla="*/ 449953 h 564781"/>
                <a:gd name="connsiteX2" fmla="*/ 1272000 w 3049656"/>
                <a:gd name="connsiteY2" fmla="*/ 112813 h 564781"/>
                <a:gd name="connsiteX3" fmla="*/ 1510715 w 3049656"/>
                <a:gd name="connsiteY3" fmla="*/ 0 h 564781"/>
                <a:gd name="connsiteX4" fmla="*/ 1670364 w 3049656"/>
                <a:gd name="connsiteY4" fmla="*/ 53433 h 564781"/>
                <a:gd name="connsiteX5" fmla="*/ 1810359 w 3049656"/>
                <a:gd name="connsiteY5" fmla="*/ 158421 h 564781"/>
                <a:gd name="connsiteX6" fmla="*/ 2112176 w 3049656"/>
                <a:gd name="connsiteY6" fmla="*/ 467044 h 564781"/>
                <a:gd name="connsiteX7" fmla="*/ 3049656 w 3049656"/>
                <a:gd name="connsiteY7" fmla="*/ 555510 h 564781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70364 w 3049656"/>
                <a:gd name="connsiteY4" fmla="*/ 432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01123 w 3049656"/>
                <a:gd name="connsiteY4" fmla="*/ 55977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10359 w 3049656"/>
                <a:gd name="connsiteY5" fmla="*/ 148243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714305 w 3049656"/>
                <a:gd name="connsiteY4" fmla="*/ 66155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94533 w 3049656"/>
                <a:gd name="connsiteY4" fmla="*/ 50888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823541 w 3049656"/>
                <a:gd name="connsiteY5" fmla="*/ 160965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43828 h 554603"/>
                <a:gd name="connsiteX1" fmla="*/ 855944 w 3049656"/>
                <a:gd name="connsiteY1" fmla="*/ 439775 h 554603"/>
                <a:gd name="connsiteX2" fmla="*/ 1272000 w 3049656"/>
                <a:gd name="connsiteY2" fmla="*/ 102635 h 554603"/>
                <a:gd name="connsiteX3" fmla="*/ 1506321 w 3049656"/>
                <a:gd name="connsiteY3" fmla="*/ 0 h 554603"/>
                <a:gd name="connsiteX4" fmla="*/ 1687502 w 3049656"/>
                <a:gd name="connsiteY4" fmla="*/ 67173 h 554603"/>
                <a:gd name="connsiteX5" fmla="*/ 1902633 w 3049656"/>
                <a:gd name="connsiteY5" fmla="*/ 232211 h 554603"/>
                <a:gd name="connsiteX6" fmla="*/ 2112176 w 3049656"/>
                <a:gd name="connsiteY6" fmla="*/ 456866 h 554603"/>
                <a:gd name="connsiteX7" fmla="*/ 3049656 w 3049656"/>
                <a:gd name="connsiteY7" fmla="*/ 545332 h 554603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72000 w 3049656"/>
                <a:gd name="connsiteY2" fmla="*/ 75494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902633 w 3049656"/>
                <a:gd name="connsiteY5" fmla="*/ 205070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687502 w 3049656"/>
                <a:gd name="connsiteY4" fmla="*/ 40032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049656"/>
                <a:gd name="connsiteY0" fmla="*/ 516687 h 527462"/>
                <a:gd name="connsiteX1" fmla="*/ 855944 w 3049656"/>
                <a:gd name="connsiteY1" fmla="*/ 412634 h 527462"/>
                <a:gd name="connsiteX2" fmla="*/ 1263212 w 3049656"/>
                <a:gd name="connsiteY2" fmla="*/ 106027 h 527462"/>
                <a:gd name="connsiteX3" fmla="*/ 1506321 w 3049656"/>
                <a:gd name="connsiteY3" fmla="*/ 0 h 527462"/>
                <a:gd name="connsiteX4" fmla="*/ 1710937 w 3049656"/>
                <a:gd name="connsiteY4" fmla="*/ 43425 h 527462"/>
                <a:gd name="connsiteX5" fmla="*/ 1882128 w 3049656"/>
                <a:gd name="connsiteY5" fmla="*/ 167751 h 527462"/>
                <a:gd name="connsiteX6" fmla="*/ 2112176 w 3049656"/>
                <a:gd name="connsiteY6" fmla="*/ 429725 h 527462"/>
                <a:gd name="connsiteX7" fmla="*/ 3049656 w 3049656"/>
                <a:gd name="connsiteY7" fmla="*/ 518191 h 527462"/>
                <a:gd name="connsiteX0" fmla="*/ 0 w 3125819"/>
                <a:gd name="connsiteY0" fmla="*/ 516687 h 572473"/>
                <a:gd name="connsiteX1" fmla="*/ 855944 w 3125819"/>
                <a:gd name="connsiteY1" fmla="*/ 412634 h 572473"/>
                <a:gd name="connsiteX2" fmla="*/ 1263212 w 3125819"/>
                <a:gd name="connsiteY2" fmla="*/ 106027 h 572473"/>
                <a:gd name="connsiteX3" fmla="*/ 1506321 w 3125819"/>
                <a:gd name="connsiteY3" fmla="*/ 0 h 572473"/>
                <a:gd name="connsiteX4" fmla="*/ 1710937 w 3125819"/>
                <a:gd name="connsiteY4" fmla="*/ 43425 h 572473"/>
                <a:gd name="connsiteX5" fmla="*/ 1882128 w 3125819"/>
                <a:gd name="connsiteY5" fmla="*/ 167751 h 572473"/>
                <a:gd name="connsiteX6" fmla="*/ 2112176 w 3125819"/>
                <a:gd name="connsiteY6" fmla="*/ 429725 h 572473"/>
                <a:gd name="connsiteX7" fmla="*/ 3125819 w 3125819"/>
                <a:gd name="connsiteY7" fmla="*/ 572473 h 572473"/>
                <a:gd name="connsiteX0" fmla="*/ 0 w 3245922"/>
                <a:gd name="connsiteY0" fmla="*/ 516687 h 603007"/>
                <a:gd name="connsiteX1" fmla="*/ 855944 w 3245922"/>
                <a:gd name="connsiteY1" fmla="*/ 412634 h 603007"/>
                <a:gd name="connsiteX2" fmla="*/ 1263212 w 3245922"/>
                <a:gd name="connsiteY2" fmla="*/ 106027 h 603007"/>
                <a:gd name="connsiteX3" fmla="*/ 1506321 w 3245922"/>
                <a:gd name="connsiteY3" fmla="*/ 0 h 603007"/>
                <a:gd name="connsiteX4" fmla="*/ 1710937 w 3245922"/>
                <a:gd name="connsiteY4" fmla="*/ 43425 h 603007"/>
                <a:gd name="connsiteX5" fmla="*/ 1882128 w 3245922"/>
                <a:gd name="connsiteY5" fmla="*/ 167751 h 603007"/>
                <a:gd name="connsiteX6" fmla="*/ 2112176 w 3245922"/>
                <a:gd name="connsiteY6" fmla="*/ 429725 h 603007"/>
                <a:gd name="connsiteX7" fmla="*/ 3245922 w 3245922"/>
                <a:gd name="connsiteY7" fmla="*/ 603007 h 603007"/>
                <a:gd name="connsiteX0" fmla="*/ 0 w 3330873"/>
                <a:gd name="connsiteY0" fmla="*/ 587932 h 603007"/>
                <a:gd name="connsiteX1" fmla="*/ 940895 w 3330873"/>
                <a:gd name="connsiteY1" fmla="*/ 412634 h 603007"/>
                <a:gd name="connsiteX2" fmla="*/ 1348163 w 3330873"/>
                <a:gd name="connsiteY2" fmla="*/ 106027 h 603007"/>
                <a:gd name="connsiteX3" fmla="*/ 1591272 w 3330873"/>
                <a:gd name="connsiteY3" fmla="*/ 0 h 603007"/>
                <a:gd name="connsiteX4" fmla="*/ 1795888 w 3330873"/>
                <a:gd name="connsiteY4" fmla="*/ 43425 h 603007"/>
                <a:gd name="connsiteX5" fmla="*/ 1967079 w 3330873"/>
                <a:gd name="connsiteY5" fmla="*/ 167751 h 603007"/>
                <a:gd name="connsiteX6" fmla="*/ 2197127 w 3330873"/>
                <a:gd name="connsiteY6" fmla="*/ 429725 h 603007"/>
                <a:gd name="connsiteX7" fmla="*/ 3330873 w 3330873"/>
                <a:gd name="connsiteY7" fmla="*/ 603007 h 603007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95888 w 3330873"/>
                <a:gd name="connsiteY4" fmla="*/ 592598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68274 w 3330873"/>
                <a:gd name="connsiteY4" fmla="*/ 43425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699237 w 3330873"/>
                <a:gd name="connsiteY4" fmla="*/ 174643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37105 h 1152180"/>
                <a:gd name="connsiteX1" fmla="*/ 940895 w 3330873"/>
                <a:gd name="connsiteY1" fmla="*/ 961807 h 1152180"/>
                <a:gd name="connsiteX2" fmla="*/ 1348163 w 3330873"/>
                <a:gd name="connsiteY2" fmla="*/ 655200 h 1152180"/>
                <a:gd name="connsiteX3" fmla="*/ 1595874 w 3330873"/>
                <a:gd name="connsiteY3" fmla="*/ 0 h 1152180"/>
                <a:gd name="connsiteX4" fmla="*/ 1722250 w 3330873"/>
                <a:gd name="connsiteY4" fmla="*/ 28845 h 1152180"/>
                <a:gd name="connsiteX5" fmla="*/ 1967079 w 3330873"/>
                <a:gd name="connsiteY5" fmla="*/ 716924 h 1152180"/>
                <a:gd name="connsiteX6" fmla="*/ 2197127 w 3330873"/>
                <a:gd name="connsiteY6" fmla="*/ 978898 h 1152180"/>
                <a:gd name="connsiteX7" fmla="*/ 3330873 w 3330873"/>
                <a:gd name="connsiteY7" fmla="*/ 1152180 h 1152180"/>
                <a:gd name="connsiteX0" fmla="*/ 0 w 3330873"/>
                <a:gd name="connsiteY0" fmla="*/ 1127000 h 1142075"/>
                <a:gd name="connsiteX1" fmla="*/ 940895 w 3330873"/>
                <a:gd name="connsiteY1" fmla="*/ 951702 h 1142075"/>
                <a:gd name="connsiteX2" fmla="*/ 1348163 w 3330873"/>
                <a:gd name="connsiteY2" fmla="*/ 645095 h 1142075"/>
                <a:gd name="connsiteX3" fmla="*/ 1595874 w 3330873"/>
                <a:gd name="connsiteY3" fmla="*/ 4475 h 1142075"/>
                <a:gd name="connsiteX4" fmla="*/ 1722250 w 3330873"/>
                <a:gd name="connsiteY4" fmla="*/ 18740 h 1142075"/>
                <a:gd name="connsiteX5" fmla="*/ 1967079 w 3330873"/>
                <a:gd name="connsiteY5" fmla="*/ 706819 h 1142075"/>
                <a:gd name="connsiteX6" fmla="*/ 2197127 w 3330873"/>
                <a:gd name="connsiteY6" fmla="*/ 968793 h 1142075"/>
                <a:gd name="connsiteX7" fmla="*/ 3330873 w 3330873"/>
                <a:gd name="connsiteY7" fmla="*/ 1142075 h 1142075"/>
                <a:gd name="connsiteX0" fmla="*/ 0 w 3330873"/>
                <a:gd name="connsiteY0" fmla="*/ 1127000 h 1142075"/>
                <a:gd name="connsiteX1" fmla="*/ 940895 w 3330873"/>
                <a:gd name="connsiteY1" fmla="*/ 951702 h 1142075"/>
                <a:gd name="connsiteX2" fmla="*/ 1348163 w 3330873"/>
                <a:gd name="connsiteY2" fmla="*/ 645095 h 1142075"/>
                <a:gd name="connsiteX3" fmla="*/ 1595874 w 3330873"/>
                <a:gd name="connsiteY3" fmla="*/ 4475 h 1142075"/>
                <a:gd name="connsiteX4" fmla="*/ 1722250 w 3330873"/>
                <a:gd name="connsiteY4" fmla="*/ 18740 h 1142075"/>
                <a:gd name="connsiteX5" fmla="*/ 1967079 w 3330873"/>
                <a:gd name="connsiteY5" fmla="*/ 706819 h 1142075"/>
                <a:gd name="connsiteX6" fmla="*/ 2197127 w 3330873"/>
                <a:gd name="connsiteY6" fmla="*/ 968793 h 1142075"/>
                <a:gd name="connsiteX7" fmla="*/ 3330873 w 3330873"/>
                <a:gd name="connsiteY7" fmla="*/ 1142075 h 1142075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67079 w 3330873"/>
                <a:gd name="connsiteY5" fmla="*/ 716596 h 1151852"/>
                <a:gd name="connsiteX6" fmla="*/ 2197127 w 3330873"/>
                <a:gd name="connsiteY6" fmla="*/ 978570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197127 w 3330873"/>
                <a:gd name="connsiteY6" fmla="*/ 978570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48670 w 3330873"/>
                <a:gd name="connsiteY5" fmla="*/ 332661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48163 w 3330873"/>
                <a:gd name="connsiteY2" fmla="*/ 654872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90092 w 3330873"/>
                <a:gd name="connsiteY5" fmla="*/ 250042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940895 w 3330873"/>
                <a:gd name="connsiteY1" fmla="*/ 961479 h 1151852"/>
                <a:gd name="connsiteX2" fmla="*/ 1311344 w 3330873"/>
                <a:gd name="connsiteY2" fmla="*/ 285516 h 1151852"/>
                <a:gd name="connsiteX3" fmla="*/ 1595874 w 3330873"/>
                <a:gd name="connsiteY3" fmla="*/ 14252 h 1151852"/>
                <a:gd name="connsiteX4" fmla="*/ 1722250 w 3330873"/>
                <a:gd name="connsiteY4" fmla="*/ 28517 h 1151852"/>
                <a:gd name="connsiteX5" fmla="*/ 1990092 w 3330873"/>
                <a:gd name="connsiteY5" fmla="*/ 250042 h 1151852"/>
                <a:gd name="connsiteX6" fmla="*/ 2238549 w 3330873"/>
                <a:gd name="connsiteY6" fmla="*/ 662674 h 1151852"/>
                <a:gd name="connsiteX7" fmla="*/ 3330873 w 3330873"/>
                <a:gd name="connsiteY7" fmla="*/ 1151852 h 1151852"/>
                <a:gd name="connsiteX0" fmla="*/ 0 w 3330873"/>
                <a:gd name="connsiteY0" fmla="*/ 1136777 h 1151852"/>
                <a:gd name="connsiteX1" fmla="*/ 648444 w 3330873"/>
                <a:gd name="connsiteY1" fmla="*/ 1057905 h 1151852"/>
                <a:gd name="connsiteX2" fmla="*/ 940895 w 3330873"/>
                <a:gd name="connsiteY2" fmla="*/ 961479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36777 h 1151852"/>
                <a:gd name="connsiteX1" fmla="*/ 648444 w 3330873"/>
                <a:gd name="connsiteY1" fmla="*/ 1057905 h 1151852"/>
                <a:gd name="connsiteX2" fmla="*/ 1055955 w 3330873"/>
                <a:gd name="connsiteY2" fmla="*/ 684463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36777 h 1151852"/>
                <a:gd name="connsiteX1" fmla="*/ 639239 w 3330873"/>
                <a:gd name="connsiteY1" fmla="*/ 970426 h 1151852"/>
                <a:gd name="connsiteX2" fmla="*/ 1055955 w 3330873"/>
                <a:gd name="connsiteY2" fmla="*/ 684463 h 1151852"/>
                <a:gd name="connsiteX3" fmla="*/ 1311344 w 3330873"/>
                <a:gd name="connsiteY3" fmla="*/ 285516 h 1151852"/>
                <a:gd name="connsiteX4" fmla="*/ 1595874 w 3330873"/>
                <a:gd name="connsiteY4" fmla="*/ 14252 h 1151852"/>
                <a:gd name="connsiteX5" fmla="*/ 1722250 w 3330873"/>
                <a:gd name="connsiteY5" fmla="*/ 28517 h 1151852"/>
                <a:gd name="connsiteX6" fmla="*/ 1990092 w 3330873"/>
                <a:gd name="connsiteY6" fmla="*/ 250042 h 1151852"/>
                <a:gd name="connsiteX7" fmla="*/ 2238549 w 3330873"/>
                <a:gd name="connsiteY7" fmla="*/ 662674 h 1151852"/>
                <a:gd name="connsiteX8" fmla="*/ 3330873 w 3330873"/>
                <a:gd name="connsiteY8" fmla="*/ 1151852 h 1151852"/>
                <a:gd name="connsiteX0" fmla="*/ 0 w 3330873"/>
                <a:gd name="connsiteY0" fmla="*/ 1122771 h 1137846"/>
                <a:gd name="connsiteX1" fmla="*/ 639239 w 3330873"/>
                <a:gd name="connsiteY1" fmla="*/ 956420 h 1137846"/>
                <a:gd name="connsiteX2" fmla="*/ 1055955 w 3330873"/>
                <a:gd name="connsiteY2" fmla="*/ 670457 h 1137846"/>
                <a:gd name="connsiteX3" fmla="*/ 1311344 w 3330873"/>
                <a:gd name="connsiteY3" fmla="*/ 271510 h 1137846"/>
                <a:gd name="connsiteX4" fmla="*/ 1499224 w 3330873"/>
                <a:gd name="connsiteY4" fmla="*/ 43986 h 1137846"/>
                <a:gd name="connsiteX5" fmla="*/ 1722250 w 3330873"/>
                <a:gd name="connsiteY5" fmla="*/ 14511 h 1137846"/>
                <a:gd name="connsiteX6" fmla="*/ 1990092 w 3330873"/>
                <a:gd name="connsiteY6" fmla="*/ 236036 h 1137846"/>
                <a:gd name="connsiteX7" fmla="*/ 2238549 w 3330873"/>
                <a:gd name="connsiteY7" fmla="*/ 648668 h 1137846"/>
                <a:gd name="connsiteX8" fmla="*/ 3330873 w 3330873"/>
                <a:gd name="connsiteY8" fmla="*/ 1137846 h 1137846"/>
                <a:gd name="connsiteX0" fmla="*/ 0 w 3330873"/>
                <a:gd name="connsiteY0" fmla="*/ 1114947 h 1130022"/>
                <a:gd name="connsiteX1" fmla="*/ 639239 w 3330873"/>
                <a:gd name="connsiteY1" fmla="*/ 948596 h 1130022"/>
                <a:gd name="connsiteX2" fmla="*/ 1055955 w 3330873"/>
                <a:gd name="connsiteY2" fmla="*/ 662633 h 1130022"/>
                <a:gd name="connsiteX3" fmla="*/ 1311344 w 3330873"/>
                <a:gd name="connsiteY3" fmla="*/ 263686 h 1130022"/>
                <a:gd name="connsiteX4" fmla="*/ 1499224 w 3330873"/>
                <a:gd name="connsiteY4" fmla="*/ 36162 h 1130022"/>
                <a:gd name="connsiteX5" fmla="*/ 1745262 w 3330873"/>
                <a:gd name="connsiteY5" fmla="*/ 16407 h 1130022"/>
                <a:gd name="connsiteX6" fmla="*/ 1990092 w 3330873"/>
                <a:gd name="connsiteY6" fmla="*/ 228212 h 1130022"/>
                <a:gd name="connsiteX7" fmla="*/ 2238549 w 3330873"/>
                <a:gd name="connsiteY7" fmla="*/ 640844 h 1130022"/>
                <a:gd name="connsiteX8" fmla="*/ 3330873 w 3330873"/>
                <a:gd name="connsiteY8" fmla="*/ 1130022 h 1130022"/>
                <a:gd name="connsiteX0" fmla="*/ 0 w 3330873"/>
                <a:gd name="connsiteY0" fmla="*/ 1120640 h 1135715"/>
                <a:gd name="connsiteX1" fmla="*/ 639239 w 3330873"/>
                <a:gd name="connsiteY1" fmla="*/ 954289 h 1135715"/>
                <a:gd name="connsiteX2" fmla="*/ 1055955 w 3330873"/>
                <a:gd name="connsiteY2" fmla="*/ 668326 h 1135715"/>
                <a:gd name="connsiteX3" fmla="*/ 1311344 w 3330873"/>
                <a:gd name="connsiteY3" fmla="*/ 269379 h 1135715"/>
                <a:gd name="connsiteX4" fmla="*/ 1499224 w 3330873"/>
                <a:gd name="connsiteY4" fmla="*/ 41855 h 1135715"/>
                <a:gd name="connsiteX5" fmla="*/ 1745262 w 3330873"/>
                <a:gd name="connsiteY5" fmla="*/ 22100 h 1135715"/>
                <a:gd name="connsiteX6" fmla="*/ 1990092 w 3330873"/>
                <a:gd name="connsiteY6" fmla="*/ 233905 h 1135715"/>
                <a:gd name="connsiteX7" fmla="*/ 2238549 w 3330873"/>
                <a:gd name="connsiteY7" fmla="*/ 646537 h 1135715"/>
                <a:gd name="connsiteX8" fmla="*/ 3330873 w 3330873"/>
                <a:gd name="connsiteY8" fmla="*/ 1135715 h 1135715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90092 w 3496560"/>
                <a:gd name="connsiteY6" fmla="*/ 233905 h 1120640"/>
                <a:gd name="connsiteX7" fmla="*/ 2238549 w 3496560"/>
                <a:gd name="connsiteY7" fmla="*/ 646537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90092 w 3496560"/>
                <a:gd name="connsiteY6" fmla="*/ 233905 h 1120640"/>
                <a:gd name="connsiteX7" fmla="*/ 2256959 w 3496560"/>
                <a:gd name="connsiteY7" fmla="*/ 49101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80887 w 3496560"/>
                <a:gd name="connsiteY6" fmla="*/ 204746 h 1120640"/>
                <a:gd name="connsiteX7" fmla="*/ 2256959 w 3496560"/>
                <a:gd name="connsiteY7" fmla="*/ 49101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80887 w 3496560"/>
                <a:gd name="connsiteY6" fmla="*/ 204746 h 1120640"/>
                <a:gd name="connsiteX7" fmla="*/ 2224742 w 3496560"/>
                <a:gd name="connsiteY7" fmla="*/ 481299 h 1120640"/>
                <a:gd name="connsiteX8" fmla="*/ 3496560 w 3496560"/>
                <a:gd name="connsiteY8" fmla="*/ 766360 h 1120640"/>
                <a:gd name="connsiteX0" fmla="*/ 0 w 3496560"/>
                <a:gd name="connsiteY0" fmla="*/ 1120640 h 1120640"/>
                <a:gd name="connsiteX1" fmla="*/ 639239 w 3496560"/>
                <a:gd name="connsiteY1" fmla="*/ 954289 h 1120640"/>
                <a:gd name="connsiteX2" fmla="*/ 1055955 w 3496560"/>
                <a:gd name="connsiteY2" fmla="*/ 668326 h 1120640"/>
                <a:gd name="connsiteX3" fmla="*/ 1311344 w 3496560"/>
                <a:gd name="connsiteY3" fmla="*/ 269379 h 1120640"/>
                <a:gd name="connsiteX4" fmla="*/ 1499224 w 3496560"/>
                <a:gd name="connsiteY4" fmla="*/ 41855 h 1120640"/>
                <a:gd name="connsiteX5" fmla="*/ 1745262 w 3496560"/>
                <a:gd name="connsiteY5" fmla="*/ 22100 h 1120640"/>
                <a:gd name="connsiteX6" fmla="*/ 1962478 w 3496560"/>
                <a:gd name="connsiteY6" fmla="*/ 141566 h 1120640"/>
                <a:gd name="connsiteX7" fmla="*/ 2224742 w 3496560"/>
                <a:gd name="connsiteY7" fmla="*/ 481299 h 1120640"/>
                <a:gd name="connsiteX8" fmla="*/ 3496560 w 3496560"/>
                <a:gd name="connsiteY8" fmla="*/ 766360 h 1120640"/>
                <a:gd name="connsiteX0" fmla="*/ 0 w 3496560"/>
                <a:gd name="connsiteY0" fmla="*/ 1131032 h 1131032"/>
                <a:gd name="connsiteX1" fmla="*/ 639239 w 3496560"/>
                <a:gd name="connsiteY1" fmla="*/ 964681 h 1131032"/>
                <a:gd name="connsiteX2" fmla="*/ 1055955 w 3496560"/>
                <a:gd name="connsiteY2" fmla="*/ 678718 h 1131032"/>
                <a:gd name="connsiteX3" fmla="*/ 1311344 w 3496560"/>
                <a:gd name="connsiteY3" fmla="*/ 279771 h 1131032"/>
                <a:gd name="connsiteX4" fmla="*/ 1499224 w 3496560"/>
                <a:gd name="connsiteY4" fmla="*/ 52247 h 1131032"/>
                <a:gd name="connsiteX5" fmla="*/ 1791287 w 3496560"/>
                <a:gd name="connsiteY5" fmla="*/ 17912 h 1131032"/>
                <a:gd name="connsiteX6" fmla="*/ 1962478 w 3496560"/>
                <a:gd name="connsiteY6" fmla="*/ 151958 h 1131032"/>
                <a:gd name="connsiteX7" fmla="*/ 2224742 w 3496560"/>
                <a:gd name="connsiteY7" fmla="*/ 491691 h 1131032"/>
                <a:gd name="connsiteX8" fmla="*/ 3496560 w 3496560"/>
                <a:gd name="connsiteY8" fmla="*/ 776752 h 1131032"/>
                <a:gd name="connsiteX0" fmla="*/ 0 w 3496560"/>
                <a:gd name="connsiteY0" fmla="*/ 1131032 h 1131032"/>
                <a:gd name="connsiteX1" fmla="*/ 671456 w 3496560"/>
                <a:gd name="connsiteY1" fmla="*/ 906361 h 1131032"/>
                <a:gd name="connsiteX2" fmla="*/ 1055955 w 3496560"/>
                <a:gd name="connsiteY2" fmla="*/ 678718 h 1131032"/>
                <a:gd name="connsiteX3" fmla="*/ 1311344 w 3496560"/>
                <a:gd name="connsiteY3" fmla="*/ 279771 h 1131032"/>
                <a:gd name="connsiteX4" fmla="*/ 1499224 w 3496560"/>
                <a:gd name="connsiteY4" fmla="*/ 52247 h 1131032"/>
                <a:gd name="connsiteX5" fmla="*/ 1791287 w 3496560"/>
                <a:gd name="connsiteY5" fmla="*/ 17912 h 1131032"/>
                <a:gd name="connsiteX6" fmla="*/ 1962478 w 3496560"/>
                <a:gd name="connsiteY6" fmla="*/ 151958 h 1131032"/>
                <a:gd name="connsiteX7" fmla="*/ 2224742 w 3496560"/>
                <a:gd name="connsiteY7" fmla="*/ 491691 h 1131032"/>
                <a:gd name="connsiteX8" fmla="*/ 3496560 w 3496560"/>
                <a:gd name="connsiteY8" fmla="*/ 776752 h 1131032"/>
                <a:gd name="connsiteX0" fmla="*/ 0 w 3478150"/>
                <a:gd name="connsiteY0" fmla="*/ 858876 h 911604"/>
                <a:gd name="connsiteX1" fmla="*/ 653046 w 3478150"/>
                <a:gd name="connsiteY1" fmla="*/ 906361 h 911604"/>
                <a:gd name="connsiteX2" fmla="*/ 1037545 w 3478150"/>
                <a:gd name="connsiteY2" fmla="*/ 678718 h 911604"/>
                <a:gd name="connsiteX3" fmla="*/ 1292934 w 3478150"/>
                <a:gd name="connsiteY3" fmla="*/ 279771 h 911604"/>
                <a:gd name="connsiteX4" fmla="*/ 1480814 w 3478150"/>
                <a:gd name="connsiteY4" fmla="*/ 52247 h 911604"/>
                <a:gd name="connsiteX5" fmla="*/ 1772877 w 3478150"/>
                <a:gd name="connsiteY5" fmla="*/ 17912 h 911604"/>
                <a:gd name="connsiteX6" fmla="*/ 1944068 w 3478150"/>
                <a:gd name="connsiteY6" fmla="*/ 151958 h 911604"/>
                <a:gd name="connsiteX7" fmla="*/ 2206332 w 3478150"/>
                <a:gd name="connsiteY7" fmla="*/ 491691 h 911604"/>
                <a:gd name="connsiteX8" fmla="*/ 3478150 w 3478150"/>
                <a:gd name="connsiteY8" fmla="*/ 776752 h 911604"/>
                <a:gd name="connsiteX0" fmla="*/ 0 w 3478150"/>
                <a:gd name="connsiteY0" fmla="*/ 858876 h 858876"/>
                <a:gd name="connsiteX1" fmla="*/ 703672 w 3478150"/>
                <a:gd name="connsiteY1" fmla="*/ 770283 h 858876"/>
                <a:gd name="connsiteX2" fmla="*/ 1037545 w 3478150"/>
                <a:gd name="connsiteY2" fmla="*/ 678718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78150"/>
                <a:gd name="connsiteY0" fmla="*/ 858876 h 858876"/>
                <a:gd name="connsiteX1" fmla="*/ 703672 w 3478150"/>
                <a:gd name="connsiteY1" fmla="*/ 770283 h 858876"/>
                <a:gd name="connsiteX2" fmla="*/ 1009930 w 3478150"/>
                <a:gd name="connsiteY2" fmla="*/ 610679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78150"/>
                <a:gd name="connsiteY0" fmla="*/ 858876 h 858876"/>
                <a:gd name="connsiteX1" fmla="*/ 749696 w 3478150"/>
                <a:gd name="connsiteY1" fmla="*/ 682804 h 858876"/>
                <a:gd name="connsiteX2" fmla="*/ 1009930 w 3478150"/>
                <a:gd name="connsiteY2" fmla="*/ 610679 h 858876"/>
                <a:gd name="connsiteX3" fmla="*/ 1292934 w 3478150"/>
                <a:gd name="connsiteY3" fmla="*/ 279771 h 858876"/>
                <a:gd name="connsiteX4" fmla="*/ 1480814 w 3478150"/>
                <a:gd name="connsiteY4" fmla="*/ 52247 h 858876"/>
                <a:gd name="connsiteX5" fmla="*/ 1772877 w 3478150"/>
                <a:gd name="connsiteY5" fmla="*/ 17912 h 858876"/>
                <a:gd name="connsiteX6" fmla="*/ 1944068 w 3478150"/>
                <a:gd name="connsiteY6" fmla="*/ 151958 h 858876"/>
                <a:gd name="connsiteX7" fmla="*/ 2206332 w 3478150"/>
                <a:gd name="connsiteY7" fmla="*/ 491691 h 858876"/>
                <a:gd name="connsiteX8" fmla="*/ 3478150 w 3478150"/>
                <a:gd name="connsiteY8" fmla="*/ 776752 h 858876"/>
                <a:gd name="connsiteX0" fmla="*/ 0 w 3464343"/>
                <a:gd name="connsiteY0" fmla="*/ 722798 h 776752"/>
                <a:gd name="connsiteX1" fmla="*/ 735889 w 3464343"/>
                <a:gd name="connsiteY1" fmla="*/ 682804 h 776752"/>
                <a:gd name="connsiteX2" fmla="*/ 996123 w 3464343"/>
                <a:gd name="connsiteY2" fmla="*/ 610679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22798 h 776752"/>
                <a:gd name="connsiteX1" fmla="*/ 735889 w 3464343"/>
                <a:gd name="connsiteY1" fmla="*/ 682804 h 776752"/>
                <a:gd name="connsiteX2" fmla="*/ 1028340 w 3464343"/>
                <a:gd name="connsiteY2" fmla="*/ 537780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22798 h 776752"/>
                <a:gd name="connsiteX1" fmla="*/ 722082 w 3464343"/>
                <a:gd name="connsiteY1" fmla="*/ 673084 h 776752"/>
                <a:gd name="connsiteX2" fmla="*/ 1028340 w 3464343"/>
                <a:gd name="connsiteY2" fmla="*/ 537780 h 776752"/>
                <a:gd name="connsiteX3" fmla="*/ 1279127 w 3464343"/>
                <a:gd name="connsiteY3" fmla="*/ 279771 h 776752"/>
                <a:gd name="connsiteX4" fmla="*/ 1467007 w 3464343"/>
                <a:gd name="connsiteY4" fmla="*/ 52247 h 776752"/>
                <a:gd name="connsiteX5" fmla="*/ 1759070 w 3464343"/>
                <a:gd name="connsiteY5" fmla="*/ 17912 h 776752"/>
                <a:gd name="connsiteX6" fmla="*/ 1930261 w 3464343"/>
                <a:gd name="connsiteY6" fmla="*/ 151958 h 776752"/>
                <a:gd name="connsiteX7" fmla="*/ 2192525 w 3464343"/>
                <a:gd name="connsiteY7" fmla="*/ 491691 h 776752"/>
                <a:gd name="connsiteX8" fmla="*/ 3464343 w 3464343"/>
                <a:gd name="connsiteY8" fmla="*/ 776752 h 776752"/>
                <a:gd name="connsiteX0" fmla="*/ 0 w 3464343"/>
                <a:gd name="connsiteY0" fmla="*/ 715910 h 769864"/>
                <a:gd name="connsiteX1" fmla="*/ 722082 w 3464343"/>
                <a:gd name="connsiteY1" fmla="*/ 666196 h 769864"/>
                <a:gd name="connsiteX2" fmla="*/ 1028340 w 3464343"/>
                <a:gd name="connsiteY2" fmla="*/ 530892 h 769864"/>
                <a:gd name="connsiteX3" fmla="*/ 1279127 w 3464343"/>
                <a:gd name="connsiteY3" fmla="*/ 272883 h 769864"/>
                <a:gd name="connsiteX4" fmla="*/ 1420983 w 3464343"/>
                <a:gd name="connsiteY4" fmla="*/ 89098 h 769864"/>
                <a:gd name="connsiteX5" fmla="*/ 1759070 w 3464343"/>
                <a:gd name="connsiteY5" fmla="*/ 11024 h 769864"/>
                <a:gd name="connsiteX6" fmla="*/ 1930261 w 3464343"/>
                <a:gd name="connsiteY6" fmla="*/ 145070 h 769864"/>
                <a:gd name="connsiteX7" fmla="*/ 2192525 w 3464343"/>
                <a:gd name="connsiteY7" fmla="*/ 484803 h 769864"/>
                <a:gd name="connsiteX8" fmla="*/ 3464343 w 3464343"/>
                <a:gd name="connsiteY8" fmla="*/ 769864 h 769864"/>
                <a:gd name="connsiteX0" fmla="*/ 0 w 3464343"/>
                <a:gd name="connsiteY0" fmla="*/ 720767 h 774721"/>
                <a:gd name="connsiteX1" fmla="*/ 722082 w 3464343"/>
                <a:gd name="connsiteY1" fmla="*/ 671053 h 774721"/>
                <a:gd name="connsiteX2" fmla="*/ 1028340 w 3464343"/>
                <a:gd name="connsiteY2" fmla="*/ 535749 h 774721"/>
                <a:gd name="connsiteX3" fmla="*/ 1279127 w 3464343"/>
                <a:gd name="connsiteY3" fmla="*/ 277740 h 774721"/>
                <a:gd name="connsiteX4" fmla="*/ 1420983 w 3464343"/>
                <a:gd name="connsiteY4" fmla="*/ 93955 h 774721"/>
                <a:gd name="connsiteX5" fmla="*/ 1759070 w 3464343"/>
                <a:gd name="connsiteY5" fmla="*/ 15881 h 774721"/>
                <a:gd name="connsiteX6" fmla="*/ 1930261 w 3464343"/>
                <a:gd name="connsiteY6" fmla="*/ 149927 h 774721"/>
                <a:gd name="connsiteX7" fmla="*/ 2192525 w 3464343"/>
                <a:gd name="connsiteY7" fmla="*/ 489660 h 774721"/>
                <a:gd name="connsiteX8" fmla="*/ 3464343 w 3464343"/>
                <a:gd name="connsiteY8" fmla="*/ 774721 h 774721"/>
                <a:gd name="connsiteX0" fmla="*/ 0 w 3464343"/>
                <a:gd name="connsiteY0" fmla="*/ 716848 h 770802"/>
                <a:gd name="connsiteX1" fmla="*/ 722082 w 3464343"/>
                <a:gd name="connsiteY1" fmla="*/ 667134 h 770802"/>
                <a:gd name="connsiteX2" fmla="*/ 1028340 w 3464343"/>
                <a:gd name="connsiteY2" fmla="*/ 531830 h 770802"/>
                <a:gd name="connsiteX3" fmla="*/ 1279127 w 3464343"/>
                <a:gd name="connsiteY3" fmla="*/ 273821 h 770802"/>
                <a:gd name="connsiteX4" fmla="*/ 1420983 w 3464343"/>
                <a:gd name="connsiteY4" fmla="*/ 90036 h 770802"/>
                <a:gd name="connsiteX5" fmla="*/ 1740661 w 3464343"/>
                <a:gd name="connsiteY5" fmla="*/ 16822 h 770802"/>
                <a:gd name="connsiteX6" fmla="*/ 1930261 w 3464343"/>
                <a:gd name="connsiteY6" fmla="*/ 146008 h 770802"/>
                <a:gd name="connsiteX7" fmla="*/ 2192525 w 3464343"/>
                <a:gd name="connsiteY7" fmla="*/ 485741 h 770802"/>
                <a:gd name="connsiteX8" fmla="*/ 3464343 w 3464343"/>
                <a:gd name="connsiteY8" fmla="*/ 770802 h 770802"/>
                <a:gd name="connsiteX0" fmla="*/ 0 w 3464343"/>
                <a:gd name="connsiteY0" fmla="*/ 716848 h 770802"/>
                <a:gd name="connsiteX1" fmla="*/ 722082 w 3464343"/>
                <a:gd name="connsiteY1" fmla="*/ 667134 h 770802"/>
                <a:gd name="connsiteX2" fmla="*/ 1028340 w 3464343"/>
                <a:gd name="connsiteY2" fmla="*/ 531830 h 770802"/>
                <a:gd name="connsiteX3" fmla="*/ 1279127 w 3464343"/>
                <a:gd name="connsiteY3" fmla="*/ 273821 h 770802"/>
                <a:gd name="connsiteX4" fmla="*/ 1420983 w 3464343"/>
                <a:gd name="connsiteY4" fmla="*/ 90036 h 770802"/>
                <a:gd name="connsiteX5" fmla="*/ 1740661 w 3464343"/>
                <a:gd name="connsiteY5" fmla="*/ 16822 h 770802"/>
                <a:gd name="connsiteX6" fmla="*/ 1930261 w 3464343"/>
                <a:gd name="connsiteY6" fmla="*/ 146008 h 770802"/>
                <a:gd name="connsiteX7" fmla="*/ 2192525 w 3464343"/>
                <a:gd name="connsiteY7" fmla="*/ 485741 h 770802"/>
                <a:gd name="connsiteX8" fmla="*/ 3464343 w 3464343"/>
                <a:gd name="connsiteY8" fmla="*/ 770802 h 770802"/>
                <a:gd name="connsiteX0" fmla="*/ 0 w 3464343"/>
                <a:gd name="connsiteY0" fmla="*/ 728850 h 782804"/>
                <a:gd name="connsiteX1" fmla="*/ 722082 w 3464343"/>
                <a:gd name="connsiteY1" fmla="*/ 679136 h 782804"/>
                <a:gd name="connsiteX2" fmla="*/ 1028340 w 3464343"/>
                <a:gd name="connsiteY2" fmla="*/ 543832 h 782804"/>
                <a:gd name="connsiteX3" fmla="*/ 1279127 w 3464343"/>
                <a:gd name="connsiteY3" fmla="*/ 285823 h 782804"/>
                <a:gd name="connsiteX4" fmla="*/ 1420983 w 3464343"/>
                <a:gd name="connsiteY4" fmla="*/ 102038 h 782804"/>
                <a:gd name="connsiteX5" fmla="*/ 1740661 w 3464343"/>
                <a:gd name="connsiteY5" fmla="*/ 14244 h 782804"/>
                <a:gd name="connsiteX6" fmla="*/ 1930261 w 3464343"/>
                <a:gd name="connsiteY6" fmla="*/ 158010 h 782804"/>
                <a:gd name="connsiteX7" fmla="*/ 2192525 w 3464343"/>
                <a:gd name="connsiteY7" fmla="*/ 497743 h 782804"/>
                <a:gd name="connsiteX8" fmla="*/ 3464343 w 3464343"/>
                <a:gd name="connsiteY8" fmla="*/ 782804 h 782804"/>
                <a:gd name="connsiteX0" fmla="*/ 0 w 3464343"/>
                <a:gd name="connsiteY0" fmla="*/ 728850 h 782804"/>
                <a:gd name="connsiteX1" fmla="*/ 722082 w 3464343"/>
                <a:gd name="connsiteY1" fmla="*/ 679136 h 782804"/>
                <a:gd name="connsiteX2" fmla="*/ 1028340 w 3464343"/>
                <a:gd name="connsiteY2" fmla="*/ 543832 h 782804"/>
                <a:gd name="connsiteX3" fmla="*/ 1279127 w 3464343"/>
                <a:gd name="connsiteY3" fmla="*/ 285823 h 782804"/>
                <a:gd name="connsiteX4" fmla="*/ 1420983 w 3464343"/>
                <a:gd name="connsiteY4" fmla="*/ 102038 h 782804"/>
                <a:gd name="connsiteX5" fmla="*/ 1740661 w 3464343"/>
                <a:gd name="connsiteY5" fmla="*/ 14244 h 782804"/>
                <a:gd name="connsiteX6" fmla="*/ 1930261 w 3464343"/>
                <a:gd name="connsiteY6" fmla="*/ 158010 h 782804"/>
                <a:gd name="connsiteX7" fmla="*/ 2192525 w 3464343"/>
                <a:gd name="connsiteY7" fmla="*/ 497743 h 782804"/>
                <a:gd name="connsiteX8" fmla="*/ 3464343 w 3464343"/>
                <a:gd name="connsiteY8" fmla="*/ 782804 h 782804"/>
                <a:gd name="connsiteX0" fmla="*/ 0 w 3464343"/>
                <a:gd name="connsiteY0" fmla="*/ 719024 h 772978"/>
                <a:gd name="connsiteX1" fmla="*/ 722082 w 3464343"/>
                <a:gd name="connsiteY1" fmla="*/ 669310 h 772978"/>
                <a:gd name="connsiteX2" fmla="*/ 1028340 w 3464343"/>
                <a:gd name="connsiteY2" fmla="*/ 534006 h 772978"/>
                <a:gd name="connsiteX3" fmla="*/ 1279127 w 3464343"/>
                <a:gd name="connsiteY3" fmla="*/ 275997 h 772978"/>
                <a:gd name="connsiteX4" fmla="*/ 1420983 w 3464343"/>
                <a:gd name="connsiteY4" fmla="*/ 92212 h 772978"/>
                <a:gd name="connsiteX5" fmla="*/ 1740661 w 3464343"/>
                <a:gd name="connsiteY5" fmla="*/ 4418 h 772978"/>
                <a:gd name="connsiteX6" fmla="*/ 1930261 w 3464343"/>
                <a:gd name="connsiteY6" fmla="*/ 148184 h 772978"/>
                <a:gd name="connsiteX7" fmla="*/ 2192525 w 3464343"/>
                <a:gd name="connsiteY7" fmla="*/ 487917 h 772978"/>
                <a:gd name="connsiteX8" fmla="*/ 3464343 w 3464343"/>
                <a:gd name="connsiteY8" fmla="*/ 772978 h 772978"/>
                <a:gd name="connsiteX0" fmla="*/ 0 w 3464343"/>
                <a:gd name="connsiteY0" fmla="*/ 719024 h 772978"/>
                <a:gd name="connsiteX1" fmla="*/ 722082 w 3464343"/>
                <a:gd name="connsiteY1" fmla="*/ 669310 h 772978"/>
                <a:gd name="connsiteX2" fmla="*/ 1028340 w 3464343"/>
                <a:gd name="connsiteY2" fmla="*/ 534006 h 772978"/>
                <a:gd name="connsiteX3" fmla="*/ 1279127 w 3464343"/>
                <a:gd name="connsiteY3" fmla="*/ 275997 h 772978"/>
                <a:gd name="connsiteX4" fmla="*/ 1420983 w 3464343"/>
                <a:gd name="connsiteY4" fmla="*/ 92212 h 772978"/>
                <a:gd name="connsiteX5" fmla="*/ 1740661 w 3464343"/>
                <a:gd name="connsiteY5" fmla="*/ 4418 h 772978"/>
                <a:gd name="connsiteX6" fmla="*/ 1930261 w 3464343"/>
                <a:gd name="connsiteY6" fmla="*/ 148184 h 772978"/>
                <a:gd name="connsiteX7" fmla="*/ 2192525 w 3464343"/>
                <a:gd name="connsiteY7" fmla="*/ 487917 h 772978"/>
                <a:gd name="connsiteX8" fmla="*/ 3464343 w 3464343"/>
                <a:gd name="connsiteY8" fmla="*/ 772978 h 772978"/>
                <a:gd name="connsiteX0" fmla="*/ 0 w 3027113"/>
                <a:gd name="connsiteY0" fmla="*/ 719024 h 719519"/>
                <a:gd name="connsiteX1" fmla="*/ 722082 w 3027113"/>
                <a:gd name="connsiteY1" fmla="*/ 669310 h 719519"/>
                <a:gd name="connsiteX2" fmla="*/ 1028340 w 3027113"/>
                <a:gd name="connsiteY2" fmla="*/ 534006 h 719519"/>
                <a:gd name="connsiteX3" fmla="*/ 1279127 w 3027113"/>
                <a:gd name="connsiteY3" fmla="*/ 275997 h 719519"/>
                <a:gd name="connsiteX4" fmla="*/ 1420983 w 3027113"/>
                <a:gd name="connsiteY4" fmla="*/ 92212 h 719519"/>
                <a:gd name="connsiteX5" fmla="*/ 1740661 w 3027113"/>
                <a:gd name="connsiteY5" fmla="*/ 4418 h 719519"/>
                <a:gd name="connsiteX6" fmla="*/ 1930261 w 3027113"/>
                <a:gd name="connsiteY6" fmla="*/ 148184 h 719519"/>
                <a:gd name="connsiteX7" fmla="*/ 2192525 w 3027113"/>
                <a:gd name="connsiteY7" fmla="*/ 487917 h 719519"/>
                <a:gd name="connsiteX8" fmla="*/ 3027113 w 3027113"/>
                <a:gd name="connsiteY8" fmla="*/ 719519 h 719519"/>
                <a:gd name="connsiteX0" fmla="*/ 0 w 2718751"/>
                <a:gd name="connsiteY0" fmla="*/ 714164 h 719519"/>
                <a:gd name="connsiteX1" fmla="*/ 413720 w 2718751"/>
                <a:gd name="connsiteY1" fmla="*/ 669310 h 719519"/>
                <a:gd name="connsiteX2" fmla="*/ 719978 w 2718751"/>
                <a:gd name="connsiteY2" fmla="*/ 534006 h 719519"/>
                <a:gd name="connsiteX3" fmla="*/ 970765 w 2718751"/>
                <a:gd name="connsiteY3" fmla="*/ 275997 h 719519"/>
                <a:gd name="connsiteX4" fmla="*/ 1112621 w 2718751"/>
                <a:gd name="connsiteY4" fmla="*/ 92212 h 719519"/>
                <a:gd name="connsiteX5" fmla="*/ 1432299 w 2718751"/>
                <a:gd name="connsiteY5" fmla="*/ 4418 h 719519"/>
                <a:gd name="connsiteX6" fmla="*/ 1621899 w 2718751"/>
                <a:gd name="connsiteY6" fmla="*/ 148184 h 719519"/>
                <a:gd name="connsiteX7" fmla="*/ 1884163 w 2718751"/>
                <a:gd name="connsiteY7" fmla="*/ 487917 h 719519"/>
                <a:gd name="connsiteX8" fmla="*/ 2718751 w 2718751"/>
                <a:gd name="connsiteY8" fmla="*/ 719519 h 719519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884163 w 2718751"/>
                <a:gd name="connsiteY7" fmla="*/ 48904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04874 w 2718751"/>
                <a:gd name="connsiteY7" fmla="*/ 48175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04874 w 2718751"/>
                <a:gd name="connsiteY7" fmla="*/ 481750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49748 w 2718751"/>
                <a:gd name="connsiteY7" fmla="*/ 510909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50726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48539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1963555 w 2718751"/>
                <a:gd name="connsiteY7" fmla="*/ 485395 h 720642"/>
                <a:gd name="connsiteX8" fmla="*/ 2718751 w 2718751"/>
                <a:gd name="connsiteY8" fmla="*/ 720642 h 720642"/>
                <a:gd name="connsiteX0" fmla="*/ 0 w 2718751"/>
                <a:gd name="connsiteY0" fmla="*/ 715287 h 720642"/>
                <a:gd name="connsiteX1" fmla="*/ 413720 w 2718751"/>
                <a:gd name="connsiteY1" fmla="*/ 670433 h 720642"/>
                <a:gd name="connsiteX2" fmla="*/ 719978 w 2718751"/>
                <a:gd name="connsiteY2" fmla="*/ 535129 h 720642"/>
                <a:gd name="connsiteX3" fmla="*/ 970765 w 2718751"/>
                <a:gd name="connsiteY3" fmla="*/ 277120 h 720642"/>
                <a:gd name="connsiteX4" fmla="*/ 1140235 w 2718751"/>
                <a:gd name="connsiteY4" fmla="*/ 83615 h 720642"/>
                <a:gd name="connsiteX5" fmla="*/ 1432299 w 2718751"/>
                <a:gd name="connsiteY5" fmla="*/ 5541 h 720642"/>
                <a:gd name="connsiteX6" fmla="*/ 1621899 w 2718751"/>
                <a:gd name="connsiteY6" fmla="*/ 149307 h 720642"/>
                <a:gd name="connsiteX7" fmla="*/ 2013261 w 2718751"/>
                <a:gd name="connsiteY7" fmla="*/ 526219 h 720642"/>
                <a:gd name="connsiteX8" fmla="*/ 2718751 w 2718751"/>
                <a:gd name="connsiteY8" fmla="*/ 720642 h 720642"/>
                <a:gd name="connsiteX0" fmla="*/ 0 w 2718751"/>
                <a:gd name="connsiteY0" fmla="*/ 718667 h 724022"/>
                <a:gd name="connsiteX1" fmla="*/ 413720 w 2718751"/>
                <a:gd name="connsiteY1" fmla="*/ 673813 h 724022"/>
                <a:gd name="connsiteX2" fmla="*/ 719978 w 2718751"/>
                <a:gd name="connsiteY2" fmla="*/ 538509 h 724022"/>
                <a:gd name="connsiteX3" fmla="*/ 970765 w 2718751"/>
                <a:gd name="connsiteY3" fmla="*/ 280500 h 724022"/>
                <a:gd name="connsiteX4" fmla="*/ 1162326 w 2718751"/>
                <a:gd name="connsiteY4" fmla="*/ 69500 h 724022"/>
                <a:gd name="connsiteX5" fmla="*/ 1432299 w 2718751"/>
                <a:gd name="connsiteY5" fmla="*/ 8921 h 724022"/>
                <a:gd name="connsiteX6" fmla="*/ 1621899 w 2718751"/>
                <a:gd name="connsiteY6" fmla="*/ 152687 h 724022"/>
                <a:gd name="connsiteX7" fmla="*/ 2013261 w 2718751"/>
                <a:gd name="connsiteY7" fmla="*/ 529599 h 724022"/>
                <a:gd name="connsiteX8" fmla="*/ 2718751 w 2718751"/>
                <a:gd name="connsiteY8" fmla="*/ 724022 h 72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8751" h="724022">
                  <a:moveTo>
                    <a:pt x="0" y="718667"/>
                  </a:moveTo>
                  <a:cubicBezTo>
                    <a:pt x="176343" y="706332"/>
                    <a:pt x="256904" y="703029"/>
                    <a:pt x="413720" y="673813"/>
                  </a:cubicBezTo>
                  <a:cubicBezTo>
                    <a:pt x="570536" y="644597"/>
                    <a:pt x="627137" y="604061"/>
                    <a:pt x="719978" y="538509"/>
                  </a:cubicBezTo>
                  <a:cubicBezTo>
                    <a:pt x="812819" y="472957"/>
                    <a:pt x="897040" y="358668"/>
                    <a:pt x="970765" y="280500"/>
                  </a:cubicBezTo>
                  <a:cubicBezTo>
                    <a:pt x="1044490" y="202332"/>
                    <a:pt x="1122398" y="107283"/>
                    <a:pt x="1162326" y="69500"/>
                  </a:cubicBezTo>
                  <a:cubicBezTo>
                    <a:pt x="1261253" y="-11107"/>
                    <a:pt x="1351967" y="-6187"/>
                    <a:pt x="1432299" y="8921"/>
                  </a:cubicBezTo>
                  <a:cubicBezTo>
                    <a:pt x="1507720" y="37829"/>
                    <a:pt x="1525072" y="65907"/>
                    <a:pt x="1621899" y="152687"/>
                  </a:cubicBezTo>
                  <a:cubicBezTo>
                    <a:pt x="1718726" y="239467"/>
                    <a:pt x="1854997" y="383065"/>
                    <a:pt x="2013261" y="529599"/>
                  </a:cubicBezTo>
                  <a:cubicBezTo>
                    <a:pt x="2181883" y="679779"/>
                    <a:pt x="2661779" y="712628"/>
                    <a:pt x="2718751" y="72402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664677" y="2778985"/>
              <a:ext cx="6540717" cy="3202807"/>
              <a:chOff x="1226376" y="2212998"/>
              <a:chExt cx="5138198" cy="2294010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 flipV="1">
                <a:off x="1753004" y="2212998"/>
                <a:ext cx="0" cy="19633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 стрелкой 11"/>
              <p:cNvCxnSpPr/>
              <p:nvPr/>
            </p:nvCxnSpPr>
            <p:spPr>
              <a:xfrm>
                <a:off x="1753004" y="4176342"/>
                <a:ext cx="432048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6076542" y="4242474"/>
                <a:ext cx="288032" cy="264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Q</a:t>
                </a:r>
                <a:endParaRPr lang="ru-RU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226376" y="2220367"/>
                <a:ext cx="526628" cy="264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p(Q)</a:t>
                </a:r>
                <a:endParaRPr lang="ru-RU" dirty="0"/>
              </a:p>
            </p:txBody>
          </p:sp>
        </p:grpSp>
        <p:cxnSp>
          <p:nvCxnSpPr>
            <p:cNvPr id="19" name="Прямая соединительная линия 18"/>
            <p:cNvCxnSpPr/>
            <p:nvPr/>
          </p:nvCxnSpPr>
          <p:spPr>
            <a:xfrm>
              <a:off x="4873219" y="4561134"/>
              <a:ext cx="3276" cy="95899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4139952" y="4561134"/>
              <a:ext cx="0" cy="9589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652120" y="4561134"/>
              <a:ext cx="0" cy="9589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4139952" y="5301208"/>
              <a:ext cx="151216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V="1">
              <a:off x="5148064" y="3861048"/>
              <a:ext cx="504056" cy="792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3448844" y="4962480"/>
              <a:ext cx="288032" cy="4320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088804" y="457312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25%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1856" y="342900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50%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05926" y="5673107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</a:t>
              </a:r>
              <a:r>
                <a:rPr lang="en-US" baseline="-25000" dirty="0" smtClean="0"/>
                <a:t>1</a:t>
              </a:r>
              <a:endParaRPr lang="ru-RU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07418" y="5685618"/>
              <a:ext cx="489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</a:t>
              </a:r>
              <a:r>
                <a:rPr lang="en-US" baseline="-25000" dirty="0" smtClean="0"/>
                <a:t>2</a:t>
              </a:r>
              <a:endParaRPr lang="ru-RU" baseline="-25000" dirty="0"/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072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Принято также применять термин </a:t>
            </a:r>
            <a:r>
              <a:rPr lang="ru-RU" sz="2400" dirty="0">
                <a:solidFill>
                  <a:srgbClr val="C00000"/>
                </a:solidFill>
              </a:rPr>
              <a:t>«доверительные границы случайной погрешности»</a:t>
            </a:r>
            <a:r>
              <a:rPr lang="ru-RU" sz="2400" dirty="0"/>
              <a:t>. Доверительные границы случайной погрешности находят по формуле</a:t>
            </a:r>
          </a:p>
          <a:p>
            <a:pPr marL="0" indent="0" algn="ctr">
              <a:buNone/>
            </a:pPr>
            <a:r>
              <a:rPr lang="ru-RU" sz="2400" dirty="0"/>
              <a:t>е = </a:t>
            </a:r>
            <a:r>
              <a:rPr lang="en-US" sz="2400" dirty="0"/>
              <a:t>±</a:t>
            </a:r>
            <a:r>
              <a:rPr lang="en-US" sz="2400" dirty="0" err="1"/>
              <a:t>tS</a:t>
            </a:r>
            <a:r>
              <a:rPr lang="en-US" sz="2400" dirty="0"/>
              <a:t>,	</a:t>
            </a:r>
            <a:endParaRPr lang="ru-RU" sz="2400" dirty="0"/>
          </a:p>
          <a:p>
            <a:pPr marL="0" indent="0" algn="r">
              <a:buNone/>
            </a:pPr>
            <a:r>
              <a:rPr lang="ru-RU" sz="2400" dirty="0"/>
              <a:t>(2.22)</a:t>
            </a:r>
          </a:p>
          <a:p>
            <a:r>
              <a:rPr lang="ru-RU" sz="2400" dirty="0"/>
              <a:t>где </a:t>
            </a:r>
            <a:r>
              <a:rPr lang="en-US" sz="2400" dirty="0"/>
              <a:t>t</a:t>
            </a:r>
            <a:r>
              <a:rPr lang="ru-RU" sz="2400" dirty="0" smtClean="0"/>
              <a:t> </a:t>
            </a:r>
            <a:r>
              <a:rPr lang="ru-RU" sz="2400" dirty="0"/>
              <a:t>— коэффициент, зависящий от доверительной вероятности Р и формы закона распределения.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11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400" dirty="0" smtClean="0"/>
                  <a:t>Квантили, ограничивающие доверительный интервал, могут быть выбраны различными, поэтому при интервальном оценивании случайной погрешности необходимо указывать значение принятой доверительной вероятности, например </a:t>
                </a:r>
                <a:r>
                  <a:rPr lang="en-US" sz="2400" dirty="0"/>
                  <a:t>U </a:t>
                </a:r>
                <a:r>
                  <a:rPr lang="ru-RU" sz="2400" dirty="0"/>
                  <a:t>= (3,0 ± 0,2)В при Р = 0,95.</a:t>
                </a:r>
              </a:p>
              <a:p>
                <a:r>
                  <a:rPr lang="ru-RU" sz="2400" dirty="0"/>
                  <a:t>В общем случае можно вычислить вероятность Р того, что искомое значение измеряемой величины лежит в пределах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𝑄</m:t>
                        </m:r>
                      </m:e>
                    </m:bar>
                  </m:oMath>
                </a14:m>
                <a:r>
                  <a:rPr lang="en-US" sz="2400" dirty="0" err="1"/>
                  <a:t>±tS</a:t>
                </a:r>
                <a:r>
                  <a:rPr lang="en-US" sz="2400" dirty="0"/>
                  <a:t> </a:t>
                </a:r>
                <a:r>
                  <a:rPr lang="ru-RU" sz="2400" dirty="0"/>
                  <a:t>для любого положительного числа </a:t>
                </a:r>
                <a:r>
                  <a:rPr lang="en-US" sz="2400" dirty="0"/>
                  <a:t>t.</a:t>
                </a:r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741" t="-1111" r="-2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85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Зависимость коэффициента </a:t>
            </a:r>
            <a:r>
              <a:rPr lang="en-US" dirty="0"/>
              <a:t>t </a:t>
            </a:r>
            <a:r>
              <a:rPr lang="ru-RU" dirty="0"/>
              <a:t>от доверительной вероятности Р для </a:t>
            </a:r>
            <a:r>
              <a:rPr lang="ru-RU" dirty="0" smtClean="0"/>
              <a:t>нормального </a:t>
            </a:r>
            <a:r>
              <a:rPr lang="ru-RU" dirty="0"/>
              <a:t>закона распределения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590603"/>
              </p:ext>
            </p:extLst>
          </p:nvPr>
        </p:nvGraphicFramePr>
        <p:xfrm>
          <a:off x="1835696" y="3284984"/>
          <a:ext cx="5616625" cy="18722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69419"/>
                <a:gridCol w="828403"/>
                <a:gridCol w="821849"/>
                <a:gridCol w="791701"/>
                <a:gridCol w="799567"/>
                <a:gridCol w="791701"/>
                <a:gridCol w="813985"/>
              </a:tblGrid>
              <a:tr h="936104">
                <a:tc>
                  <a:txBody>
                    <a:bodyPr/>
                    <a:lstStyle/>
                    <a:p>
                      <a:pPr indent="-762000" algn="ctr">
                        <a:lnSpc>
                          <a:spcPts val="8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/>
                        <a:t>t</a:t>
                      </a:r>
                      <a:endParaRPr lang="ru-RU" sz="2400" dirty="0"/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270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0,50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397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1,00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2,00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2,50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3,00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89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4,00</a:t>
                      </a:r>
                    </a:p>
                  </a:txBody>
                  <a:tcPr marL="6350" marR="6350" marT="0" marB="0" anchor="ctr"/>
                </a:tc>
              </a:tr>
              <a:tr h="936104">
                <a:tc>
                  <a:txBody>
                    <a:bodyPr/>
                    <a:lstStyle/>
                    <a:p>
                      <a:pPr indent="-762000" algn="ctr">
                        <a:lnSpc>
                          <a:spcPts val="8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р, 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270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38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397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68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95,4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98,8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016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99,7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8900" indent="-762000">
                        <a:lnSpc>
                          <a:spcPts val="75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99,99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417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Контрольные вопросы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Чем действительное значение физической величины отличается от истинного значения?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получают действительные значения измеряемой физической величины на практике?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В чем преимущества относительной погрешности измерения от абсолютной?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В каких случаях используют приведенную погрешность?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классифицируют погрешности по причинам их возникновения?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классифицируют погрешности по характеру их проявления?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обнаруживаются грубые погрешности (промахи) при проведении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проявляются и оцениваются погрешности при проведении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900" dirty="0"/>
              <a:t>Как определяется систематическая погрешность при обработке результатов измерений?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20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Autofit/>
          </a:bodyPr>
          <a:lstStyle/>
          <a:p>
            <a:pPr marL="514350" indent="-514350">
              <a:buClrTx/>
              <a:buFont typeface="+mj-lt"/>
              <a:buAutoNum type="arabicPeriod" startAt="10"/>
            </a:pPr>
            <a:r>
              <a:rPr lang="ru-RU" sz="2000" dirty="0"/>
              <a:t>Какими методами можно уменьшить влияние систематических погрешностей на результат измерения?</a:t>
            </a:r>
          </a:p>
          <a:p>
            <a:pPr marL="514350" indent="-514350">
              <a:buClrTx/>
              <a:buFont typeface="+mj-lt"/>
              <a:buAutoNum type="arabicPeriod" startAt="10"/>
            </a:pPr>
            <a:r>
              <a:rPr lang="ru-RU" sz="2000" dirty="0"/>
              <a:t>Что надо знать для полной характеристики дискретной случайной величины</a:t>
            </a:r>
            <a:r>
              <a:rPr lang="ru-RU" sz="2000" dirty="0" smtClean="0"/>
              <a:t>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 smtClean="0"/>
              <a:t>Перечислите </a:t>
            </a:r>
            <a:r>
              <a:rPr lang="ru-RU" sz="2000" dirty="0"/>
              <a:t>числовые характеристики дискретной случайной величины.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Какие характеристики используют для количественного описания непрерывной случайной величины?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В чем отличие функции распределения вероятности от функции плотности распределения вероятности непрерывной случайной величины?</a:t>
            </a:r>
          </a:p>
          <a:p>
            <a:pPr marL="514350" indent="-514350">
              <a:buClrTx/>
              <a:buFont typeface="+mj-lt"/>
              <a:buAutoNum type="arabicPeriod" startAt="12"/>
            </a:pPr>
            <a:r>
              <a:rPr lang="ru-RU" sz="2000" dirty="0"/>
              <a:t>В каких случаях в измерительной практике используется равномерный закон распределения плотности вероятности?</a:t>
            </a:r>
          </a:p>
          <a:p>
            <a:pPr marL="0" indent="0">
              <a:buClrTx/>
              <a:buNone/>
            </a:pPr>
            <a:r>
              <a:rPr lang="ru-RU" sz="2000" dirty="0"/>
              <a:t> </a:t>
            </a:r>
          </a:p>
          <a:p>
            <a:pPr marL="514350" indent="-514350">
              <a:buClrTx/>
              <a:buFont typeface="+mj-lt"/>
              <a:buAutoNum type="arabicPeriod" startAt="12"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Контрольные вопросы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Почему в измерительной практике наибольшее значение имеет нормальный закон распределения случайной величины? 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Перечислите требования к оценкам случайных величин при ограниченном числе опытов.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Какие оценки используются для установления границ случайной погрешности результатов измерения?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Дайте определение доверительного интервала и доверительной вероятности.</a:t>
            </a:r>
          </a:p>
          <a:p>
            <a:pPr marL="514350" indent="-514350">
              <a:buClrTx/>
              <a:buFont typeface="+mj-lt"/>
              <a:buAutoNum type="arabicPeriod" startAt="16"/>
            </a:pPr>
            <a:r>
              <a:rPr lang="ru-RU" sz="2000" dirty="0"/>
              <a:t>По каким критериям выбираются доверительные интервалы и доверительная вероятность в технических измерениях?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3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GENSWF_OUTPUT_FILE_NAME" val="02"/>
  <p:tag name="ISPRING_RESOURCE_PATHS_HASH_2" val="5e5abc60b8d0d19eac23739c6b148bd9b62992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лассификация погрешностей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1374</Words>
  <Application>Microsoft Office PowerPoint</Application>
  <PresentationFormat>Экран (4:3)</PresentationFormat>
  <Paragraphs>243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Constantia</vt:lpstr>
      <vt:lpstr>Wingdings 2</vt:lpstr>
      <vt:lpstr>Поток</vt:lpstr>
      <vt:lpstr>Презентация PowerPoint</vt:lpstr>
      <vt:lpstr>2. Погрешности измерений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Равномерный закон распределения плотности вероятности</vt:lpstr>
      <vt:lpstr>Дифференциальная функция  распределения для нормального закона</vt:lpstr>
      <vt:lpstr>Графики плотности распределения вероятности при различных значениях дисперсии</vt:lpstr>
      <vt:lpstr>Презентация PowerPoint</vt:lpstr>
      <vt:lpstr>Презентация PowerPoint</vt:lpstr>
      <vt:lpstr>Квантильные оценки</vt:lpstr>
      <vt:lpstr>Презентация PowerPoint</vt:lpstr>
      <vt:lpstr>Презентация PowerPoint</vt:lpstr>
      <vt:lpstr>Презентация PowerPoint</vt:lpstr>
      <vt:lpstr>Контрольные вопросы</vt:lpstr>
      <vt:lpstr>Контрольные вопросы</vt:lpstr>
      <vt:lpstr>Контрольные вопросы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Белоус Игорь</cp:lastModifiedBy>
  <cp:revision>11</cp:revision>
  <dcterms:created xsi:type="dcterms:W3CDTF">2013-11-26T09:04:09Z</dcterms:created>
  <dcterms:modified xsi:type="dcterms:W3CDTF">2019-09-20T04:16:39Z</dcterms:modified>
</cp:coreProperties>
</file>