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02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098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988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921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5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54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9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03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57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24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89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7F344-7733-4467-B483-9A2A9E9DCAD8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78FC3A1-B679-4456-AC37-526555690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77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967293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№7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8403" y="2377440"/>
            <a:ext cx="10238291" cy="292607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Зонирование территории муниципального образования для градостроительных целей</a:t>
            </a:r>
          </a:p>
        </p:txBody>
      </p:sp>
    </p:spTree>
    <p:extLst>
      <p:ext uri="{BB962C8B-B14F-4D97-AF65-F5344CB8AC3E}">
        <p14:creationId xmlns:p14="http://schemas.microsoft.com/office/powerpoint/2010/main" val="91306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62225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Градостроительное зонирование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1814732"/>
            <a:ext cx="11061730" cy="365161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(разбивка) земельной территории муниципальных образований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том числе и поселений) на части, в которых определяются территориальные зоны с видами их градостроительного использования и ограничения на их использование (карта градостроительного зонирования муниципального образования).</a:t>
            </a:r>
          </a:p>
        </p:txBody>
      </p:sp>
    </p:spTree>
    <p:extLst>
      <p:ext uri="{BB962C8B-B14F-4D97-AF65-F5344CB8AC3E}">
        <p14:creationId xmlns:p14="http://schemas.microsoft.com/office/powerpoint/2010/main" val="3649662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787792"/>
            <a:ext cx="9603275" cy="829994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Территориальные зоны муниципальных образований могут быть следующих видов: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1814732"/>
            <a:ext cx="10644388" cy="471267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жилые;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общественно-деловые (ОДЗ);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производственные;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зоны инженерной и транспортной инфраструктур;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зоны сельскохозяйственного использования;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зоны рекреационного назначения;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зоны особо охраняемых территорий;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зоны специального назначения;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	зоны размещения военных объектов;</a:t>
            </a: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	иные виды территориальных зон.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689" y="2658794"/>
            <a:ext cx="4445392" cy="419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5378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жилых зон: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1702191"/>
            <a:ext cx="10672524" cy="376415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зоны застройки индивидуальными жилыми домами;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зоны застройки малоэтажными жилыми домами;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зоны застройки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жилыми домами;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зоны застройки многоэтажными жилыми домами;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зоны застройки иных видов.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03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5519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жилых зонах допускается размещение: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2" y="1688122"/>
            <a:ext cx="11952848" cy="4445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•отдельно стоящих, встроенных или пристроенных объектов социального и коммунально-бытового назначения;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•объектов здравоохранения;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•объектов дошкольного, начального общего и среднего (полного) общего образования;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•культовых зданий;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•стоянок автомобильного транспорта;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•гаражей;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•объектов, связанных с проживанием граждан;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•территорий, предназначенных для ведения садоводства и дачного хозяйства.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784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692" y="953324"/>
            <a:ext cx="11324493" cy="6644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Состав территориальных общественно-деловых зон (ОДЗ):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1" y="1800665"/>
            <a:ext cx="11830929" cy="44735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делового, общественного и коммерческого назначения;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2.зоны размещения объектов социального и коммунально-бытового назначения;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3.зоны обслуживания объектов, необходимых для осуществления производственной и предпринимательской деятельности;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4.ОДЗ иных видов.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ОДЗ предназначены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размещения объектов здравоохранения, культуры, торговли, общественного питания, социального и коммунально-бытового назначения, предпринимательской деятельности, объектов среднего профессионального и высшего профессионального образования, административных, научно-исследовательских учреждений, культовых зданий, стоянок автомобильного транспорта, объектов делового, финансового назначения, иных объектов, связанных с обеспечением жизнедеятельности граждан. В ОДЗ могут включаться жилые дома, гостиницы, подземные и многоэтажные гаражи.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68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978" y="953324"/>
            <a:ext cx="10522634" cy="8473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производственных зон, зон инженерной и транспортной инфраструктур: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54" y="2039816"/>
            <a:ext cx="11704320" cy="40936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коммунальные зоны (зоны размещения коммунальных и складских объектов, объектов жилищно-коммунального хозяйства, объектов транспорта, объектов оптовой торговли);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производственные зоны (зоны размещения производственных объектов с различными нормативами воздействия на окружающую среду);</a:t>
            </a:r>
          </a:p>
          <a:p>
            <a:pPr marL="457200" indent="-457200">
              <a:buAutoNum type="arabicPeriod" startAt="3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виды зон производственной , инженерной и транспортной инфраструктуры.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зоны предназначены для размещения промышленных, коммунальных и складских объектов, объектов инженерной и транспортной инфраструктур (сооружений и коммуникаций ж/д и автомобильного транспорта, связи) и установления санитарно-защитных зон таких объектов.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92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10447441" cy="762934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зон сельскохозяйственного использования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2171769"/>
            <a:ext cx="11840308" cy="3989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зоны сельскохозяйственных угодий (пашни, сенокосы, пастбища, залежи, земли, занятые многолетними насаждениями-садами, виноградниками и др.);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зоны, занятые объектами сельскохозяйственного назначения и предназначенные для ведения сельского хозяйства, дачного хозяйства, личного подсобного хозяйства, развития объектов сельскохозяйственного назначения;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сельскохозяйственного назначения, в том числе и зоны сельскохозяйственных угодий, могут включаться в состав территориальных зон в границах черты населённых пунктов.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20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545915" cy="7347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зон рекреационного назначения: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776" y="1814732"/>
            <a:ext cx="11465170" cy="402336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зоны в границах территорий, занятых городскими лесами, скверами, парками, городскими садами, прудами, озёрами, водохранилищами, пляжами;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зоны в границах иных территорий, используемых и предназначенных для отдыха, туризма, занятий физической культурой и спортом.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34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616253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зон особо охраняемых территорий: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57" y="1617786"/>
            <a:ext cx="11971605" cy="452979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участки, имеющие особое: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природоохранное,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научное,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историко-культурное,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эстетическое,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рекреационное,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оздоровительное и иное особо ценное значение.</a:t>
            </a:r>
          </a:p>
        </p:txBody>
      </p:sp>
    </p:spTree>
    <p:extLst>
      <p:ext uri="{BB962C8B-B14F-4D97-AF65-F5344CB8AC3E}">
        <p14:creationId xmlns:p14="http://schemas.microsoft.com/office/powerpoint/2010/main" val="3131223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10658456" cy="8754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территориальных зон специального назначения: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776" y="1716258"/>
            <a:ext cx="11451102" cy="375008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зоны, занятые кладбищами, крематориями, скотомогильниками, объектами размещения отходов потребления;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зоны, занятые иными объектами, размещение которых может быть обеспечено только путём выделения указанных зон и недопустимо в других территориальных зонах.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33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056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18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5097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Пояснение к карте: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674056"/>
            <a:ext cx="11830930" cy="3792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карте градостроительного зонирования устанавливаются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территориальных зон.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территориальных зон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отвечать требованию принадлежности каждого земельного участка только к одной территориальной зоне.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одного земельного участка из нескольких земельных участков, расположенных в различных территориальных зонах,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допускается. </a:t>
            </a:r>
          </a:p>
        </p:txBody>
      </p:sp>
    </p:spTree>
    <p:extLst>
      <p:ext uri="{BB962C8B-B14F-4D97-AF65-F5344CB8AC3E}">
        <p14:creationId xmlns:p14="http://schemas.microsoft.com/office/powerpoint/2010/main" val="3127738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844062"/>
            <a:ext cx="9603275" cy="576775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Владивостокский городской округ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87" y="1420837"/>
            <a:ext cx="11924714" cy="4628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местного самоуправления, осуществляющими полномочия в области землепользования и застройки на территории Владивостокского городского округа, являются: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Дума города Владивостока;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глава города Владивостока;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администрация города Владивостока.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администрации города Владивостока в качестве совещательных органов могут создаваться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коллегии и (или) общественные советы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землепользования и застройки, персональный состав и порядок деятельности которых определяется главой города Владивостока.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509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65039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«Большой Владивосток»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896" y="1716258"/>
            <a:ext cx="11798104" cy="4459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администрации Приморского края по объединению 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городское муниципальное образование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Владивостока с близлежащими городами-спутниками из состава Владивостокской агломерации: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слияние Владивостокского и Артёмовского городских округов, в дальнейшем — слияние с Уссурийском и Находкой.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552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66446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9828" y="1758462"/>
            <a:ext cx="11662117" cy="4586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о проекте «Большой Владивосток» по объединению города с городами-спутниками заговорили ещё 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1997 году.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был включен в генплан Владивостока, который приняли в 2008 году.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препятствием на пути развития Большого Владивостока стало отсутствие дорог и современного муниципального транспорта.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21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22031" y="337625"/>
            <a:ext cx="11605846" cy="5669279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октября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года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подписано соглашение между четырьмя муниципальными образованиями о создании Владивостокской агломерации (Владивосток, Артем, Надеждинский и Шкотовский муниципальные районы).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должного финансирования и четкой программы действий основные контуры «Большого Владивостока» могут сложиться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2025-2030 годам.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поддержан в федеральных правительственных планах (Минрегионразвития и Минэкономразвития) по созданию так называемых «опорных городов».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96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9489"/>
            <a:ext cx="12192000" cy="716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23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302" y="626742"/>
            <a:ext cx="11000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агломерации обеспечит: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темпов экономического роста в Приморском крае, 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комфортной среды для населения, 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зон активного жилищного строительства, объектов социальной инфраструктуры, 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форматов торговли,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транспортных коммуникаций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99719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</TotalTime>
  <Words>636</Words>
  <Application>Microsoft Office PowerPoint</Application>
  <PresentationFormat>Широкоэкранный</PresentationFormat>
  <Paragraphs>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Times New Roman</vt:lpstr>
      <vt:lpstr>Галерея</vt:lpstr>
      <vt:lpstr>Лекция №7</vt:lpstr>
      <vt:lpstr>Градостроительное зонирование</vt:lpstr>
      <vt:lpstr>Территориальные зоны муниципальных образований могут быть следующих видов: </vt:lpstr>
      <vt:lpstr>Состав территориальных жилых зон: </vt:lpstr>
      <vt:lpstr>В жилых зонах допускается размещение: </vt:lpstr>
      <vt:lpstr>Состав территориальных общественно-деловых зон (ОДЗ): </vt:lpstr>
      <vt:lpstr>Состав территориальных производственных зон, зон инженерной и транспортной инфраструктур: </vt:lpstr>
      <vt:lpstr>Состав территориальных зон сельскохозяйственного использования </vt:lpstr>
      <vt:lpstr>Состав территориальных зон рекреационного назначения: </vt:lpstr>
      <vt:lpstr>Состав территориальных зон особо охраняемых территорий: </vt:lpstr>
      <vt:lpstr>Состав территориальных зон специального назначения: </vt:lpstr>
      <vt:lpstr>Презентация PowerPoint</vt:lpstr>
      <vt:lpstr>Пояснение к карте:</vt:lpstr>
      <vt:lpstr>Владивостокский городской округ</vt:lpstr>
      <vt:lpstr>Проект «Большой Владивосток»</vt:lpstr>
      <vt:lpstr>История вопроса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№7</dc:title>
  <dc:creator>Волынчук Андрей Борисович</dc:creator>
  <cp:lastModifiedBy>Волынчук Андрей Борисович</cp:lastModifiedBy>
  <cp:revision>29</cp:revision>
  <dcterms:created xsi:type="dcterms:W3CDTF">2017-01-21T04:22:20Z</dcterms:created>
  <dcterms:modified xsi:type="dcterms:W3CDTF">2017-01-23T13:48:36Z</dcterms:modified>
</cp:coreProperties>
</file>