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3200" dirty="0"/>
              <a:t>1. Специалист по кадрам  в системе управления компанией (введение в специальность)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1.1 Основные кадровые процессы в системе работы с персоналом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1.2 Модель компетенций специалиста по работе с персоналом. Этические аспекты профессиональной работы с персоналом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7656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Управление кадровыми процессами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Управление </a:t>
            </a:r>
            <a:r>
              <a:rPr lang="ru-RU" dirty="0" err="1"/>
              <a:t>рекрутингом</a:t>
            </a:r>
            <a:endParaRPr lang="ru-RU" dirty="0"/>
          </a:p>
          <a:p>
            <a:r>
              <a:rPr lang="ru-RU" dirty="0"/>
              <a:t>Управление мотивацией</a:t>
            </a:r>
          </a:p>
          <a:p>
            <a:r>
              <a:rPr lang="ru-RU" dirty="0"/>
              <a:t>Управление аттестацией и оценкой</a:t>
            </a:r>
          </a:p>
          <a:p>
            <a:r>
              <a:rPr lang="ru-RU" dirty="0"/>
              <a:t>Управление карьерой</a:t>
            </a:r>
          </a:p>
          <a:p>
            <a:r>
              <a:rPr lang="ru-RU" dirty="0"/>
              <a:t>Управление обучением и развитием</a:t>
            </a:r>
          </a:p>
          <a:p>
            <a:r>
              <a:rPr lang="ru-RU" dirty="0"/>
              <a:t>Планирование и прогнозирование фондов оплаты труда</a:t>
            </a:r>
          </a:p>
          <a:p>
            <a:r>
              <a:rPr lang="ru-RU" dirty="0"/>
              <a:t>Расчет затрат на мероприятия</a:t>
            </a:r>
          </a:p>
        </p:txBody>
      </p:sp>
    </p:spTree>
    <p:extLst>
      <p:ext uri="{BB962C8B-B14F-4D97-AF65-F5344CB8AC3E}">
        <p14:creationId xmlns:p14="http://schemas.microsoft.com/office/powerpoint/2010/main" val="385861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/>
              <a:t>1. Организация процесса подбора персонала:</a:t>
            </a:r>
            <a:r>
              <a:rPr lang="ru-RU" sz="3100" dirty="0"/>
              <a:t/>
            </a:r>
            <a:br>
              <a:rPr lang="ru-RU" sz="3100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сбор </a:t>
            </a:r>
            <a:r>
              <a:rPr lang="ru-RU" dirty="0"/>
              <a:t>и утверждение заявок на поиск новых сотрудников;</a:t>
            </a:r>
          </a:p>
          <a:p>
            <a:r>
              <a:rPr lang="ru-RU" dirty="0"/>
              <a:t>актуализация заявок на поиск новых сотрудников;</a:t>
            </a:r>
          </a:p>
          <a:p>
            <a:r>
              <a:rPr lang="ru-RU" dirty="0"/>
              <a:t>работа с заявками кадровой службы, в том числе публикация на сайте компании или передача в кадровое агентство;</a:t>
            </a:r>
          </a:p>
          <a:p>
            <a:r>
              <a:rPr lang="ru-RU" dirty="0"/>
              <a:t>организация собеседований и оценки кандидатов до приема на работу.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1165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462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57</TotalTime>
  <Words>94</Words>
  <Application>Microsoft Office PowerPoint</Application>
  <PresentationFormat>Экран (4:3)</PresentationFormat>
  <Paragraphs>15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Ясность</vt:lpstr>
      <vt:lpstr>1. Специалист по кадрам  в системе управления компанией (введение в специальность)</vt:lpstr>
      <vt:lpstr>Управление кадровыми процессами</vt:lpstr>
      <vt:lpstr>1. Организация процесса подбора персонала: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Специалист по кадрам  в системе управления компанией (введение в специальность)</dc:title>
  <dc:creator>test</dc:creator>
  <cp:lastModifiedBy>nik</cp:lastModifiedBy>
  <cp:revision>4</cp:revision>
  <dcterms:created xsi:type="dcterms:W3CDTF">2013-09-15T05:36:13Z</dcterms:created>
  <dcterms:modified xsi:type="dcterms:W3CDTF">2013-09-15T06:43:46Z</dcterms:modified>
</cp:coreProperties>
</file>