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0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1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5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5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0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8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0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4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0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7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316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79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2374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58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84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1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Лекция №2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СПЕЦИАЛИСТ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СВЯЗЕЙ С ОБЩЕСТВЕННОСТЬЮ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99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4694" y="152401"/>
            <a:ext cx="6683765" cy="533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работы 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609600"/>
            <a:ext cx="7924800" cy="64008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дело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реальной, а  не воображаемой действительностью, с фактами.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2.Профессия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менеджера ориентированная на интересы общественности, а не на собственную выгоду.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менеджеру необходимо быть мужественным, чтобы не побояться сказать нет клиенту или отказаться от выполнения  программы, вводящей общественность в заблуждение.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обязан сохранять чистоту каналов СМИ через которые он обращается к клиенту.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обязан  быть эффективным коммуникатором, уметь достигать взаимопонимания 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должны хорошо знать мнения и настроения клиентов.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PR-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менеджеры не должны надеяться на интуицию, а обязаны опираться на выводы социальных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наук, изучать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мнение, процессы коммуникации и семантики.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.Работники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 пиар обязаны разъяснять общественности суть проблем заблаговременно, ещё до того, как они перерастут в кризис.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.Деятельность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пиар следует оценивать на основании единого критерия- этики поведения.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87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4694" y="228600"/>
            <a:ext cx="6683765" cy="1473355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личным качествам специалистов по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999" y="1447800"/>
            <a:ext cx="8382001" cy="5410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altLang="ru-RU" sz="1800" dirty="0"/>
              <a:t/>
            </a:r>
            <a:br>
              <a:rPr lang="ru-RU" altLang="ru-RU" sz="1800" dirty="0"/>
            </a:b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1.Сильный характер, честность и прямота.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2.Здравый смысл и логичность суждений.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3.Способность творчески и нестандартно мыслить.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4.Правдивость и рассудительность.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5.Объективность.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6.Глубокая заинтересованность в разрешении проблемы.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7.Широкая культурная подготовка.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8.Интеллектуальная пытливость.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9.Способность к анализу и синтезу.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10.Интуиция.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11.Знание социальных наук и технологий связей с общественностью.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04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0"/>
            <a:ext cx="7636726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alt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 деятельности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-специалистов</a:t>
            </a:r>
            <a:r>
              <a:rPr lang="ru-RU" altLang="ru-RU" dirty="0">
                <a:solidFill>
                  <a:srgbClr val="00FFFF"/>
                </a:solidFill>
              </a:rPr>
              <a:t/>
            </a:r>
            <a:br>
              <a:rPr lang="ru-RU" altLang="ru-RU" dirty="0">
                <a:solidFill>
                  <a:srgbClr val="00FFFF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19200"/>
            <a:ext cx="8534400" cy="5486400"/>
          </a:xfrm>
        </p:spPr>
        <p:txBody>
          <a:bodyPr>
            <a:normAutofit/>
          </a:bodyPr>
          <a:lstStyle/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направленности информационных потоков: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и внешние.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географическому признаку: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точечные и местные, региональные, общероссийские, международные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источнику финансирования: 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(маркетинговые)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торговли, финансов, услуг, спорта, шоу-бизнеса и культуры; 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госучреждений; 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политики управления.</a:t>
            </a: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450"/>
              </a:spcAft>
              <a:buClr>
                <a:srgbClr val="00FFFF"/>
              </a:buClr>
              <a:buSzPct val="100000"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решаемым задачам: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Имиджевые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антикризисные Р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39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153399" cy="190500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Блэк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десять основных направ­лений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дают возможность получить самые общие представ­ления о содержании профессиональной деятельности специалистов по связям с общественностью и о содержании их профессиональной под­готовки: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524000"/>
            <a:ext cx="8077200" cy="5105400"/>
          </a:xfrm>
        </p:spPr>
        <p:txBody>
          <a:bodyPr>
            <a:normAutofit/>
          </a:bodyPr>
          <a:lstStyle/>
          <a:p>
            <a:r>
              <a:rPr lang="ru-RU" dirty="0"/>
              <a:t>1)  общественное мнение;</a:t>
            </a:r>
          </a:p>
          <a:p>
            <a:r>
              <a:rPr lang="ru-RU" dirty="0"/>
              <a:t>2)  общественные отношения;</a:t>
            </a:r>
          </a:p>
          <a:p>
            <a:r>
              <a:rPr lang="ru-RU" dirty="0"/>
              <a:t>3)  правительственные связи;</a:t>
            </a:r>
          </a:p>
          <a:p>
            <a:r>
              <a:rPr lang="ru-RU" dirty="0"/>
              <a:t>4)  общественная жизнь;</a:t>
            </a:r>
          </a:p>
          <a:p>
            <a:r>
              <a:rPr lang="ru-RU" dirty="0"/>
              <a:t>5)  промышленные связи;</a:t>
            </a:r>
          </a:p>
          <a:p>
            <a:r>
              <a:rPr lang="ru-RU" dirty="0"/>
              <a:t>6)  финансовые отношения;</a:t>
            </a:r>
          </a:p>
          <a:p>
            <a:r>
              <a:rPr lang="ru-RU" dirty="0"/>
              <a:t>7)  международные связи;</a:t>
            </a:r>
          </a:p>
          <a:p>
            <a:r>
              <a:rPr lang="ru-RU" dirty="0"/>
              <a:t>8)  отношения с потребителями;</a:t>
            </a:r>
          </a:p>
          <a:p>
            <a:r>
              <a:rPr lang="ru-RU" dirty="0"/>
              <a:t>9)  исследования и статистика; </a:t>
            </a:r>
          </a:p>
          <a:p>
            <a:r>
              <a:rPr lang="ru-RU" dirty="0"/>
              <a:t>10) средства массовой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60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и редактирование.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сообщений для печати и передачи в эфир, тематических статей, писем, сообщений для интернет страниц, отчетов для акционеров и ежегодных отчетов, речей, брошюр, сценариев фильмов и слайд-шоу, статей в профессиональных изданиях, инсти­туциональных рекламных объявлений.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со средствами массовой информации.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с предста­вителями СМИ, журналов, с независимыми писателями, а также с представителями профессиональных изданий. Цель подобных контактов —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издания или средства массовой инфор­мации к публикации (или передаче в эфир) новостей и сюжетов об организации.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21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3.Исследования.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об общественном мнении, тен­денциях, появляющихся проблемах, политическом климате и за­конодательстве, сообщениях в средствах массовой информации, группах особых интересов и прочих вопросах, касающихся акционе­ров данной организации. Просмотр Интернета, служб оперативной информации, государственных электронных баз данных. Плани­рование программ исследований, проведение опросов.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администрирование.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программ и пла­нов в сотрудничестве с другими менеджерами; определение по­требностей, установление приоритетов, определение общественных групп, постановка целей, а также разработка стратегии и тактики. Администрирование персонала, бюджета и графиков выполнения программ.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551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Консультирование.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высшему руководству компа­нии по социальному, политическому и нормативному окружению; проведение консультаций с группой руководителей по поводу того, как избежать кризиса (и как на него реагировать, если он произойдет)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 Специальные события.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конференций для обсуждения новостей, совещаний, дней открытых дверей, тор­жественного открытия выставок и т. п. с «разрезанием ленточки», празднования годовщин, событий, связанных с передачей пожерт­вований в благотворительные фонды, визитов высокопоставлен­ных лиц, конкурсов и соревнований, программ награждения и про­чих нерядовых мероприятий.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20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381999" cy="9906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должностных обязанностей специалиста в области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(Ассоциация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США):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143000"/>
            <a:ext cx="8762999" cy="5715000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Устные выступления.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Выступления с речью перед различными группами, оказание помощи другим в подготовке выступлений, а также руководство специальным бюро докладчиков, обеспечи­вающим создание для организации «платформы» перед важной для нее аудиторией слушателей.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средств коммуникации на основе зна­ния и умения пользоваться возможностями мультимедиа, в том числе изобразительными и оформительскими средствами, фото­графией, версткой и настольными компьютерными издательски­ми системами; запись и редактирование аудио- и видеоинформа­ции; подготовка аудиовизуальных презентаций.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Обучение.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руководителей и других штатных доклад­чиков к работе со средствами массовой информации и публичным выступлениям. Совершенствование у других сотрудников органи­зации их устной и письменной речи. Оказание помощи во внесе­нии изменений в организационную культуру, политику, структу­ру и процесс.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22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228600"/>
            <a:ext cx="7696200" cy="68580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И. П. Яковлев предлагает разделить функции специали­стов по связям с общественностью на две группы: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14400"/>
            <a:ext cx="8610599" cy="5943600"/>
          </a:xfrm>
        </p:spPr>
        <p:txBody>
          <a:bodyPr>
            <a:normAutofit/>
          </a:bodyPr>
          <a:lstStyle/>
          <a:p>
            <a:r>
              <a:rPr lang="ru-RU" b="1" dirty="0"/>
              <a:t>Первая группа объединяет функции сбора и анализа информации (работа на входе системы). </a:t>
            </a:r>
            <a:r>
              <a:rPr lang="ru-RU" dirty="0"/>
              <a:t>К ним относятся следующие функции: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исследование общественного мнения, анализ статистических дан­ных, обобщение результатов социологических, психологических, экономических и других исследований;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изучение юридических, экономических, политических и других  документов;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 сканирование публикаций в прессе по важным для организации вопросам;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 контакты с журналистами, представителями органов управления, инвесторами, социальными группами, общественными движениями;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 подготовка аналитических записок и рекомендаций руководству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32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229599" cy="12954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группа объединяет функции по распространению инфор­мации (работа на выходе системы).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выделяются следующие функции: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1" y="1524000"/>
            <a:ext cx="8001000" cy="518160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подготовка информационных материалов (брошюр, статей, пресс-релизов) для прессы, органов управления, инвесторов и др.;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информирование общественности о целях и проблемах организа­ции на пресс-конференциях, в средствах массовой информации, в почтовой корреспонденции и т. д.;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 совершенствование отношений с потребителями (участие в созда­нии и размещении рекламы и продвижении товаров на рынок, ор­ганизация специальных мероприятий и др.);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 информационное воздействие на депутатов и органы исполнитель­ной власти для принятия более совершенных законов и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52979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113</TotalTime>
  <Words>894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Легкий дым</vt:lpstr>
      <vt:lpstr>Лекция №2 </vt:lpstr>
      <vt:lpstr>Принципы работы PR-менеджера</vt:lpstr>
      <vt:lpstr>Требования к личным качествам специалистов по PR</vt:lpstr>
      <vt:lpstr>Классификация сфер деятельности  РR-специалистов </vt:lpstr>
      <vt:lpstr>Сэм Блэк выделяет десять основных направ­лений PR, которые дают возможность получить самые общие представ­ления о содержании профессиональной деятельности специалистов по связям с общественностью и о содержании их профессиональной под­готовки: </vt:lpstr>
      <vt:lpstr>Перечень должностных обязанностей специалиста в области PR (Ассоциация PR в США): </vt:lpstr>
      <vt:lpstr>Перечень должностных обязанностей специалиста в области PR (Ассоциация PR в США): </vt:lpstr>
      <vt:lpstr>Перечень должностных обязанностей специалиста в области PR (Ассоциация PR в США): </vt:lpstr>
      <vt:lpstr>Перечень должностных обязанностей специалиста в области PR (Ассоциация PR в США): </vt:lpstr>
      <vt:lpstr>Профессор И. П. Яковлев предлагает разделить функции специали­стов по связям с общественностью на две группы: </vt:lpstr>
      <vt:lpstr>Вторая группа объединяет функции по распространению инфор­мации (работа на выходе системы). Здесь выделяются следующие функции: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</dc:title>
  <dc:creator>DORR</dc:creator>
  <cp:lastModifiedBy>Яна</cp:lastModifiedBy>
  <cp:revision>8</cp:revision>
  <dcterms:modified xsi:type="dcterms:W3CDTF">2018-09-01T08:05:03Z</dcterms:modified>
</cp:coreProperties>
</file>