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1" r:id="rId6"/>
    <p:sldId id="265" r:id="rId7"/>
    <p:sldId id="268" r:id="rId8"/>
    <p:sldId id="26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1FBF3-7E63-470C-8FDE-A9101FEEC2DE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AA57E-CF8C-4723-BBAE-D898A2C75D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D05DE69-FE4F-4D94-9552-AB6062925B2F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48BF368-92BC-4093-853C-8A6ECB6C5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Book Antiqua" pitchFamily="18" charset="0"/>
              </a:rPr>
              <a:t>Окончания сказуемого в формальной вежливой речи</a:t>
            </a:r>
            <a:endParaRPr lang="ru-RU" b="1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71481"/>
            <a:ext cx="7715303" cy="5663089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/>
              <a:t>Глагол или прилагательное в корейском языке в словарной форме всегда имеет окончание </a:t>
            </a:r>
            <a:r>
              <a:rPr lang="ru-RU" sz="2400" b="1" dirty="0" smtClean="0"/>
              <a:t>다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Если мы видим такое окончание у слова в словаре, мы понимаем, что </a:t>
            </a:r>
            <a:r>
              <a:rPr lang="ru-RU" sz="2400" dirty="0" smtClean="0"/>
              <a:t>перед нами глагол </a:t>
            </a:r>
            <a:r>
              <a:rPr lang="ru-RU" sz="2400" dirty="0" smtClean="0"/>
              <a:t>или прилагательное</a:t>
            </a:r>
            <a:r>
              <a:rPr lang="ru-RU" sz="2400" dirty="0" smtClean="0"/>
              <a:t>:</a:t>
            </a:r>
          </a:p>
          <a:p>
            <a:endParaRPr lang="ru-RU" sz="2400" dirty="0" smtClean="0"/>
          </a:p>
          <a:p>
            <a:r>
              <a:rPr lang="ru-RU" sz="2400" dirty="0" smtClean="0"/>
              <a:t>공부하</a:t>
            </a:r>
            <a:r>
              <a:rPr lang="ru-RU" sz="2400" b="1" dirty="0" smtClean="0"/>
              <a:t>다</a:t>
            </a:r>
            <a:r>
              <a:rPr lang="ru-RU" sz="2400" dirty="0" smtClean="0"/>
              <a:t> </a:t>
            </a:r>
            <a:r>
              <a:rPr lang="ru-RU" sz="2400" dirty="0" smtClean="0"/>
              <a:t>учиться</a:t>
            </a:r>
          </a:p>
          <a:p>
            <a:r>
              <a:rPr lang="ru-RU" sz="2400" dirty="0" smtClean="0"/>
              <a:t>마시</a:t>
            </a:r>
            <a:r>
              <a:rPr lang="ru-RU" sz="2400" b="1" dirty="0" smtClean="0"/>
              <a:t>다</a:t>
            </a:r>
            <a:r>
              <a:rPr lang="ru-RU" sz="2400" dirty="0" smtClean="0"/>
              <a:t> пить</a:t>
            </a:r>
          </a:p>
          <a:p>
            <a:r>
              <a:rPr lang="ru-RU" sz="2400" dirty="0" smtClean="0"/>
              <a:t>나쁘</a:t>
            </a:r>
            <a:r>
              <a:rPr lang="ru-RU" sz="2400" b="1" dirty="0" smtClean="0"/>
              <a:t>다</a:t>
            </a:r>
            <a:r>
              <a:rPr lang="ru-RU" sz="2400" dirty="0" smtClean="0"/>
              <a:t> плохой</a:t>
            </a:r>
          </a:p>
          <a:p>
            <a:r>
              <a:rPr lang="ru-RU" sz="2400" dirty="0" smtClean="0"/>
              <a:t>좋</a:t>
            </a:r>
            <a:r>
              <a:rPr lang="ru-RU" sz="2400" b="1" dirty="0" smtClean="0"/>
              <a:t>다</a:t>
            </a:r>
            <a:r>
              <a:rPr lang="ru-RU" sz="2400" dirty="0" smtClean="0"/>
              <a:t> хороший</a:t>
            </a:r>
          </a:p>
          <a:p>
            <a:r>
              <a:rPr lang="ru-RU" sz="2400" dirty="0" smtClean="0"/>
              <a:t>쉬</a:t>
            </a:r>
            <a:r>
              <a:rPr lang="ru-RU" sz="2400" b="1" dirty="0" smtClean="0"/>
              <a:t>다</a:t>
            </a:r>
            <a:r>
              <a:rPr lang="ru-RU" sz="2400" dirty="0" smtClean="0"/>
              <a:t> отдыхать</a:t>
            </a:r>
          </a:p>
          <a:p>
            <a:r>
              <a:rPr lang="ru-RU" sz="2400" dirty="0" smtClean="0"/>
              <a:t>먹</a:t>
            </a:r>
            <a:r>
              <a:rPr lang="ru-RU" sz="2400" b="1" dirty="0" smtClean="0"/>
              <a:t>다</a:t>
            </a:r>
            <a:r>
              <a:rPr lang="ru-RU" sz="2400" dirty="0" smtClean="0"/>
              <a:t> </a:t>
            </a:r>
            <a:r>
              <a:rPr lang="ru-RU" sz="2400" dirty="0" smtClean="0"/>
              <a:t>есть</a:t>
            </a:r>
          </a:p>
          <a:p>
            <a:endParaRPr lang="ru-RU" sz="3200" dirty="0" smtClean="0"/>
          </a:p>
          <a:p>
            <a:endParaRPr lang="ru-RU" sz="2400" dirty="0" smtClean="0"/>
          </a:p>
          <a:p>
            <a:endParaRPr lang="ru-RU" dirty="0">
              <a:latin typeface="Book Antiqua" pitchFamily="18" charset="0"/>
            </a:endParaRPr>
          </a:p>
        </p:txBody>
      </p:sp>
      <p:pic>
        <p:nvPicPr>
          <p:cNvPr id="4" name="Рисунок 3" descr="imag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3306" y="2428868"/>
            <a:ext cx="2438400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394692"/>
            <a:ext cx="8001056" cy="5447645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При преобразовании глагола/прилагательного в сказуемое частица </a:t>
            </a:r>
            <a:r>
              <a:rPr lang="ru-RU" b="1" dirty="0" smtClean="0"/>
              <a:t>다</a:t>
            </a:r>
            <a:r>
              <a:rPr lang="ru-RU" dirty="0" smtClean="0"/>
              <a:t> исчезает и к основе глагола/прилагательного присоединяется то окончание вежливости, которое выбирает говорящий.</a:t>
            </a:r>
          </a:p>
          <a:p>
            <a:r>
              <a:rPr lang="ru-RU" dirty="0" smtClean="0"/>
              <a:t>В большинстве учебников корейского языка по умолчанию сначала изучают окончания формальной вежливой речи.   Для того, чтобы было легче понять, как образуются другие формы вежливости. </a:t>
            </a:r>
          </a:p>
          <a:p>
            <a:r>
              <a:rPr lang="ru-RU" b="1" dirty="0" smtClean="0"/>
              <a:t>Формальная вежливая речь </a:t>
            </a:r>
            <a:r>
              <a:rPr lang="ru-RU" dirty="0" smtClean="0"/>
              <a:t>в повествовательном предложении имеет окончания </a:t>
            </a:r>
            <a:r>
              <a:rPr lang="ru-RU" b="1" dirty="0" smtClean="0"/>
              <a:t>습니다 </a:t>
            </a:r>
            <a:r>
              <a:rPr lang="ru-RU" dirty="0" smtClean="0"/>
              <a:t>или</a:t>
            </a:r>
            <a:r>
              <a:rPr lang="ru-RU" b="1" dirty="0" smtClean="0"/>
              <a:t> ㅂ니다.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ru-RU" dirty="0" smtClean="0"/>
              <a:t>Окончания </a:t>
            </a:r>
            <a:r>
              <a:rPr lang="ru-RU" dirty="0" smtClean="0"/>
              <a:t>присоединяются по принципу</a:t>
            </a:r>
            <a:r>
              <a:rPr lang="ru-RU" dirty="0" smtClean="0"/>
              <a:t>:</a:t>
            </a:r>
          </a:p>
          <a:p>
            <a:r>
              <a:rPr lang="ru-RU" b="1" dirty="0" smtClean="0"/>
              <a:t>Если </a:t>
            </a:r>
            <a:r>
              <a:rPr lang="ru-RU" b="1" dirty="0" smtClean="0"/>
              <a:t>основа заканчивается на согласную- прибавляется окончание </a:t>
            </a:r>
            <a:r>
              <a:rPr lang="ru-RU" sz="2400" b="1" dirty="0" smtClean="0"/>
              <a:t>습니다.</a:t>
            </a:r>
            <a:r>
              <a:rPr lang="ru-RU" sz="2400" dirty="0" smtClean="0"/>
              <a:t> </a:t>
            </a:r>
            <a:r>
              <a:rPr lang="ru-RU" sz="2400" dirty="0" smtClean="0"/>
              <a:t> </a:t>
            </a:r>
          </a:p>
          <a:p>
            <a:r>
              <a:rPr lang="ru-RU" sz="2000" dirty="0" smtClean="0"/>
              <a:t>Например:</a:t>
            </a:r>
          </a:p>
          <a:p>
            <a:endParaRPr lang="ru-RU" sz="2400" dirty="0" smtClean="0"/>
          </a:p>
          <a:p>
            <a:r>
              <a:rPr lang="ru-RU" sz="2400" dirty="0" smtClean="0"/>
              <a:t>먹다 </a:t>
            </a:r>
            <a:r>
              <a:rPr lang="ru-RU" sz="2400" dirty="0" smtClean="0"/>
              <a:t>есть – 먹습니다 – Ем</a:t>
            </a:r>
            <a:r>
              <a:rPr lang="ru-RU" sz="2400" dirty="0" smtClean="0"/>
              <a:t>. или Ест.</a:t>
            </a:r>
          </a:p>
          <a:p>
            <a:r>
              <a:rPr lang="ru-RU" sz="2400" dirty="0" smtClean="0"/>
              <a:t>있다  - быть в наличии   있습니다 Есть в наличии.   </a:t>
            </a:r>
          </a:p>
          <a:p>
            <a:r>
              <a:rPr lang="ru-RU" sz="2400" dirty="0" smtClean="0"/>
              <a:t>없다 не иметься – 없습니다 Нет</a:t>
            </a:r>
            <a:r>
              <a:rPr lang="ru-RU" sz="2400" dirty="0" smtClean="0"/>
              <a:t>.</a:t>
            </a:r>
            <a:endParaRPr lang="ru-RU" sz="2400" dirty="0" smtClean="0"/>
          </a:p>
          <a:p>
            <a:r>
              <a:rPr lang="ru-RU" sz="2400" dirty="0" smtClean="0"/>
              <a:t>좋다 хороший - 좋습니다. </a:t>
            </a:r>
            <a:r>
              <a:rPr lang="ru-RU" sz="2400" dirty="0" smtClean="0"/>
              <a:t>Хороший.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71480"/>
            <a:ext cx="8072494" cy="3754874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000" b="1" dirty="0" smtClean="0"/>
              <a:t>Если </a:t>
            </a:r>
            <a:r>
              <a:rPr lang="ru-RU" sz="2000" b="1" dirty="0" smtClean="0"/>
              <a:t>основа заканчивается на гласную, к основе прибавляется ㅂ니다,</a:t>
            </a:r>
            <a:r>
              <a:rPr lang="ru-RU" sz="2000" dirty="0" smtClean="0"/>
              <a:t> </a:t>
            </a:r>
            <a:endParaRPr lang="ru-RU" sz="2000" dirty="0" smtClean="0"/>
          </a:p>
          <a:p>
            <a:r>
              <a:rPr lang="ru-RU" sz="2000" dirty="0" smtClean="0"/>
              <a:t>Например</a:t>
            </a:r>
            <a:r>
              <a:rPr lang="ru-RU" sz="2000" dirty="0" smtClean="0"/>
              <a:t>:</a:t>
            </a:r>
          </a:p>
          <a:p>
            <a:r>
              <a:rPr lang="ru-RU" sz="2000" dirty="0" smtClean="0"/>
              <a:t>쓰다 писать  -  씁니다. Пишу  </a:t>
            </a:r>
          </a:p>
          <a:p>
            <a:r>
              <a:rPr lang="ru-RU" sz="2000" dirty="0" err="1" smtClean="0"/>
              <a:t>가다идти  </a:t>
            </a:r>
            <a:r>
              <a:rPr lang="ru-RU" sz="2000" dirty="0" smtClean="0"/>
              <a:t>-   갑니다. Иду.  </a:t>
            </a:r>
          </a:p>
          <a:p>
            <a:r>
              <a:rPr lang="ru-RU" sz="2000" dirty="0" smtClean="0"/>
              <a:t>공부하다 учиться  - 공부합니다 Учусь.</a:t>
            </a:r>
          </a:p>
          <a:p>
            <a:r>
              <a:rPr lang="ru-RU" sz="2000" dirty="0" smtClean="0"/>
              <a:t>마시다 пить -  마십니다 Пью.</a:t>
            </a:r>
          </a:p>
          <a:p>
            <a:r>
              <a:rPr lang="ru-RU" sz="2000" dirty="0" smtClean="0"/>
              <a:t>나쁘다 плохой- 나쁩니다. Плохой</a:t>
            </a:r>
            <a:r>
              <a:rPr lang="ru-RU" sz="2000" dirty="0" smtClean="0"/>
              <a:t>.</a:t>
            </a:r>
          </a:p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Попробуем самостоятельно поставить окончания сказуемого: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dirty="0">
              <a:latin typeface="Book Antiqua" pitchFamily="18" charset="0"/>
            </a:endParaRPr>
          </a:p>
        </p:txBody>
      </p:sp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3500438"/>
            <a:ext cx="8072494" cy="292895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лексика-глаголы-3-карточки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714356"/>
            <a:ext cx="7215238" cy="5072098"/>
          </a:xfrm>
          <a:prstGeom prst="rect">
            <a:avLst/>
          </a:prstGeom>
          <a:ln>
            <a:solidFill>
              <a:srgbClr val="92D05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928670"/>
            <a:ext cx="7715303" cy="4832092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Если подставить сюда еще и подлежащее, то получится нормальное повествовательное предложение:   </a:t>
            </a:r>
            <a:endParaRPr lang="ru-RU" sz="2800" dirty="0" smtClean="0"/>
          </a:p>
          <a:p>
            <a:endParaRPr lang="ru-RU" sz="2800" dirty="0" smtClean="0"/>
          </a:p>
          <a:p>
            <a:r>
              <a:rPr lang="ko-KR" altLang="en-US" sz="2800" dirty="0" smtClean="0"/>
              <a:t>그것은 나쁩니다</a:t>
            </a:r>
            <a:r>
              <a:rPr lang="ru-RU" sz="2800" dirty="0" smtClean="0"/>
              <a:t>. То плохое. Или та вещь - плохая.</a:t>
            </a:r>
            <a:br>
              <a:rPr lang="ru-RU" sz="2800" dirty="0" smtClean="0"/>
            </a:br>
            <a:r>
              <a:rPr lang="ko-KR" altLang="en-US" sz="2800" dirty="0" smtClean="0"/>
              <a:t>저는 공부합니다</a:t>
            </a:r>
            <a:r>
              <a:rPr lang="ru-RU" sz="2800" dirty="0" smtClean="0"/>
              <a:t>. Я учусь.</a:t>
            </a:r>
            <a:br>
              <a:rPr lang="ru-RU" sz="2800" dirty="0" smtClean="0"/>
            </a:br>
            <a:r>
              <a:rPr lang="ko-KR" altLang="en-US" sz="2800" dirty="0" smtClean="0"/>
              <a:t>그는</a:t>
            </a:r>
            <a:r>
              <a:rPr lang="ru-RU" sz="2800" dirty="0" smtClean="0"/>
              <a:t> </a:t>
            </a:r>
            <a:r>
              <a:rPr lang="ko-KR" altLang="en-US" sz="2800" dirty="0" smtClean="0"/>
              <a:t>마십니다</a:t>
            </a:r>
            <a:r>
              <a:rPr lang="ru-RU" sz="2800" dirty="0" smtClean="0"/>
              <a:t>. Он пьет. (чай)</a:t>
            </a:r>
            <a:br>
              <a:rPr lang="ru-RU" sz="2800" dirty="0" smtClean="0"/>
            </a:br>
            <a:r>
              <a:rPr lang="ko-KR" altLang="en-US" sz="2800" dirty="0" smtClean="0"/>
              <a:t>그는</a:t>
            </a:r>
            <a:r>
              <a:rPr lang="ru-RU" sz="2800" dirty="0" smtClean="0"/>
              <a:t> </a:t>
            </a:r>
            <a:r>
              <a:rPr lang="ko-KR" altLang="en-US" sz="2800" dirty="0" smtClean="0"/>
              <a:t>먹습니다</a:t>
            </a:r>
            <a:r>
              <a:rPr lang="ru-RU" sz="2800" dirty="0" smtClean="0"/>
              <a:t>. Он ест.</a:t>
            </a:r>
            <a:br>
              <a:rPr lang="ru-RU" sz="2800" dirty="0" smtClean="0"/>
            </a:br>
            <a:r>
              <a:rPr lang="ko-KR" altLang="en-US" sz="2800" dirty="0" smtClean="0"/>
              <a:t>이것은</a:t>
            </a:r>
            <a:r>
              <a:rPr lang="ru-RU" sz="2800" dirty="0" smtClean="0"/>
              <a:t> </a:t>
            </a:r>
            <a:r>
              <a:rPr lang="ko-KR" altLang="en-US" sz="2800" dirty="0" smtClean="0"/>
              <a:t>좋습니다</a:t>
            </a:r>
            <a:r>
              <a:rPr lang="ru-RU" sz="2800" dirty="0" smtClean="0"/>
              <a:t>. Это </a:t>
            </a:r>
            <a:r>
              <a:rPr lang="ru-RU" sz="2800" dirty="0" smtClean="0"/>
              <a:t>хорошее/хорошо</a:t>
            </a:r>
            <a:endParaRPr lang="ru-RU" sz="2800" dirty="0" smtClean="0"/>
          </a:p>
          <a:p>
            <a:pPr fontAlgn="base"/>
            <a:endParaRPr lang="ru-RU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714356"/>
            <a:ext cx="7715304" cy="5262979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Внимание!!!</a:t>
            </a:r>
          </a:p>
          <a:p>
            <a:r>
              <a:rPr lang="ru-RU" sz="2800" dirty="0" smtClean="0"/>
              <a:t>Сделать из таких предложений вопросительное очень легко, нужно лишь поменять самый последний слог на </a:t>
            </a:r>
            <a:r>
              <a:rPr lang="ru-RU" sz="2800" b="1" dirty="0" smtClean="0"/>
              <a:t>까</a:t>
            </a:r>
            <a:r>
              <a:rPr lang="ru-RU" sz="2800" b="1" dirty="0" smtClean="0"/>
              <a:t> ? </a:t>
            </a:r>
            <a:endParaRPr lang="ru-RU" sz="2800" b="1" dirty="0" smtClean="0"/>
          </a:p>
          <a:p>
            <a:r>
              <a:rPr lang="ru-RU" sz="2800" dirty="0" smtClean="0"/>
              <a:t>Например:</a:t>
            </a:r>
          </a:p>
          <a:p>
            <a:endParaRPr lang="ru-RU" sz="2800" dirty="0" smtClean="0"/>
          </a:p>
          <a:p>
            <a:r>
              <a:rPr lang="ru-RU" sz="2800" dirty="0" smtClean="0"/>
              <a:t>그것은 나쁩니까? Это плохое?</a:t>
            </a:r>
            <a:br>
              <a:rPr lang="ru-RU" sz="2800" dirty="0" smtClean="0"/>
            </a:br>
            <a:r>
              <a:rPr lang="ru-RU" sz="2800" dirty="0" smtClean="0"/>
              <a:t>그는 공부합니까? Он учится?</a:t>
            </a:r>
            <a:br>
              <a:rPr lang="ru-RU" sz="2800" dirty="0" smtClean="0"/>
            </a:br>
            <a:r>
              <a:rPr lang="ru-RU" sz="2800" dirty="0" smtClean="0"/>
              <a:t>그는 마십니까? Он пьет?</a:t>
            </a:r>
            <a:br>
              <a:rPr lang="ru-RU" sz="2800" dirty="0" smtClean="0"/>
            </a:br>
            <a:r>
              <a:rPr lang="ru-RU" sz="2800" dirty="0" smtClean="0"/>
              <a:t>그는 먹습니까? Он ест?</a:t>
            </a:r>
            <a:br>
              <a:rPr lang="ru-RU" sz="2800" dirty="0" smtClean="0"/>
            </a:br>
            <a:r>
              <a:rPr lang="ru-RU" sz="2800" dirty="0" smtClean="0"/>
              <a:t>이것은</a:t>
            </a:r>
            <a:r>
              <a:rPr lang="ru-RU" sz="2800" dirty="0" smtClean="0"/>
              <a:t> 좋습니까? Это хорошее</a:t>
            </a:r>
            <a:r>
              <a:rPr lang="ru-RU" sz="2800" dirty="0" smtClean="0"/>
              <a:t>?</a:t>
            </a:r>
          </a:p>
          <a:p>
            <a:endParaRPr lang="ru-RU" sz="28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714356"/>
            <a:ext cx="7286676" cy="5262979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ko-KR" altLang="en-US" sz="2800" dirty="0" smtClean="0"/>
              <a:t>쓰다</a:t>
            </a:r>
            <a:r>
              <a:rPr lang="ru-RU" sz="2800" dirty="0" smtClean="0"/>
              <a:t> писать  </a:t>
            </a:r>
            <a:r>
              <a:rPr lang="ru-RU" sz="2800" dirty="0" smtClean="0"/>
              <a:t>  </a:t>
            </a:r>
          </a:p>
          <a:p>
            <a:r>
              <a:rPr lang="ko-KR" altLang="en-US" sz="2800" dirty="0" smtClean="0"/>
              <a:t>씁니다</a:t>
            </a:r>
            <a:r>
              <a:rPr lang="ru-RU" sz="2800" dirty="0" smtClean="0"/>
              <a:t>. </a:t>
            </a:r>
            <a:r>
              <a:rPr lang="ru-RU" sz="2800" dirty="0" smtClean="0"/>
              <a:t>Пишу.  </a:t>
            </a:r>
            <a:r>
              <a:rPr lang="ko-KR" altLang="en-US" sz="2800" dirty="0" smtClean="0"/>
              <a:t>씁니까</a:t>
            </a:r>
            <a:r>
              <a:rPr lang="ru-RU" sz="2800" dirty="0" smtClean="0"/>
              <a:t>? </a:t>
            </a:r>
            <a:r>
              <a:rPr lang="ru-RU" sz="2800" dirty="0" smtClean="0"/>
              <a:t>Пишете?  </a:t>
            </a:r>
            <a:endParaRPr lang="ru-RU" sz="2800" dirty="0" smtClean="0"/>
          </a:p>
          <a:p>
            <a:r>
              <a:rPr lang="ko-KR" altLang="en-US" sz="2800" dirty="0" smtClean="0"/>
              <a:t>가다</a:t>
            </a:r>
            <a:r>
              <a:rPr lang="ru-RU" sz="2800" dirty="0" smtClean="0"/>
              <a:t>идти </a:t>
            </a:r>
            <a:endParaRPr lang="ru-RU" sz="2800" dirty="0" smtClean="0"/>
          </a:p>
          <a:p>
            <a:r>
              <a:rPr lang="ru-RU" sz="2800" dirty="0" smtClean="0"/>
              <a:t> </a:t>
            </a:r>
            <a:r>
              <a:rPr lang="ko-KR" altLang="en-US" sz="2800" dirty="0" smtClean="0"/>
              <a:t>갑니다</a:t>
            </a:r>
            <a:r>
              <a:rPr lang="ru-RU" sz="2800" dirty="0" smtClean="0"/>
              <a:t>. Иду.      </a:t>
            </a:r>
            <a:r>
              <a:rPr lang="ko-KR" altLang="en-US" sz="2800" dirty="0" smtClean="0"/>
              <a:t>갑니까</a:t>
            </a:r>
            <a:r>
              <a:rPr lang="ru-RU" sz="2800" dirty="0" smtClean="0"/>
              <a:t>? </a:t>
            </a:r>
            <a:r>
              <a:rPr lang="ru-RU" sz="2800" dirty="0" smtClean="0"/>
              <a:t>Идете?</a:t>
            </a:r>
          </a:p>
          <a:p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Диалог:</a:t>
            </a:r>
          </a:p>
          <a:p>
            <a:r>
              <a:rPr lang="ru-RU" sz="2800" dirty="0" smtClean="0"/>
              <a:t>A</a:t>
            </a:r>
            <a:r>
              <a:rPr lang="ru-RU" sz="2800" dirty="0" smtClean="0"/>
              <a:t>.</a:t>
            </a:r>
            <a:r>
              <a:rPr lang="ko-KR" altLang="en-US" sz="2800" dirty="0" smtClean="0"/>
              <a:t>요코 씨</a:t>
            </a:r>
            <a:r>
              <a:rPr lang="ru-RU" sz="2800" dirty="0" smtClean="0"/>
              <a:t>, </a:t>
            </a:r>
            <a:r>
              <a:rPr lang="ko-KR" altLang="en-US" sz="2800" dirty="0" smtClean="0"/>
              <a:t>공부합니까</a:t>
            </a:r>
            <a:r>
              <a:rPr lang="ru-RU" sz="2800" dirty="0" smtClean="0"/>
              <a:t>? </a:t>
            </a:r>
            <a:r>
              <a:rPr lang="ru-RU" sz="2800" dirty="0" err="1" smtClean="0"/>
              <a:t>Йоко</a:t>
            </a:r>
            <a:r>
              <a:rPr lang="ru-RU" sz="2800" dirty="0" smtClean="0"/>
              <a:t>, Вы учитесь?</a:t>
            </a:r>
          </a:p>
          <a:p>
            <a:r>
              <a:rPr lang="ru-RU" sz="2800" dirty="0" smtClean="0"/>
              <a:t>B.</a:t>
            </a:r>
            <a:r>
              <a:rPr lang="ko-KR" altLang="en-US" sz="2800" dirty="0" smtClean="0"/>
              <a:t>네</a:t>
            </a:r>
            <a:r>
              <a:rPr lang="ru-RU" sz="2800" dirty="0" smtClean="0"/>
              <a:t>, </a:t>
            </a:r>
            <a:r>
              <a:rPr lang="ko-KR" altLang="en-US" sz="2800" dirty="0" smtClean="0"/>
              <a:t>공부합니다</a:t>
            </a:r>
            <a:r>
              <a:rPr lang="ru-RU" sz="2800" dirty="0" smtClean="0"/>
              <a:t>. </a:t>
            </a:r>
            <a:r>
              <a:rPr lang="ru-RU" sz="2800" dirty="0" smtClean="0"/>
              <a:t> Да</a:t>
            </a:r>
            <a:r>
              <a:rPr lang="ru-RU" sz="2800" dirty="0" smtClean="0"/>
              <a:t>, я учусь. </a:t>
            </a:r>
          </a:p>
          <a:p>
            <a:r>
              <a:rPr lang="ru-RU" sz="2800" dirty="0" smtClean="0"/>
              <a:t>A</a:t>
            </a:r>
            <a:r>
              <a:rPr lang="ru-RU" sz="2800" dirty="0" smtClean="0"/>
              <a:t>.</a:t>
            </a:r>
            <a:r>
              <a:rPr lang="ko-KR" altLang="en-US" sz="2800" dirty="0" smtClean="0"/>
              <a:t>재미있습니까</a:t>
            </a:r>
            <a:r>
              <a:rPr lang="ru-RU" sz="2800" dirty="0" smtClean="0"/>
              <a:t>? </a:t>
            </a:r>
            <a:r>
              <a:rPr lang="ru-RU" sz="2800" dirty="0" smtClean="0"/>
              <a:t> Интересно</a:t>
            </a:r>
            <a:r>
              <a:rPr lang="ru-RU" sz="2800" dirty="0" smtClean="0"/>
              <a:t>?</a:t>
            </a:r>
          </a:p>
          <a:p>
            <a:r>
              <a:rPr lang="ru-RU" sz="2800" dirty="0" smtClean="0"/>
              <a:t>B.</a:t>
            </a:r>
            <a:r>
              <a:rPr lang="ko-KR" altLang="en-US" sz="2800" dirty="0" smtClean="0"/>
              <a:t>네</a:t>
            </a:r>
            <a:r>
              <a:rPr lang="ru-RU" sz="2800" dirty="0" smtClean="0"/>
              <a:t>, </a:t>
            </a:r>
            <a:r>
              <a:rPr lang="ko-KR" altLang="en-US" sz="2800" dirty="0" smtClean="0"/>
              <a:t>재미있습니다</a:t>
            </a:r>
            <a:r>
              <a:rPr lang="ru-RU" sz="2800" dirty="0" smtClean="0"/>
              <a:t>. Да, интересно.</a:t>
            </a:r>
          </a:p>
          <a:p>
            <a:endParaRPr lang="ru-RU" sz="2800" dirty="0" smtClean="0"/>
          </a:p>
          <a:p>
            <a:r>
              <a:rPr lang="ru-RU" altLang="ko-KR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.</a:t>
            </a:r>
            <a:endParaRPr lang="ru-RU" altLang="ko-KR" sz="28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228</TotalTime>
  <Words>171</Words>
  <Application>Microsoft Office PowerPoint</Application>
  <PresentationFormat>Экран (4:3)</PresentationFormat>
  <Paragraphs>51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Бумажная</vt:lpstr>
      <vt:lpstr>Окончания сказуемого в формальной вежливой речи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Окончания именительного падежа 이 и 가</dc:title>
  <dc:creator>DNA7 X86</dc:creator>
  <cp:lastModifiedBy>DNA7 X86</cp:lastModifiedBy>
  <cp:revision>30</cp:revision>
  <dcterms:created xsi:type="dcterms:W3CDTF">2018-06-04T10:29:11Z</dcterms:created>
  <dcterms:modified xsi:type="dcterms:W3CDTF">2018-06-05T08:12:06Z</dcterms:modified>
</cp:coreProperties>
</file>