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66" r:id="rId2"/>
    <p:sldId id="257" r:id="rId3"/>
    <p:sldId id="258" r:id="rId4"/>
    <p:sldId id="260" r:id="rId5"/>
    <p:sldId id="265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1843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011FFC-8109-4C45-9075-0946A1CF9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A8EBC-6855-4AB2-8DB4-45867228A2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79D29-9AB7-492A-BB93-9133EFEB3A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25C4C-65EA-47F7-BA71-57194EFB1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CC4DB-1A15-4A86-B0A9-842453624F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7C7E4-D40E-4C58-8944-3EC40B8C4A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B9867-CDFB-4329-9F4B-17B7E70A46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503B3-9CE8-4169-B1D5-3166D205DC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9B140-3F07-47D5-8FB9-08BD4F52BF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33829-A66F-42EB-8964-F9647E5054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93BF9-09B4-4D21-9C90-42D4FFE63E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D3F4E8-C423-46EB-8DF7-6728B4F16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EAB551E-18A4-47A3-8BA8-6A513016D6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BAAC464-AC19-425E-B922-CFCB3DC358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741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12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22922D-A5C9-478A-9838-EC33C29C61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752600"/>
          </a:xfrm>
        </p:spPr>
        <p:txBody>
          <a:bodyPr/>
          <a:lstStyle/>
          <a:p>
            <a:r>
              <a:rPr lang="ru-RU" sz="2800" b="1">
                <a:solidFill>
                  <a:schemeClr val="tx1"/>
                </a:solidFill>
                <a:effectLst/>
              </a:rPr>
              <a:t>Владивостокский государственный университет экономики и сервиса</a:t>
            </a:r>
            <a:br>
              <a:rPr lang="ru-RU" sz="2800" b="1">
                <a:solidFill>
                  <a:schemeClr val="tx1"/>
                </a:solidFill>
                <a:effectLst/>
              </a:rPr>
            </a:br>
            <a:r>
              <a:rPr lang="ru-RU" sz="2400" b="1">
                <a:solidFill>
                  <a:schemeClr val="tx1"/>
                </a:solidFill>
                <a:effectLst/>
              </a:rPr>
              <a:t/>
            </a:r>
            <a:br>
              <a:rPr lang="ru-RU" sz="2400" b="1">
                <a:solidFill>
                  <a:schemeClr val="tx1"/>
                </a:solidFill>
                <a:effectLst/>
              </a:rPr>
            </a:br>
            <a:r>
              <a:rPr lang="ru-RU" sz="2800" b="1">
                <a:solidFill>
                  <a:schemeClr val="tx1"/>
                </a:solidFill>
                <a:effectLst/>
              </a:rPr>
              <a:t>Кафедра менеджмента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381750" cy="1347788"/>
          </a:xfrm>
        </p:spPr>
        <p:txBody>
          <a:bodyPr/>
          <a:lstStyle/>
          <a:p>
            <a:r>
              <a:rPr lang="ru-RU" sz="2800" i="1" dirty="0"/>
              <a:t>Преподаватель:</a:t>
            </a:r>
          </a:p>
          <a:p>
            <a:r>
              <a:rPr lang="ru-RU" sz="2800" i="1" dirty="0" smtClean="0"/>
              <a:t>Копьёва Светлана Викторовна</a:t>
            </a:r>
            <a:endParaRPr lang="ru-RU" sz="2800" i="1" dirty="0"/>
          </a:p>
          <a:p>
            <a:r>
              <a:rPr lang="ru-RU" sz="2800" i="1" dirty="0" smtClean="0"/>
              <a:t>канд. </a:t>
            </a:r>
            <a:r>
              <a:rPr lang="ru-RU" sz="2800" i="1" dirty="0" err="1" smtClean="0"/>
              <a:t>экон</a:t>
            </a:r>
            <a:r>
              <a:rPr lang="ru-RU" sz="2800" i="1" dirty="0" smtClean="0"/>
              <a:t>. наук, доцент</a:t>
            </a:r>
            <a:endParaRPr lang="ru-RU" sz="2800" i="1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43000" y="2971800"/>
            <a:ext cx="6859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ru-RU" sz="4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Внешнеторговый менеджмент</a:t>
            </a:r>
            <a:endParaRPr lang="ru-RU" sz="4800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341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>
                <a:solidFill>
                  <a:schemeClr val="tx1"/>
                </a:solidFill>
                <a:effectLst/>
              </a:rPr>
              <a:t>Цели изучения дисциплины: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Целью освоения дисциплины «Внешнеторговый менеджмент» является привитие магистрантам знаний, навыков и умений в области управления внешнеторговой деятельности и формирование компетенций в данной области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153400" cy="457200"/>
          </a:xfrm>
        </p:spPr>
        <p:txBody>
          <a:bodyPr/>
          <a:lstStyle/>
          <a:p>
            <a:r>
              <a:rPr lang="ru-RU" sz="4000" b="1">
                <a:solidFill>
                  <a:schemeClr val="tx1"/>
                </a:solidFill>
              </a:rPr>
              <a:t>Задачи изучения дисциплины: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6324600" cy="3124200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Задачи дисциплины: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изучить теоретические и методологические основы внешнеторгового менеджмента и связанных с ним понятий;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-изучить внешнюю и внутреннюю среду внешнеторговой деятельности;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-усвоить организационно-экономический механизм управления внешнеторговой деятельности;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-овладеть методикой оценки экономической эффективности менеджмента внешнеторговой деятельности.</a:t>
            </a:r>
          </a:p>
          <a:p>
            <a:pPr>
              <a:lnSpc>
                <a:spcPct val="90000"/>
              </a:lnSpc>
              <a:buClr>
                <a:schemeClr val="folHlink"/>
              </a:buClr>
              <a:buSzPct val="150000"/>
              <a:buFontTx/>
              <a:buChar char="•"/>
            </a:pPr>
            <a:endParaRPr lang="ru-RU" sz="2200" dirty="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0825" y="4581525"/>
            <a:ext cx="86423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50000"/>
              <a:buFontTx/>
              <a:buChar char="•"/>
            </a:pPr>
            <a:endParaRPr lang="ru-RU" sz="2200" dirty="0"/>
          </a:p>
        </p:txBody>
      </p:sp>
      <p:pic>
        <p:nvPicPr>
          <p:cNvPr id="6150" name="Picture 6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924800" cy="914400"/>
          </a:xfrm>
        </p:spPr>
        <p:txBody>
          <a:bodyPr/>
          <a:lstStyle/>
          <a:p>
            <a:r>
              <a:rPr lang="ru-RU" sz="3600" b="1">
                <a:solidFill>
                  <a:schemeClr val="tx1"/>
                </a:solidFill>
                <a:effectLst/>
                <a:cs typeface="Arial" charset="0"/>
              </a:rPr>
              <a:t>Основная рекомендуемая литература</a:t>
            </a:r>
            <a:r>
              <a:rPr lang="ru-RU" sz="3600" b="1">
                <a:solidFill>
                  <a:schemeClr val="tx1"/>
                </a:solidFill>
                <a:effectLst/>
              </a:rPr>
              <a:t>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7848600" cy="4876800"/>
          </a:xfrm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Внешнеэкономическая деятельность предприятия : учебник для вузов /под ред.</a:t>
            </a:r>
          </a:p>
          <a:p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Л. Е.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Стровского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– М., 2010. – 847 с</a:t>
            </a:r>
          </a:p>
          <a:p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Внешнеэкономическая деятельность предприятия : учебник / под ред.Р. И. Хасбулатова и др. – М. : Международные отношения, 2001. – 544 с.</a:t>
            </a:r>
          </a:p>
          <a:p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Герчикова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И. Н. Международное коммерческое дело : учебник /И. Н.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Герчикова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– М. : ЮНИТИ-ДАНА, 2011. – 671 с.</a:t>
            </a:r>
          </a:p>
          <a:p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Дегтярева, О. И. Внешнеэкономическая деятельность : учебное пособие /Дегтярева О. И. [и др.]. – М. : Дело, 1999. – 320 с.                                                                                                                                          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endParaRPr lang="ru-RU" sz="2000" dirty="0"/>
          </a:p>
        </p:txBody>
      </p:sp>
      <p:pic>
        <p:nvPicPr>
          <p:cNvPr id="8196" name="Picture 4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5486400" cy="3200400"/>
          </a:xfrm>
        </p:spPr>
        <p:txBody>
          <a:bodyPr/>
          <a:lstStyle/>
          <a:p>
            <a:pPr algn="l"/>
            <a:r>
              <a:rPr lang="ru-RU" sz="6000" i="1">
                <a:solidFill>
                  <a:schemeClr val="folHlink"/>
                </a:solidFill>
              </a:rPr>
              <a:t>УСПЕХОВ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И УДАЧИ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	ВСЕМ!!! </a:t>
            </a:r>
          </a:p>
        </p:txBody>
      </p:sp>
      <p:pic>
        <p:nvPicPr>
          <p:cNvPr id="13317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  <p:pic>
        <p:nvPicPr>
          <p:cNvPr id="13318" name="Picture 6" descr="C:\Users\1\Desktop\Documents\Розалия\Мои рисунки\PicsDesktop.net_13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861048"/>
            <a:ext cx="2553296" cy="2398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Designs\Синий обелиск.pot</Template>
  <TotalTime>114</TotalTime>
  <Words>227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Wingdings</vt:lpstr>
      <vt:lpstr>Синий обелиск</vt:lpstr>
      <vt:lpstr>Владивостокский государственный университет экономики и сервиса  Кафедра менеджмента</vt:lpstr>
      <vt:lpstr>Цели изучения дисциплины:</vt:lpstr>
      <vt:lpstr>Задачи изучения дисциплины:</vt:lpstr>
      <vt:lpstr>Основная рекомендуемая литература:</vt:lpstr>
      <vt:lpstr>УСПЕХОВ   И УДАЧИ    ВСЕМ!!!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1</cp:lastModifiedBy>
  <cp:revision>16</cp:revision>
  <dcterms:created xsi:type="dcterms:W3CDTF">1601-01-01T00:00:00Z</dcterms:created>
  <dcterms:modified xsi:type="dcterms:W3CDTF">2013-03-21T10:10:14Z</dcterms:modified>
</cp:coreProperties>
</file>