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7"/>
  </p:notesMasterIdLst>
  <p:sldIdLst>
    <p:sldId id="256" r:id="rId2"/>
    <p:sldId id="257" r:id="rId3"/>
    <p:sldId id="282" r:id="rId4"/>
    <p:sldId id="283" r:id="rId5"/>
    <p:sldId id="284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7" autoAdjust="0"/>
    <p:restoredTop sz="68772" autoAdjust="0"/>
  </p:normalViewPr>
  <p:slideViewPr>
    <p:cSldViewPr snapToGrid="0">
      <p:cViewPr varScale="1">
        <p:scale>
          <a:sx n="46" d="100"/>
          <a:sy n="46" d="100"/>
        </p:scale>
        <p:origin x="132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F598AF-D9D0-408A-A3B7-D4B2128E9486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AEC184-1D1E-4930-9065-66D74826D4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251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EC184-1D1E-4930-9065-66D74826D41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895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Выберите организационно-правовую форму, систему налогообложения, способ оформления трудовых отношений, форму и систему оплаты труда. Обоснуйте свой выбор.</a:t>
            </a:r>
          </a:p>
          <a:p>
            <a:r>
              <a:rPr lang="ru-RU" dirty="0"/>
              <a:t>Если ваша деятельность требует лицензирования, опишите процедуру лицензирования (сроки, стоимость, порядок).</a:t>
            </a:r>
          </a:p>
          <a:p>
            <a:r>
              <a:rPr lang="ru-RU" dirty="0"/>
              <a:t>Если ваша продукция требует сертификации, определитесь с выбором компании по сертификации, опишите процедуру (сроки, стоимость, порядок).</a:t>
            </a:r>
          </a:p>
          <a:p>
            <a:r>
              <a:rPr lang="ru-RU" dirty="0"/>
              <a:t>Если вы нуждаетесь в получении кредита, выберите банк, изучите условия кредитования. Рассчитайте стоимость кредита.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EC184-1D1E-4930-9065-66D74826D41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0837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Данный раздел должен дать ответ на вопрос: «Есть ли команда людей, способная осуществить задуманный проект?»</a:t>
            </a:r>
          </a:p>
          <a:p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Сформулируйте ключевые навыки и требования к предполагаемым должностям. Пропишите должностные обязанности персонала.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EC184-1D1E-4930-9065-66D74826D41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2354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56BFE8AD-D292-4612-8340-E85D1039CC92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2548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FE8AD-D292-4612-8340-E85D1039CC92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954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6BFE8AD-D292-4612-8340-E85D1039CC92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34661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FE8AD-D292-4612-8340-E85D1039CC92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495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FE8AD-D292-4612-8340-E85D1039CC92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230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FE8AD-D292-4612-8340-E85D1039CC92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721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FE8AD-D292-4612-8340-E85D1039CC92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48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FE8AD-D292-4612-8340-E85D1039CC92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06954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56BFE8AD-D292-4612-8340-E85D1039CC92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18168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FE8AD-D292-4612-8340-E85D1039CC92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433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FE8AD-D292-4612-8340-E85D1039CC92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311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6BFE8AD-D292-4612-8340-E85D1039CC92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709460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97B0FD-1545-4EF5-A542-8328602535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5000" dirty="0"/>
              <a:t>Юридический и Организационный планы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7C4E682-F02E-4CE9-8E80-36038EA91B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Тема 4</a:t>
            </a:r>
          </a:p>
        </p:txBody>
      </p:sp>
    </p:spTree>
    <p:extLst>
      <p:ext uri="{BB962C8B-B14F-4D97-AF65-F5344CB8AC3E}">
        <p14:creationId xmlns:p14="http://schemas.microsoft.com/office/powerpoint/2010/main" val="189966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89D9E5-BB07-4A3A-BC54-2FA5E0DA0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94A02A-5E8F-4F72-BC8E-7E3E1030D8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093595"/>
            <a:ext cx="10058400" cy="3931920"/>
          </a:xfrm>
        </p:spPr>
        <p:txBody>
          <a:bodyPr>
            <a:normAutofit/>
          </a:bodyPr>
          <a:lstStyle/>
          <a:p>
            <a:r>
              <a:rPr lang="ru-RU" sz="3000" dirty="0"/>
              <a:t>Описание предприятия и отрасли</a:t>
            </a:r>
          </a:p>
          <a:p>
            <a:r>
              <a:rPr lang="ru-RU" sz="3000" dirty="0"/>
              <a:t>Описание продукта</a:t>
            </a:r>
          </a:p>
          <a:p>
            <a:r>
              <a:rPr lang="ru-RU" sz="3000" dirty="0"/>
              <a:t>План маркетинга</a:t>
            </a:r>
          </a:p>
          <a:p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0646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A3AA27-E214-4862-9EFB-99D41C33E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Юридический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8C3418-DA0A-4FBE-A9D3-354771AF0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67840"/>
            <a:ext cx="10058400" cy="4267200"/>
          </a:xfrm>
        </p:spPr>
        <p:txBody>
          <a:bodyPr>
            <a:normAutofit fontScale="47500" lnSpcReduction="20000"/>
          </a:bodyPr>
          <a:lstStyle/>
          <a:p>
            <a:pPr indent="0" algn="just">
              <a:lnSpc>
                <a:spcPct val="107000"/>
              </a:lnSpc>
              <a:buNone/>
            </a:pPr>
            <a:r>
              <a:rPr lang="ru-RU" sz="4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 текущем разделе </a:t>
            </a:r>
            <a:r>
              <a:rPr lang="ru-RU" sz="4600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необходимо: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630555" algn="l"/>
              </a:tabLst>
            </a:pPr>
            <a:r>
              <a:rPr lang="ru-RU" sz="4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обосновать выбор организационно-правовой формы предприятия, системы налогообложения;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630555" algn="l"/>
              </a:tabLst>
            </a:pPr>
            <a:r>
              <a:rPr lang="ru-RU" sz="4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определиться с видами экономической деятельности предприятия согласно </a:t>
            </a:r>
            <a:r>
              <a:rPr lang="ru-RU" sz="4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ОКВЭД</a:t>
            </a:r>
            <a:r>
              <a:rPr lang="ru-RU" sz="4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630555" algn="l"/>
              </a:tabLst>
            </a:pPr>
            <a:r>
              <a:rPr lang="ru-RU" sz="4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выбрать способ оформления трудовых отношений (срочный договор, постоянное трудоустройство, использование гражданских договоров о выполнении работ) и систему оплаты труда;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630555" algn="l"/>
              </a:tabLst>
            </a:pPr>
            <a:r>
              <a:rPr lang="ru-RU" sz="4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разобраться с требованиями и стандартами охраны труда, обеспечения пожарной безопасности;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630555" algn="l"/>
              </a:tabLst>
            </a:pPr>
            <a:r>
              <a:rPr lang="ru-RU" sz="4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изучить вопросы сертификации продукции (если требуется), стандартизации процессов.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8435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E4A8BC-7803-4EBD-9BA4-92B877855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Организационный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29F0D2-BADF-4B79-8A90-DC87F2A66F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1. Система управления компанией</a:t>
            </a:r>
          </a:p>
          <a:p>
            <a:pPr marL="633413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Отобразить будущую организационную структуру, описать необходимые мероприятия по реорганизации компании, определить потребность в кадровых ресурсах.</a:t>
            </a:r>
          </a:p>
          <a:p>
            <a:pPr marL="442913" marR="0" lvl="0" indent="-4429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2. Повышение качества менеджмента</a:t>
            </a:r>
          </a:p>
          <a:p>
            <a:pPr marL="633413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Описать схему обучения персонала, схему оценки качества менеджмента.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633413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4158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C9B2F3-4491-4C11-9BF3-8073D1B99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Организационный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A9D569-7437-4E18-95DE-D12781B405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2913" marR="0" lvl="0" indent="-4429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3. Затраты на персонал.</a:t>
            </a:r>
          </a:p>
          <a:p>
            <a:pPr marL="633413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Привести смету затрат на персонал, составить смету затрат на обучение и повышение квалификации персонала.</a:t>
            </a:r>
          </a:p>
          <a:p>
            <a:pPr marL="442913" marR="0" lvl="0" indent="-4429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rgbClr val="330066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AA8E19E5-8130-4296-B6AE-4F5DB8627B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0291164"/>
              </p:ext>
            </p:extLst>
          </p:nvPr>
        </p:nvGraphicFramePr>
        <p:xfrm>
          <a:off x="1066800" y="4218432"/>
          <a:ext cx="9942576" cy="2284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954934" imgH="1368164" progId="Word.Document.12">
                  <p:embed/>
                </p:oleObj>
              </mc:Choice>
              <mc:Fallback>
                <p:oleObj name="Document" r:id="rId2" imgW="5954934" imgH="136816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66800" y="4218432"/>
                        <a:ext cx="9942576" cy="2284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97333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Савон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132</TotalTime>
  <Words>265</Words>
  <Application>Microsoft Office PowerPoint</Application>
  <PresentationFormat>Широкоэкранный</PresentationFormat>
  <Paragraphs>32</Paragraphs>
  <Slides>5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3" baseType="lpstr">
      <vt:lpstr>Arial</vt:lpstr>
      <vt:lpstr>Calibri</vt:lpstr>
      <vt:lpstr>Garamond</vt:lpstr>
      <vt:lpstr>Symbol</vt:lpstr>
      <vt:lpstr>Times New Roman</vt:lpstr>
      <vt:lpstr>Wingdings</vt:lpstr>
      <vt:lpstr>Савон</vt:lpstr>
      <vt:lpstr>Document</vt:lpstr>
      <vt:lpstr>Юридический и Организационный планы</vt:lpstr>
      <vt:lpstr>План</vt:lpstr>
      <vt:lpstr>Юридический план</vt:lpstr>
      <vt:lpstr>Организационный план</vt:lpstr>
      <vt:lpstr>Организационный план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Цели и структура бизнес-плана</dc:title>
  <dc:creator>Инна Попова</dc:creator>
  <cp:lastModifiedBy>Инна Попова</cp:lastModifiedBy>
  <cp:revision>14</cp:revision>
  <dcterms:created xsi:type="dcterms:W3CDTF">2021-09-19T09:34:16Z</dcterms:created>
  <dcterms:modified xsi:type="dcterms:W3CDTF">2022-09-19T06:24:44Z</dcterms:modified>
</cp:coreProperties>
</file>