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5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5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71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99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84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61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34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177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5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811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4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A4626-0C0E-4078-8A27-E098FEFC8791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9FA25-02B9-4724-BADE-891E3F8C8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313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4311" y="675691"/>
            <a:ext cx="9031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Дипломатическая и консульская служба</a:t>
            </a:r>
            <a:br>
              <a:rPr lang="ru-RU" sz="2800" dirty="0" smtClean="0"/>
            </a:br>
            <a:r>
              <a:rPr lang="ru-RU" sz="2200" dirty="0" smtClean="0"/>
              <a:t>Практическое задание по теме «Консульская служба в системе МИД РФ» </a:t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72" y="2005460"/>
            <a:ext cx="3767655" cy="2847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03776" y="5185179"/>
            <a:ext cx="82521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 smtClean="0"/>
              <a:t>Для специальности: 41.03.05 «Международные отношения» </a:t>
            </a:r>
            <a:br>
              <a:rPr lang="ru-RU" sz="2100" dirty="0" smtClean="0"/>
            </a:br>
            <a:r>
              <a:rPr lang="ru-RU" sz="2100" dirty="0" smtClean="0"/>
              <a:t>Институт права ВГУЭС, Кафедра международных отношений и права</a:t>
            </a:r>
            <a:br>
              <a:rPr lang="ru-RU" sz="2100" dirty="0" smtClean="0"/>
            </a:br>
            <a:r>
              <a:rPr lang="ru-RU" sz="2100" dirty="0" smtClean="0"/>
              <a:t>Сост. ст. преподаватель кафедры Абашева Е. А.</a:t>
            </a:r>
          </a:p>
          <a:p>
            <a:pPr algn="ctr"/>
            <a:r>
              <a:rPr lang="ru-RU" sz="2100" dirty="0" smtClean="0"/>
              <a:t>Владивосток, 2020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60612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534" y="203200"/>
            <a:ext cx="886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для практической работы по теме «Консульства в системе МИД РФ»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1865" y="967182"/>
            <a:ext cx="112324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вам поможет консул, если вы находитесь за границей? </a:t>
            </a:r>
            <a:r>
              <a:rPr lang="ru-RU" dirty="0" smtClean="0"/>
              <a:t>Укажите неверный ответ:</a:t>
            </a:r>
          </a:p>
          <a:p>
            <a:endParaRPr lang="ru-RU" dirty="0" smtClean="0"/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поможет с адвокатом в случае тюремного заключения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выдаст свидетельство на въезд при утрате паспорта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В) оплатит расходы на лечение в стране пребывания гражданину своей страны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Г) зарегистрирует рождение ребенка в стране пребывания у граждан его страны </a:t>
            </a:r>
          </a:p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2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гражданин России, находясь в Вашингтоне, попал в сложную ситуацию, куда ему следует обратиться за помощью?</a:t>
            </a:r>
          </a:p>
          <a:p>
            <a:pPr marL="342900" indent="-342900">
              <a:buAutoNum type="arabicPeriod" startAt="2"/>
            </a:pPr>
            <a:endParaRPr lang="ru-RU" dirty="0" smtClean="0"/>
          </a:p>
          <a:p>
            <a:pPr marL="342900" indent="-342900">
              <a:buAutoNum type="arabicPeriod" startAt="3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гражданин Франции, находясь во Владивостоке, попал в сложную ситуацию, куда ему следует обратиться за помощью?</a:t>
            </a:r>
          </a:p>
          <a:p>
            <a:pPr marL="342900" indent="-342900">
              <a:buAutoNum type="arabicPeriod" startAt="3"/>
            </a:pPr>
            <a:endParaRPr lang="ru-RU" dirty="0" smtClean="0"/>
          </a:p>
          <a:p>
            <a:pPr marL="342900" indent="-342900">
              <a:buAutoNum type="arabicPeriod" startAt="4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Перечислите консульства, расположенные во Владивостоке, границы консульского округа которых так или иначе не совпадают с границами Дальневосточного федерального округа. Укажите за счет каких регионов возникло это несовпадение </a:t>
            </a:r>
            <a:r>
              <a:rPr lang="ru-RU" dirty="0" smtClean="0"/>
              <a:t>(информация: см. сайт представительства МИД во Владивостоке, в разделе «Полезная информация» ).</a:t>
            </a:r>
          </a:p>
          <a:p>
            <a:pPr marL="342900" indent="-342900">
              <a:buAutoNum type="arabicPeriod" startAt="4"/>
            </a:pPr>
            <a:endParaRPr lang="ru-RU" dirty="0" smtClean="0"/>
          </a:p>
          <a:p>
            <a:r>
              <a:rPr lang="ru-RU" dirty="0" smtClean="0"/>
              <a:t>5.   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Консульство какой страны, на ваш взгляд, было бы целесообразно открыть во Владивостоке?     Целесообразно ли вообще это делать сейчас? И почему </a:t>
            </a:r>
            <a:r>
              <a:rPr lang="ru-RU" dirty="0" smtClean="0"/>
              <a:t>(любой вариант ответа обоснуйте)?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7078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204</Words>
  <Application>Microsoft Office PowerPoint</Application>
  <PresentationFormat>Широкоэкранный</PresentationFormat>
  <Paragraphs>18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2</cp:revision>
  <dcterms:created xsi:type="dcterms:W3CDTF">2020-12-21T02:58:14Z</dcterms:created>
  <dcterms:modified xsi:type="dcterms:W3CDTF">2020-12-21T03:07:23Z</dcterms:modified>
</cp:coreProperties>
</file>