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303" r:id="rId2"/>
    <p:sldId id="360" r:id="rId3"/>
    <p:sldId id="361" r:id="rId4"/>
    <p:sldId id="298" r:id="rId5"/>
    <p:sldId id="308" r:id="rId6"/>
    <p:sldId id="307" r:id="rId7"/>
    <p:sldId id="292" r:id="rId8"/>
    <p:sldId id="309" r:id="rId9"/>
    <p:sldId id="258" r:id="rId10"/>
    <p:sldId id="296" r:id="rId11"/>
    <p:sldId id="297" r:id="rId12"/>
    <p:sldId id="295" r:id="rId13"/>
    <p:sldId id="291" r:id="rId14"/>
    <p:sldId id="316" r:id="rId15"/>
    <p:sldId id="310" r:id="rId16"/>
    <p:sldId id="300" r:id="rId17"/>
    <p:sldId id="315" r:id="rId18"/>
    <p:sldId id="319" r:id="rId19"/>
    <p:sldId id="320" r:id="rId20"/>
    <p:sldId id="341" r:id="rId21"/>
    <p:sldId id="322" r:id="rId22"/>
    <p:sldId id="324" r:id="rId23"/>
    <p:sldId id="326" r:id="rId24"/>
    <p:sldId id="325" r:id="rId25"/>
    <p:sldId id="342" r:id="rId26"/>
    <p:sldId id="345" r:id="rId27"/>
    <p:sldId id="349" r:id="rId28"/>
    <p:sldId id="350" r:id="rId29"/>
    <p:sldId id="351" r:id="rId30"/>
    <p:sldId id="353" r:id="rId31"/>
    <p:sldId id="354" r:id="rId32"/>
    <p:sldId id="352" r:id="rId33"/>
  </p:sldIdLst>
  <p:sldSz cx="12192000" cy="6858000"/>
  <p:notesSz cx="6858000" cy="9144000"/>
  <p:custDataLst>
    <p:tags r:id="rId3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Никита Андреев" initials="НА" lastIdx="1" clrIdx="0">
    <p:extLst>
      <p:ext uri="{19B8F6BF-5375-455C-9EA6-DF929625EA0E}">
        <p15:presenceInfo xmlns:p15="http://schemas.microsoft.com/office/powerpoint/2012/main" userId="Никита Андреев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7" d="100"/>
          <a:sy n="97" d="100"/>
        </p:scale>
        <p:origin x="103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326AC9-B005-4E50-9215-2BA2ADCDDCED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8E4E2C8-B3A3-40E0-96A6-A21B5A4B3937}">
      <dgm:prSet custT="1"/>
      <dgm:spPr/>
      <dgm:t>
        <a:bodyPr/>
        <a:lstStyle/>
        <a:p>
          <a:r>
            <a:rPr lang="ru-RU" sz="1400" dirty="0"/>
            <a:t>СФЕРА МАТЕРИАЛЬНОГО ПРОИЗВОДСТВА</a:t>
          </a:r>
        </a:p>
      </dgm:t>
    </dgm:pt>
    <dgm:pt modelId="{665D32ED-DCBD-40ED-A751-462470DEBCE4}" type="parTrans" cxnId="{5F94557C-4127-48A2-9AEC-0C08CF3F71DB}">
      <dgm:prSet/>
      <dgm:spPr/>
      <dgm:t>
        <a:bodyPr/>
        <a:lstStyle/>
        <a:p>
          <a:endParaRPr lang="ru-RU"/>
        </a:p>
      </dgm:t>
    </dgm:pt>
    <dgm:pt modelId="{7C6CD08E-3D74-4CF8-B348-46F4313178CB}" type="sibTrans" cxnId="{5F94557C-4127-48A2-9AEC-0C08CF3F71DB}">
      <dgm:prSet/>
      <dgm:spPr/>
      <dgm:t>
        <a:bodyPr/>
        <a:lstStyle/>
        <a:p>
          <a:endParaRPr lang="ru-RU"/>
        </a:p>
      </dgm:t>
    </dgm:pt>
    <dgm:pt modelId="{C058E604-BD8D-440D-B5A7-3226F0CFD414}">
      <dgm:prSet custT="1"/>
      <dgm:spPr/>
      <dgm:t>
        <a:bodyPr/>
        <a:lstStyle/>
        <a:p>
          <a:r>
            <a:rPr lang="ru-RU" sz="1400" dirty="0"/>
            <a:t>ТОРГОВО-ПОСРЕДНИЧЕСКАЯ ДЕЯТЕЛЬНОСТЬ</a:t>
          </a:r>
        </a:p>
      </dgm:t>
    </dgm:pt>
    <dgm:pt modelId="{6FEF6697-F5F0-44CB-A2E1-47C26E901C3D}" type="sibTrans" cxnId="{BE3FD727-0B90-4930-907D-49213EE795C7}">
      <dgm:prSet/>
      <dgm:spPr/>
      <dgm:t>
        <a:bodyPr/>
        <a:lstStyle/>
        <a:p>
          <a:endParaRPr lang="ru-RU"/>
        </a:p>
      </dgm:t>
    </dgm:pt>
    <dgm:pt modelId="{3BC2F5AC-020E-4F49-992A-381BC7FCB2AC}" type="parTrans" cxnId="{BE3FD727-0B90-4930-907D-49213EE795C7}">
      <dgm:prSet/>
      <dgm:spPr/>
      <dgm:t>
        <a:bodyPr/>
        <a:lstStyle/>
        <a:p>
          <a:endParaRPr lang="ru-RU"/>
        </a:p>
      </dgm:t>
    </dgm:pt>
    <dgm:pt modelId="{1A46A652-2210-4CFB-8150-F25D43F152C0}">
      <dgm:prSet custT="1"/>
      <dgm:spPr/>
      <dgm:t>
        <a:bodyPr/>
        <a:lstStyle/>
        <a:p>
          <a:r>
            <a:rPr lang="ru-RU" sz="1400" dirty="0"/>
            <a:t>СФЕРА РОЗНИЧНЫХ УСЛУГ</a:t>
          </a:r>
        </a:p>
      </dgm:t>
    </dgm:pt>
    <dgm:pt modelId="{E3B9E862-3036-4834-8247-D72B13ECA736}" type="sibTrans" cxnId="{692FC72C-3453-406A-BB70-9299C4CEE7E0}">
      <dgm:prSet/>
      <dgm:spPr/>
      <dgm:t>
        <a:bodyPr/>
        <a:lstStyle/>
        <a:p>
          <a:endParaRPr lang="ru-RU"/>
        </a:p>
      </dgm:t>
    </dgm:pt>
    <dgm:pt modelId="{2F0FACB0-F8A5-4924-BB44-80C6AA101CC2}" type="parTrans" cxnId="{692FC72C-3453-406A-BB70-9299C4CEE7E0}">
      <dgm:prSet/>
      <dgm:spPr/>
      <dgm:t>
        <a:bodyPr/>
        <a:lstStyle/>
        <a:p>
          <a:endParaRPr lang="ru-RU"/>
        </a:p>
      </dgm:t>
    </dgm:pt>
    <dgm:pt modelId="{5F03A299-71D8-4DFA-BDC4-77EB245CDCBA}">
      <dgm:prSet custT="1"/>
      <dgm:spPr/>
      <dgm:t>
        <a:bodyPr/>
        <a:lstStyle/>
        <a:p>
          <a:r>
            <a:rPr lang="ru-RU" sz="1400" dirty="0"/>
            <a:t>ДЕВЕЛОПМЕНТ/</a:t>
          </a:r>
        </a:p>
        <a:p>
          <a:r>
            <a:rPr lang="ru-RU" sz="1400" dirty="0"/>
            <a:t>ОСВОЕНИЕ ЗЕМЕЛЬНЫХ УЧАСТКОВ</a:t>
          </a:r>
        </a:p>
      </dgm:t>
    </dgm:pt>
    <dgm:pt modelId="{B44BD904-E57B-4356-A84F-3C7A922F31D2}" type="sibTrans" cxnId="{DDA1090E-D063-4636-A966-44610EE0876A}">
      <dgm:prSet/>
      <dgm:spPr/>
      <dgm:t>
        <a:bodyPr/>
        <a:lstStyle/>
        <a:p>
          <a:endParaRPr lang="ru-RU"/>
        </a:p>
      </dgm:t>
    </dgm:pt>
    <dgm:pt modelId="{3E1F1C19-EB25-48A5-8C26-0D9215914793}" type="parTrans" cxnId="{DDA1090E-D063-4636-A966-44610EE0876A}">
      <dgm:prSet/>
      <dgm:spPr/>
      <dgm:t>
        <a:bodyPr/>
        <a:lstStyle/>
        <a:p>
          <a:endParaRPr lang="ru-RU"/>
        </a:p>
      </dgm:t>
    </dgm:pt>
    <dgm:pt modelId="{C377B1A4-3597-42E5-9297-3919F44BF797}">
      <dgm:prSet custT="1"/>
      <dgm:spPr/>
      <dgm:t>
        <a:bodyPr/>
        <a:lstStyle/>
        <a:p>
          <a:r>
            <a:rPr lang="ru-RU" sz="1400" dirty="0"/>
            <a:t>ЦЕНООБРАЗОВАНИЕ  ВЕРТИКАЛЬНО-ИНТЕГРИРОВАННЫХ СТРУКТУР</a:t>
          </a:r>
        </a:p>
      </dgm:t>
    </dgm:pt>
    <dgm:pt modelId="{C29B59AB-BE06-4050-9180-75477560CD07}" type="sibTrans" cxnId="{97C10B60-0937-459D-9B15-024CAC104185}">
      <dgm:prSet/>
      <dgm:spPr/>
      <dgm:t>
        <a:bodyPr/>
        <a:lstStyle/>
        <a:p>
          <a:endParaRPr lang="ru-RU"/>
        </a:p>
      </dgm:t>
    </dgm:pt>
    <dgm:pt modelId="{22F86E25-76E0-4357-9A4C-93C6A3DD6544}" type="parTrans" cxnId="{97C10B60-0937-459D-9B15-024CAC104185}">
      <dgm:prSet/>
      <dgm:spPr/>
      <dgm:t>
        <a:bodyPr/>
        <a:lstStyle/>
        <a:p>
          <a:endParaRPr lang="ru-RU"/>
        </a:p>
      </dgm:t>
    </dgm:pt>
    <dgm:pt modelId="{C61E7F14-8A38-4354-9061-F9C49070E3B0}">
      <dgm:prSet custT="1"/>
      <dgm:spPr/>
      <dgm:t>
        <a:bodyPr/>
        <a:lstStyle/>
        <a:p>
          <a:r>
            <a:rPr lang="ru-RU" sz="1400" dirty="0"/>
            <a:t>ЭЛЕКТРОННАЯ КОММЕРЦИЯ</a:t>
          </a:r>
        </a:p>
      </dgm:t>
    </dgm:pt>
    <dgm:pt modelId="{F67D71A0-C5BC-4941-B298-6EE1119BF18D}" type="sibTrans" cxnId="{170A3544-BFB5-43B5-ACAA-280EBEC72459}">
      <dgm:prSet/>
      <dgm:spPr/>
      <dgm:t>
        <a:bodyPr/>
        <a:lstStyle/>
        <a:p>
          <a:endParaRPr lang="ru-RU"/>
        </a:p>
      </dgm:t>
    </dgm:pt>
    <dgm:pt modelId="{0038B917-4F2E-4C06-80FE-B1522E3BD0C6}" type="parTrans" cxnId="{170A3544-BFB5-43B5-ACAA-280EBEC72459}">
      <dgm:prSet/>
      <dgm:spPr/>
      <dgm:t>
        <a:bodyPr/>
        <a:lstStyle/>
        <a:p>
          <a:endParaRPr lang="ru-RU"/>
        </a:p>
      </dgm:t>
    </dgm:pt>
    <dgm:pt modelId="{69A18776-29C3-4048-835A-2229BA9D3B23}" type="pres">
      <dgm:prSet presAssocID="{91326AC9-B005-4E50-9215-2BA2ADCDDCE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A815084-C3C7-45BB-9C79-AD9057AF41FB}" type="pres">
      <dgm:prSet presAssocID="{C8E4E2C8-B3A3-40E0-96A6-A21B5A4B3937}" presName="root" presStyleCnt="0"/>
      <dgm:spPr/>
    </dgm:pt>
    <dgm:pt modelId="{0B4B41F1-F2BC-4268-8BE5-5F33F1D068FA}" type="pres">
      <dgm:prSet presAssocID="{C8E4E2C8-B3A3-40E0-96A6-A21B5A4B3937}" presName="rootComposite" presStyleCnt="0"/>
      <dgm:spPr/>
    </dgm:pt>
    <dgm:pt modelId="{7AF197B5-BBB3-40A2-940E-5BCD7FCEB872}" type="pres">
      <dgm:prSet presAssocID="{C8E4E2C8-B3A3-40E0-96A6-A21B5A4B3937}" presName="rootText" presStyleLbl="node1" presStyleIdx="0" presStyleCnt="6" custScaleX="125381" custScaleY="413630"/>
      <dgm:spPr/>
      <dgm:t>
        <a:bodyPr/>
        <a:lstStyle/>
        <a:p>
          <a:endParaRPr lang="ru-RU"/>
        </a:p>
      </dgm:t>
    </dgm:pt>
    <dgm:pt modelId="{4B981210-A843-4897-98EE-DB79D6CFEB70}" type="pres">
      <dgm:prSet presAssocID="{C8E4E2C8-B3A3-40E0-96A6-A21B5A4B3937}" presName="rootConnector" presStyleLbl="node1" presStyleIdx="0" presStyleCnt="6"/>
      <dgm:spPr/>
      <dgm:t>
        <a:bodyPr/>
        <a:lstStyle/>
        <a:p>
          <a:endParaRPr lang="ru-RU"/>
        </a:p>
      </dgm:t>
    </dgm:pt>
    <dgm:pt modelId="{5D7F3360-4C33-4E50-8649-2CA58BA48361}" type="pres">
      <dgm:prSet presAssocID="{C8E4E2C8-B3A3-40E0-96A6-A21B5A4B3937}" presName="childShape" presStyleCnt="0"/>
      <dgm:spPr/>
    </dgm:pt>
    <dgm:pt modelId="{64FBB5A8-DA45-4C4C-AB91-73707DA162A1}" type="pres">
      <dgm:prSet presAssocID="{C058E604-BD8D-440D-B5A7-3226F0CFD414}" presName="root" presStyleCnt="0"/>
      <dgm:spPr/>
    </dgm:pt>
    <dgm:pt modelId="{9DCEC256-01A1-4B6A-9B1F-6741679DF623}" type="pres">
      <dgm:prSet presAssocID="{C058E604-BD8D-440D-B5A7-3226F0CFD414}" presName="rootComposite" presStyleCnt="0"/>
      <dgm:spPr/>
    </dgm:pt>
    <dgm:pt modelId="{E640D113-FF85-4353-96C2-4BAB9A0AC32B}" type="pres">
      <dgm:prSet presAssocID="{C058E604-BD8D-440D-B5A7-3226F0CFD414}" presName="rootText" presStyleLbl="node1" presStyleIdx="1" presStyleCnt="6" custScaleX="125381" custScaleY="413630"/>
      <dgm:spPr/>
      <dgm:t>
        <a:bodyPr/>
        <a:lstStyle/>
        <a:p>
          <a:endParaRPr lang="ru-RU"/>
        </a:p>
      </dgm:t>
    </dgm:pt>
    <dgm:pt modelId="{1C4F5466-A8C4-40AF-8EF6-406C60A7B731}" type="pres">
      <dgm:prSet presAssocID="{C058E604-BD8D-440D-B5A7-3226F0CFD414}" presName="rootConnector" presStyleLbl="node1" presStyleIdx="1" presStyleCnt="6"/>
      <dgm:spPr/>
      <dgm:t>
        <a:bodyPr/>
        <a:lstStyle/>
        <a:p>
          <a:endParaRPr lang="ru-RU"/>
        </a:p>
      </dgm:t>
    </dgm:pt>
    <dgm:pt modelId="{2B019565-E9F6-4FA1-8847-1C96686B843D}" type="pres">
      <dgm:prSet presAssocID="{C058E604-BD8D-440D-B5A7-3226F0CFD414}" presName="childShape" presStyleCnt="0"/>
      <dgm:spPr/>
    </dgm:pt>
    <dgm:pt modelId="{2A669BEB-E852-4AE6-B3ED-ECCE2F800604}" type="pres">
      <dgm:prSet presAssocID="{1A46A652-2210-4CFB-8150-F25D43F152C0}" presName="root" presStyleCnt="0"/>
      <dgm:spPr/>
    </dgm:pt>
    <dgm:pt modelId="{6582EC44-D047-449C-BC2A-0210BBB03056}" type="pres">
      <dgm:prSet presAssocID="{1A46A652-2210-4CFB-8150-F25D43F152C0}" presName="rootComposite" presStyleCnt="0"/>
      <dgm:spPr/>
    </dgm:pt>
    <dgm:pt modelId="{125E5BE9-E34A-4510-B81E-9D4CE813C3F3}" type="pres">
      <dgm:prSet presAssocID="{1A46A652-2210-4CFB-8150-F25D43F152C0}" presName="rootText" presStyleLbl="node1" presStyleIdx="2" presStyleCnt="6" custScaleX="125381" custScaleY="413630"/>
      <dgm:spPr/>
      <dgm:t>
        <a:bodyPr/>
        <a:lstStyle/>
        <a:p>
          <a:endParaRPr lang="ru-RU"/>
        </a:p>
      </dgm:t>
    </dgm:pt>
    <dgm:pt modelId="{49475E8A-372C-4B64-8E0E-91013BAF3FFC}" type="pres">
      <dgm:prSet presAssocID="{1A46A652-2210-4CFB-8150-F25D43F152C0}" presName="rootConnector" presStyleLbl="node1" presStyleIdx="2" presStyleCnt="6"/>
      <dgm:spPr/>
      <dgm:t>
        <a:bodyPr/>
        <a:lstStyle/>
        <a:p>
          <a:endParaRPr lang="ru-RU"/>
        </a:p>
      </dgm:t>
    </dgm:pt>
    <dgm:pt modelId="{FD0E7311-1F5E-4F00-AED6-EB780083CBF3}" type="pres">
      <dgm:prSet presAssocID="{1A46A652-2210-4CFB-8150-F25D43F152C0}" presName="childShape" presStyleCnt="0"/>
      <dgm:spPr/>
    </dgm:pt>
    <dgm:pt modelId="{EB74A4E4-E4DA-4287-8E06-272A69DDA9AE}" type="pres">
      <dgm:prSet presAssocID="{5F03A299-71D8-4DFA-BDC4-77EB245CDCBA}" presName="root" presStyleCnt="0"/>
      <dgm:spPr/>
    </dgm:pt>
    <dgm:pt modelId="{7A8E4C44-9897-45C6-91B8-7B510A8EF971}" type="pres">
      <dgm:prSet presAssocID="{5F03A299-71D8-4DFA-BDC4-77EB245CDCBA}" presName="rootComposite" presStyleCnt="0"/>
      <dgm:spPr/>
    </dgm:pt>
    <dgm:pt modelId="{411AF8A5-E960-4AA4-9A68-05BB317B9274}" type="pres">
      <dgm:prSet presAssocID="{5F03A299-71D8-4DFA-BDC4-77EB245CDCBA}" presName="rootText" presStyleLbl="node1" presStyleIdx="3" presStyleCnt="6" custScaleX="125381" custScaleY="413630"/>
      <dgm:spPr/>
      <dgm:t>
        <a:bodyPr/>
        <a:lstStyle/>
        <a:p>
          <a:endParaRPr lang="ru-RU"/>
        </a:p>
      </dgm:t>
    </dgm:pt>
    <dgm:pt modelId="{7EA26A21-82D0-4057-ADF0-D5ED31B94350}" type="pres">
      <dgm:prSet presAssocID="{5F03A299-71D8-4DFA-BDC4-77EB245CDCBA}" presName="rootConnector" presStyleLbl="node1" presStyleIdx="3" presStyleCnt="6"/>
      <dgm:spPr/>
      <dgm:t>
        <a:bodyPr/>
        <a:lstStyle/>
        <a:p>
          <a:endParaRPr lang="ru-RU"/>
        </a:p>
      </dgm:t>
    </dgm:pt>
    <dgm:pt modelId="{997E2C8D-DF2B-4A8A-AF26-294AC13B4737}" type="pres">
      <dgm:prSet presAssocID="{5F03A299-71D8-4DFA-BDC4-77EB245CDCBA}" presName="childShape" presStyleCnt="0"/>
      <dgm:spPr/>
    </dgm:pt>
    <dgm:pt modelId="{56D3C7CF-D8ED-420C-831C-48DBAD499689}" type="pres">
      <dgm:prSet presAssocID="{C377B1A4-3597-42E5-9297-3919F44BF797}" presName="root" presStyleCnt="0"/>
      <dgm:spPr/>
    </dgm:pt>
    <dgm:pt modelId="{7761A021-1BA9-4B93-90E5-3008A3527F6F}" type="pres">
      <dgm:prSet presAssocID="{C377B1A4-3597-42E5-9297-3919F44BF797}" presName="rootComposite" presStyleCnt="0"/>
      <dgm:spPr/>
    </dgm:pt>
    <dgm:pt modelId="{46BD36EB-BFBB-48F7-B364-056D41B373A2}" type="pres">
      <dgm:prSet presAssocID="{C377B1A4-3597-42E5-9297-3919F44BF797}" presName="rootText" presStyleLbl="node1" presStyleIdx="4" presStyleCnt="6" custScaleX="125381" custScaleY="413630"/>
      <dgm:spPr/>
      <dgm:t>
        <a:bodyPr/>
        <a:lstStyle/>
        <a:p>
          <a:endParaRPr lang="ru-RU"/>
        </a:p>
      </dgm:t>
    </dgm:pt>
    <dgm:pt modelId="{78890EE5-976F-4C54-BB07-66B69AE56829}" type="pres">
      <dgm:prSet presAssocID="{C377B1A4-3597-42E5-9297-3919F44BF797}" presName="rootConnector" presStyleLbl="node1" presStyleIdx="4" presStyleCnt="6"/>
      <dgm:spPr/>
      <dgm:t>
        <a:bodyPr/>
        <a:lstStyle/>
        <a:p>
          <a:endParaRPr lang="ru-RU"/>
        </a:p>
      </dgm:t>
    </dgm:pt>
    <dgm:pt modelId="{BCD5FA10-955F-44DB-B72C-3DD3638DC308}" type="pres">
      <dgm:prSet presAssocID="{C377B1A4-3597-42E5-9297-3919F44BF797}" presName="childShape" presStyleCnt="0"/>
      <dgm:spPr/>
    </dgm:pt>
    <dgm:pt modelId="{E5DD41E7-5E39-4AB4-B2CC-AB3E3F267C4A}" type="pres">
      <dgm:prSet presAssocID="{C61E7F14-8A38-4354-9061-F9C49070E3B0}" presName="root" presStyleCnt="0"/>
      <dgm:spPr/>
    </dgm:pt>
    <dgm:pt modelId="{C8BFC55B-9F2B-43D1-AC53-E0BEFBFB0C57}" type="pres">
      <dgm:prSet presAssocID="{C61E7F14-8A38-4354-9061-F9C49070E3B0}" presName="rootComposite" presStyleCnt="0"/>
      <dgm:spPr/>
    </dgm:pt>
    <dgm:pt modelId="{EB46AA8A-6734-471F-B883-ECD83753FB58}" type="pres">
      <dgm:prSet presAssocID="{C61E7F14-8A38-4354-9061-F9C49070E3B0}" presName="rootText" presStyleLbl="node1" presStyleIdx="5" presStyleCnt="6" custScaleX="125381" custScaleY="413630"/>
      <dgm:spPr/>
      <dgm:t>
        <a:bodyPr/>
        <a:lstStyle/>
        <a:p>
          <a:endParaRPr lang="ru-RU"/>
        </a:p>
      </dgm:t>
    </dgm:pt>
    <dgm:pt modelId="{AFC6D79A-CC17-4049-A7B2-D7598916A90F}" type="pres">
      <dgm:prSet presAssocID="{C61E7F14-8A38-4354-9061-F9C49070E3B0}" presName="rootConnector" presStyleLbl="node1" presStyleIdx="5" presStyleCnt="6"/>
      <dgm:spPr/>
      <dgm:t>
        <a:bodyPr/>
        <a:lstStyle/>
        <a:p>
          <a:endParaRPr lang="ru-RU"/>
        </a:p>
      </dgm:t>
    </dgm:pt>
    <dgm:pt modelId="{D2AADF7D-3766-47D8-BA66-75D2FBA20E27}" type="pres">
      <dgm:prSet presAssocID="{C61E7F14-8A38-4354-9061-F9C49070E3B0}" presName="childShape" presStyleCnt="0"/>
      <dgm:spPr/>
    </dgm:pt>
  </dgm:ptLst>
  <dgm:cxnLst>
    <dgm:cxn modelId="{5F94557C-4127-48A2-9AEC-0C08CF3F71DB}" srcId="{91326AC9-B005-4E50-9215-2BA2ADCDDCED}" destId="{C8E4E2C8-B3A3-40E0-96A6-A21B5A4B3937}" srcOrd="0" destOrd="0" parTransId="{665D32ED-DCBD-40ED-A751-462470DEBCE4}" sibTransId="{7C6CD08E-3D74-4CF8-B348-46F4313178CB}"/>
    <dgm:cxn modelId="{C465769F-768D-42E6-9BCA-859FA9A556F0}" type="presOf" srcId="{1A46A652-2210-4CFB-8150-F25D43F152C0}" destId="{49475E8A-372C-4B64-8E0E-91013BAF3FFC}" srcOrd="1" destOrd="0" presId="urn:microsoft.com/office/officeart/2005/8/layout/hierarchy3"/>
    <dgm:cxn modelId="{5FA0CE45-0ABD-4089-A8EC-CDEFB64B9D16}" type="presOf" srcId="{1A46A652-2210-4CFB-8150-F25D43F152C0}" destId="{125E5BE9-E34A-4510-B81E-9D4CE813C3F3}" srcOrd="0" destOrd="0" presId="urn:microsoft.com/office/officeart/2005/8/layout/hierarchy3"/>
    <dgm:cxn modelId="{67BD3CBE-3001-4A69-8CA3-00B5610B0831}" type="presOf" srcId="{C61E7F14-8A38-4354-9061-F9C49070E3B0}" destId="{AFC6D79A-CC17-4049-A7B2-D7598916A90F}" srcOrd="1" destOrd="0" presId="urn:microsoft.com/office/officeart/2005/8/layout/hierarchy3"/>
    <dgm:cxn modelId="{170A3544-BFB5-43B5-ACAA-280EBEC72459}" srcId="{91326AC9-B005-4E50-9215-2BA2ADCDDCED}" destId="{C61E7F14-8A38-4354-9061-F9C49070E3B0}" srcOrd="5" destOrd="0" parTransId="{0038B917-4F2E-4C06-80FE-B1522E3BD0C6}" sibTransId="{F67D71A0-C5BC-4941-B298-6EE1119BF18D}"/>
    <dgm:cxn modelId="{1C6E95FE-73BF-4914-A84D-DF6B24D7BAF0}" type="presOf" srcId="{C8E4E2C8-B3A3-40E0-96A6-A21B5A4B3937}" destId="{7AF197B5-BBB3-40A2-940E-5BCD7FCEB872}" srcOrd="0" destOrd="0" presId="urn:microsoft.com/office/officeart/2005/8/layout/hierarchy3"/>
    <dgm:cxn modelId="{87DE5F99-13A9-4713-80BD-096A14DDD42F}" type="presOf" srcId="{C8E4E2C8-B3A3-40E0-96A6-A21B5A4B3937}" destId="{4B981210-A843-4897-98EE-DB79D6CFEB70}" srcOrd="1" destOrd="0" presId="urn:microsoft.com/office/officeart/2005/8/layout/hierarchy3"/>
    <dgm:cxn modelId="{1DC3FEBA-E466-44E5-A723-3D0AAFFCA4CC}" type="presOf" srcId="{91326AC9-B005-4E50-9215-2BA2ADCDDCED}" destId="{69A18776-29C3-4048-835A-2229BA9D3B23}" srcOrd="0" destOrd="0" presId="urn:microsoft.com/office/officeart/2005/8/layout/hierarchy3"/>
    <dgm:cxn modelId="{02B9F1D3-4050-45CF-82C5-D47A2292EEDC}" type="presOf" srcId="{5F03A299-71D8-4DFA-BDC4-77EB245CDCBA}" destId="{411AF8A5-E960-4AA4-9A68-05BB317B9274}" srcOrd="0" destOrd="0" presId="urn:microsoft.com/office/officeart/2005/8/layout/hierarchy3"/>
    <dgm:cxn modelId="{0E76EDFB-8E65-4461-9648-9F1E89C332A1}" type="presOf" srcId="{C377B1A4-3597-42E5-9297-3919F44BF797}" destId="{46BD36EB-BFBB-48F7-B364-056D41B373A2}" srcOrd="0" destOrd="0" presId="urn:microsoft.com/office/officeart/2005/8/layout/hierarchy3"/>
    <dgm:cxn modelId="{97C10B60-0937-459D-9B15-024CAC104185}" srcId="{91326AC9-B005-4E50-9215-2BA2ADCDDCED}" destId="{C377B1A4-3597-42E5-9297-3919F44BF797}" srcOrd="4" destOrd="0" parTransId="{22F86E25-76E0-4357-9A4C-93C6A3DD6544}" sibTransId="{C29B59AB-BE06-4050-9180-75477560CD07}"/>
    <dgm:cxn modelId="{803A8F44-08BB-434E-A2B1-960575CF44F7}" type="presOf" srcId="{C058E604-BD8D-440D-B5A7-3226F0CFD414}" destId="{1C4F5466-A8C4-40AF-8EF6-406C60A7B731}" srcOrd="1" destOrd="0" presId="urn:microsoft.com/office/officeart/2005/8/layout/hierarchy3"/>
    <dgm:cxn modelId="{BE3FD727-0B90-4930-907D-49213EE795C7}" srcId="{91326AC9-B005-4E50-9215-2BA2ADCDDCED}" destId="{C058E604-BD8D-440D-B5A7-3226F0CFD414}" srcOrd="1" destOrd="0" parTransId="{3BC2F5AC-020E-4F49-992A-381BC7FCB2AC}" sibTransId="{6FEF6697-F5F0-44CB-A2E1-47C26E901C3D}"/>
    <dgm:cxn modelId="{56FBB20F-1C6A-4743-AEB3-03F6AE661B74}" type="presOf" srcId="{5F03A299-71D8-4DFA-BDC4-77EB245CDCBA}" destId="{7EA26A21-82D0-4057-ADF0-D5ED31B94350}" srcOrd="1" destOrd="0" presId="urn:microsoft.com/office/officeart/2005/8/layout/hierarchy3"/>
    <dgm:cxn modelId="{692FC72C-3453-406A-BB70-9299C4CEE7E0}" srcId="{91326AC9-B005-4E50-9215-2BA2ADCDDCED}" destId="{1A46A652-2210-4CFB-8150-F25D43F152C0}" srcOrd="2" destOrd="0" parTransId="{2F0FACB0-F8A5-4924-BB44-80C6AA101CC2}" sibTransId="{E3B9E862-3036-4834-8247-D72B13ECA736}"/>
    <dgm:cxn modelId="{69DAF951-E30A-4FFF-9023-71F4D3F77ACA}" type="presOf" srcId="{C058E604-BD8D-440D-B5A7-3226F0CFD414}" destId="{E640D113-FF85-4353-96C2-4BAB9A0AC32B}" srcOrd="0" destOrd="0" presId="urn:microsoft.com/office/officeart/2005/8/layout/hierarchy3"/>
    <dgm:cxn modelId="{9EE6417E-8D0E-4AC7-A3F4-663118DDD469}" type="presOf" srcId="{C61E7F14-8A38-4354-9061-F9C49070E3B0}" destId="{EB46AA8A-6734-471F-B883-ECD83753FB58}" srcOrd="0" destOrd="0" presId="urn:microsoft.com/office/officeart/2005/8/layout/hierarchy3"/>
    <dgm:cxn modelId="{E0BC1EC9-9CAD-4C58-A4FE-01A58EDAA7A3}" type="presOf" srcId="{C377B1A4-3597-42E5-9297-3919F44BF797}" destId="{78890EE5-976F-4C54-BB07-66B69AE56829}" srcOrd="1" destOrd="0" presId="urn:microsoft.com/office/officeart/2005/8/layout/hierarchy3"/>
    <dgm:cxn modelId="{DDA1090E-D063-4636-A966-44610EE0876A}" srcId="{91326AC9-B005-4E50-9215-2BA2ADCDDCED}" destId="{5F03A299-71D8-4DFA-BDC4-77EB245CDCBA}" srcOrd="3" destOrd="0" parTransId="{3E1F1C19-EB25-48A5-8C26-0D9215914793}" sibTransId="{B44BD904-E57B-4356-A84F-3C7A922F31D2}"/>
    <dgm:cxn modelId="{8735E52A-C7AC-43A9-9468-3279514EE6A0}" type="presParOf" srcId="{69A18776-29C3-4048-835A-2229BA9D3B23}" destId="{5A815084-C3C7-45BB-9C79-AD9057AF41FB}" srcOrd="0" destOrd="0" presId="urn:microsoft.com/office/officeart/2005/8/layout/hierarchy3"/>
    <dgm:cxn modelId="{4DE1EAD5-B2E6-4AA2-A9E0-3BBC2954B2AD}" type="presParOf" srcId="{5A815084-C3C7-45BB-9C79-AD9057AF41FB}" destId="{0B4B41F1-F2BC-4268-8BE5-5F33F1D068FA}" srcOrd="0" destOrd="0" presId="urn:microsoft.com/office/officeart/2005/8/layout/hierarchy3"/>
    <dgm:cxn modelId="{44D5A8FA-977A-40D3-BC7B-E72A3B7F04E3}" type="presParOf" srcId="{0B4B41F1-F2BC-4268-8BE5-5F33F1D068FA}" destId="{7AF197B5-BBB3-40A2-940E-5BCD7FCEB872}" srcOrd="0" destOrd="0" presId="urn:microsoft.com/office/officeart/2005/8/layout/hierarchy3"/>
    <dgm:cxn modelId="{C1EE01DA-4B13-47C7-9EAB-2373811AAF7F}" type="presParOf" srcId="{0B4B41F1-F2BC-4268-8BE5-5F33F1D068FA}" destId="{4B981210-A843-4897-98EE-DB79D6CFEB70}" srcOrd="1" destOrd="0" presId="urn:microsoft.com/office/officeart/2005/8/layout/hierarchy3"/>
    <dgm:cxn modelId="{BEA6346A-CBF3-4AF0-AF32-DA0F8A703767}" type="presParOf" srcId="{5A815084-C3C7-45BB-9C79-AD9057AF41FB}" destId="{5D7F3360-4C33-4E50-8649-2CA58BA48361}" srcOrd="1" destOrd="0" presId="urn:microsoft.com/office/officeart/2005/8/layout/hierarchy3"/>
    <dgm:cxn modelId="{5E95F0F0-0098-4023-A206-79B996321A77}" type="presParOf" srcId="{69A18776-29C3-4048-835A-2229BA9D3B23}" destId="{64FBB5A8-DA45-4C4C-AB91-73707DA162A1}" srcOrd="1" destOrd="0" presId="urn:microsoft.com/office/officeart/2005/8/layout/hierarchy3"/>
    <dgm:cxn modelId="{6184B411-C294-4A80-9753-E7853155CBF6}" type="presParOf" srcId="{64FBB5A8-DA45-4C4C-AB91-73707DA162A1}" destId="{9DCEC256-01A1-4B6A-9B1F-6741679DF623}" srcOrd="0" destOrd="0" presId="urn:microsoft.com/office/officeart/2005/8/layout/hierarchy3"/>
    <dgm:cxn modelId="{231081F3-9416-49E2-A88F-BC8040B680DF}" type="presParOf" srcId="{9DCEC256-01A1-4B6A-9B1F-6741679DF623}" destId="{E640D113-FF85-4353-96C2-4BAB9A0AC32B}" srcOrd="0" destOrd="0" presId="urn:microsoft.com/office/officeart/2005/8/layout/hierarchy3"/>
    <dgm:cxn modelId="{32954CDE-87CF-4356-ADD8-D0BE2B85E29D}" type="presParOf" srcId="{9DCEC256-01A1-4B6A-9B1F-6741679DF623}" destId="{1C4F5466-A8C4-40AF-8EF6-406C60A7B731}" srcOrd="1" destOrd="0" presId="urn:microsoft.com/office/officeart/2005/8/layout/hierarchy3"/>
    <dgm:cxn modelId="{C63EA217-4C5D-43EB-B6D8-269FDA5956DA}" type="presParOf" srcId="{64FBB5A8-DA45-4C4C-AB91-73707DA162A1}" destId="{2B019565-E9F6-4FA1-8847-1C96686B843D}" srcOrd="1" destOrd="0" presId="urn:microsoft.com/office/officeart/2005/8/layout/hierarchy3"/>
    <dgm:cxn modelId="{6BC8307A-07CE-42D5-B6B8-A71DA8E8490F}" type="presParOf" srcId="{69A18776-29C3-4048-835A-2229BA9D3B23}" destId="{2A669BEB-E852-4AE6-B3ED-ECCE2F800604}" srcOrd="2" destOrd="0" presId="urn:microsoft.com/office/officeart/2005/8/layout/hierarchy3"/>
    <dgm:cxn modelId="{378E4CB1-163F-4F39-B628-770FE433C7C7}" type="presParOf" srcId="{2A669BEB-E852-4AE6-B3ED-ECCE2F800604}" destId="{6582EC44-D047-449C-BC2A-0210BBB03056}" srcOrd="0" destOrd="0" presId="urn:microsoft.com/office/officeart/2005/8/layout/hierarchy3"/>
    <dgm:cxn modelId="{D82A34DD-C01A-4975-8911-92E02D6C05C5}" type="presParOf" srcId="{6582EC44-D047-449C-BC2A-0210BBB03056}" destId="{125E5BE9-E34A-4510-B81E-9D4CE813C3F3}" srcOrd="0" destOrd="0" presId="urn:microsoft.com/office/officeart/2005/8/layout/hierarchy3"/>
    <dgm:cxn modelId="{47242E8E-BC74-4E6C-B300-54D8A79FC97E}" type="presParOf" srcId="{6582EC44-D047-449C-BC2A-0210BBB03056}" destId="{49475E8A-372C-4B64-8E0E-91013BAF3FFC}" srcOrd="1" destOrd="0" presId="urn:microsoft.com/office/officeart/2005/8/layout/hierarchy3"/>
    <dgm:cxn modelId="{FE8B4B97-4FAC-4EF4-BD3C-1D30CBAB99D5}" type="presParOf" srcId="{2A669BEB-E852-4AE6-B3ED-ECCE2F800604}" destId="{FD0E7311-1F5E-4F00-AED6-EB780083CBF3}" srcOrd="1" destOrd="0" presId="urn:microsoft.com/office/officeart/2005/8/layout/hierarchy3"/>
    <dgm:cxn modelId="{B84F49A2-7297-4E3E-93C9-88C23ECD3AE6}" type="presParOf" srcId="{69A18776-29C3-4048-835A-2229BA9D3B23}" destId="{EB74A4E4-E4DA-4287-8E06-272A69DDA9AE}" srcOrd="3" destOrd="0" presId="urn:microsoft.com/office/officeart/2005/8/layout/hierarchy3"/>
    <dgm:cxn modelId="{82C559A5-FDCB-4BC2-8C67-D8AA684D943D}" type="presParOf" srcId="{EB74A4E4-E4DA-4287-8E06-272A69DDA9AE}" destId="{7A8E4C44-9897-45C6-91B8-7B510A8EF971}" srcOrd="0" destOrd="0" presId="urn:microsoft.com/office/officeart/2005/8/layout/hierarchy3"/>
    <dgm:cxn modelId="{96A8D38F-520D-47B7-B1A6-D0851E26E8E4}" type="presParOf" srcId="{7A8E4C44-9897-45C6-91B8-7B510A8EF971}" destId="{411AF8A5-E960-4AA4-9A68-05BB317B9274}" srcOrd="0" destOrd="0" presId="urn:microsoft.com/office/officeart/2005/8/layout/hierarchy3"/>
    <dgm:cxn modelId="{5BED5E15-7293-4766-BCE9-023B858693DD}" type="presParOf" srcId="{7A8E4C44-9897-45C6-91B8-7B510A8EF971}" destId="{7EA26A21-82D0-4057-ADF0-D5ED31B94350}" srcOrd="1" destOrd="0" presId="urn:microsoft.com/office/officeart/2005/8/layout/hierarchy3"/>
    <dgm:cxn modelId="{13D6D925-A6B2-4080-874E-0965F83B607C}" type="presParOf" srcId="{EB74A4E4-E4DA-4287-8E06-272A69DDA9AE}" destId="{997E2C8D-DF2B-4A8A-AF26-294AC13B4737}" srcOrd="1" destOrd="0" presId="urn:microsoft.com/office/officeart/2005/8/layout/hierarchy3"/>
    <dgm:cxn modelId="{566D9FD3-4DAA-4FB4-ABE8-63E8C4DE1971}" type="presParOf" srcId="{69A18776-29C3-4048-835A-2229BA9D3B23}" destId="{56D3C7CF-D8ED-420C-831C-48DBAD499689}" srcOrd="4" destOrd="0" presId="urn:microsoft.com/office/officeart/2005/8/layout/hierarchy3"/>
    <dgm:cxn modelId="{7A856727-BDFB-48C3-A907-997AE0B70633}" type="presParOf" srcId="{56D3C7CF-D8ED-420C-831C-48DBAD499689}" destId="{7761A021-1BA9-4B93-90E5-3008A3527F6F}" srcOrd="0" destOrd="0" presId="urn:microsoft.com/office/officeart/2005/8/layout/hierarchy3"/>
    <dgm:cxn modelId="{28889C4F-3B2B-48F4-9BE2-A2B6EF9C93CD}" type="presParOf" srcId="{7761A021-1BA9-4B93-90E5-3008A3527F6F}" destId="{46BD36EB-BFBB-48F7-B364-056D41B373A2}" srcOrd="0" destOrd="0" presId="urn:microsoft.com/office/officeart/2005/8/layout/hierarchy3"/>
    <dgm:cxn modelId="{FBB14FBC-FF14-44EF-A7AC-431DA0BC9403}" type="presParOf" srcId="{7761A021-1BA9-4B93-90E5-3008A3527F6F}" destId="{78890EE5-976F-4C54-BB07-66B69AE56829}" srcOrd="1" destOrd="0" presId="urn:microsoft.com/office/officeart/2005/8/layout/hierarchy3"/>
    <dgm:cxn modelId="{3C2A5474-3A05-4502-850B-513E8132049D}" type="presParOf" srcId="{56D3C7CF-D8ED-420C-831C-48DBAD499689}" destId="{BCD5FA10-955F-44DB-B72C-3DD3638DC308}" srcOrd="1" destOrd="0" presId="urn:microsoft.com/office/officeart/2005/8/layout/hierarchy3"/>
    <dgm:cxn modelId="{46359D0D-8400-4637-986A-087F206FD528}" type="presParOf" srcId="{69A18776-29C3-4048-835A-2229BA9D3B23}" destId="{E5DD41E7-5E39-4AB4-B2CC-AB3E3F267C4A}" srcOrd="5" destOrd="0" presId="urn:microsoft.com/office/officeart/2005/8/layout/hierarchy3"/>
    <dgm:cxn modelId="{87A9935B-ADA7-4EB5-8A61-D0232F17FBB2}" type="presParOf" srcId="{E5DD41E7-5E39-4AB4-B2CC-AB3E3F267C4A}" destId="{C8BFC55B-9F2B-43D1-AC53-E0BEFBFB0C57}" srcOrd="0" destOrd="0" presId="urn:microsoft.com/office/officeart/2005/8/layout/hierarchy3"/>
    <dgm:cxn modelId="{9EB5D8C0-F8BD-48E6-A687-85167DC0A99F}" type="presParOf" srcId="{C8BFC55B-9F2B-43D1-AC53-E0BEFBFB0C57}" destId="{EB46AA8A-6734-471F-B883-ECD83753FB58}" srcOrd="0" destOrd="0" presId="urn:microsoft.com/office/officeart/2005/8/layout/hierarchy3"/>
    <dgm:cxn modelId="{CD14FF0C-A169-4AD5-A3A0-74DC8D40FAAC}" type="presParOf" srcId="{C8BFC55B-9F2B-43D1-AC53-E0BEFBFB0C57}" destId="{AFC6D79A-CC17-4049-A7B2-D7598916A90F}" srcOrd="1" destOrd="0" presId="urn:microsoft.com/office/officeart/2005/8/layout/hierarchy3"/>
    <dgm:cxn modelId="{B0259508-F4F9-4F99-BBD8-4D1D1756BFE8}" type="presParOf" srcId="{E5DD41E7-5E39-4AB4-B2CC-AB3E3F267C4A}" destId="{D2AADF7D-3766-47D8-BA66-75D2FBA20E27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8C196E-82DA-4F15-91CF-5273E39218B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C80D3FD-CF43-4A5C-9166-A0C01B16146A}">
      <dgm:prSet phldrT="[Текст]" custT="1"/>
      <dgm:spPr/>
      <dgm:t>
        <a:bodyPr/>
        <a:lstStyle/>
        <a:p>
          <a:r>
            <a:rPr lang="ru-RU" sz="2000" dirty="0"/>
            <a:t>Государственное регулирование цен и тарифов</a:t>
          </a:r>
        </a:p>
      </dgm:t>
    </dgm:pt>
    <dgm:pt modelId="{D664C4DC-6D09-426E-8C66-C395864164CF}" type="parTrans" cxnId="{BD8DBBB4-95BF-4A19-BB27-69BC6CA2E765}">
      <dgm:prSet/>
      <dgm:spPr/>
      <dgm:t>
        <a:bodyPr/>
        <a:lstStyle/>
        <a:p>
          <a:endParaRPr lang="ru-RU"/>
        </a:p>
      </dgm:t>
    </dgm:pt>
    <dgm:pt modelId="{99340199-9CD8-427E-AF95-5E44D91CD633}" type="sibTrans" cxnId="{BD8DBBB4-95BF-4A19-BB27-69BC6CA2E765}">
      <dgm:prSet/>
      <dgm:spPr/>
      <dgm:t>
        <a:bodyPr/>
        <a:lstStyle/>
        <a:p>
          <a:endParaRPr lang="ru-RU"/>
        </a:p>
      </dgm:t>
    </dgm:pt>
    <dgm:pt modelId="{785B5397-9DDB-4751-BB94-B1369521559F}">
      <dgm:prSet phldrT="[Текст]" custT="1"/>
      <dgm:spPr/>
      <dgm:t>
        <a:bodyPr/>
        <a:lstStyle/>
        <a:p>
          <a:r>
            <a:rPr lang="ru-RU" sz="2000" dirty="0"/>
            <a:t>Стоимость конечного потребления домохозяйств и  реальные доходы населения</a:t>
          </a:r>
        </a:p>
      </dgm:t>
    </dgm:pt>
    <dgm:pt modelId="{2260F13A-4236-462D-B1FC-3F30FEF871F6}" type="parTrans" cxnId="{18ED107E-9B32-42D1-A882-9F333088BA62}">
      <dgm:prSet/>
      <dgm:spPr/>
      <dgm:t>
        <a:bodyPr/>
        <a:lstStyle/>
        <a:p>
          <a:endParaRPr lang="ru-RU"/>
        </a:p>
      </dgm:t>
    </dgm:pt>
    <dgm:pt modelId="{97DB1BD4-F15A-4BD6-9E3B-DEA55C5FF015}" type="sibTrans" cxnId="{18ED107E-9B32-42D1-A882-9F333088BA62}">
      <dgm:prSet/>
      <dgm:spPr/>
      <dgm:t>
        <a:bodyPr/>
        <a:lstStyle/>
        <a:p>
          <a:endParaRPr lang="ru-RU"/>
        </a:p>
      </dgm:t>
    </dgm:pt>
    <dgm:pt modelId="{95156346-B0B3-476E-8AC1-6D4905CD84E0}">
      <dgm:prSet phldrT="[Текст]" custT="1"/>
      <dgm:spPr/>
      <dgm:t>
        <a:bodyPr/>
        <a:lstStyle/>
        <a:p>
          <a:r>
            <a:rPr lang="ru-RU" sz="2000" dirty="0"/>
            <a:t>Объем предложения на рынке товаров и услуг / сила конкуренции</a:t>
          </a:r>
        </a:p>
      </dgm:t>
    </dgm:pt>
    <dgm:pt modelId="{F1BA34C2-33A1-4F00-AF68-0FA2514D9D6E}" type="parTrans" cxnId="{53B950F0-68FC-4013-98F2-FB6630307EF5}">
      <dgm:prSet/>
      <dgm:spPr/>
      <dgm:t>
        <a:bodyPr/>
        <a:lstStyle/>
        <a:p>
          <a:endParaRPr lang="ru-RU"/>
        </a:p>
      </dgm:t>
    </dgm:pt>
    <dgm:pt modelId="{64BE0857-5350-4AF3-B74F-80A05C6D9640}" type="sibTrans" cxnId="{53B950F0-68FC-4013-98F2-FB6630307EF5}">
      <dgm:prSet/>
      <dgm:spPr/>
      <dgm:t>
        <a:bodyPr/>
        <a:lstStyle/>
        <a:p>
          <a:endParaRPr lang="ru-RU"/>
        </a:p>
      </dgm:t>
    </dgm:pt>
    <dgm:pt modelId="{462AFE32-7368-4557-8103-4B8ADA018AFB}">
      <dgm:prSet phldrT="[Текст]" custT="1"/>
      <dgm:spPr/>
      <dgm:t>
        <a:bodyPr/>
        <a:lstStyle/>
        <a:p>
          <a:r>
            <a:rPr lang="ru-RU" sz="2000" dirty="0"/>
            <a:t>Склонность населения к сбережениям / стоимость сбережений</a:t>
          </a:r>
        </a:p>
      </dgm:t>
    </dgm:pt>
    <dgm:pt modelId="{E951A1D6-4870-468F-871B-C0BB68A7C88D}" type="parTrans" cxnId="{AB049F8A-8FAA-4C47-A3C4-07E00A84DE56}">
      <dgm:prSet/>
      <dgm:spPr/>
      <dgm:t>
        <a:bodyPr/>
        <a:lstStyle/>
        <a:p>
          <a:endParaRPr lang="ru-RU"/>
        </a:p>
      </dgm:t>
    </dgm:pt>
    <dgm:pt modelId="{5375E7F3-32B5-48B6-BE92-3F5F1FB3C70F}" type="sibTrans" cxnId="{AB049F8A-8FAA-4C47-A3C4-07E00A84DE56}">
      <dgm:prSet/>
      <dgm:spPr/>
      <dgm:t>
        <a:bodyPr/>
        <a:lstStyle/>
        <a:p>
          <a:endParaRPr lang="ru-RU"/>
        </a:p>
      </dgm:t>
    </dgm:pt>
    <dgm:pt modelId="{C6625413-8818-4042-AFBE-16D87C6C7463}">
      <dgm:prSet phldrT="[Текст]" custT="1"/>
      <dgm:spPr/>
      <dgm:t>
        <a:bodyPr/>
        <a:lstStyle/>
        <a:p>
          <a:r>
            <a:rPr lang="ru-RU" sz="2000" dirty="0"/>
            <a:t>Изменение общего уровня цен /изменение индекса потребительских цен (инфляция)</a:t>
          </a:r>
        </a:p>
      </dgm:t>
    </dgm:pt>
    <dgm:pt modelId="{DA39B703-9106-4F1B-9A86-8342F75A7669}" type="parTrans" cxnId="{C3063832-A089-47DD-A790-E55FC49EAB51}">
      <dgm:prSet/>
      <dgm:spPr/>
      <dgm:t>
        <a:bodyPr/>
        <a:lstStyle/>
        <a:p>
          <a:endParaRPr lang="ru-RU"/>
        </a:p>
      </dgm:t>
    </dgm:pt>
    <dgm:pt modelId="{EE861714-6A3A-408A-80DC-5F924AF94B85}" type="sibTrans" cxnId="{C3063832-A089-47DD-A790-E55FC49EAB51}">
      <dgm:prSet/>
      <dgm:spPr/>
      <dgm:t>
        <a:bodyPr/>
        <a:lstStyle/>
        <a:p>
          <a:endParaRPr lang="ru-RU"/>
        </a:p>
      </dgm:t>
    </dgm:pt>
    <dgm:pt modelId="{2A89FEF9-3DC6-4038-A0C2-D89024E7E462}" type="pres">
      <dgm:prSet presAssocID="{638C196E-82DA-4F15-91CF-5273E39218B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F42689B-32D5-4FAE-B0D6-CF591CE405FC}" type="pres">
      <dgm:prSet presAssocID="{BC80D3FD-CF43-4A5C-9166-A0C01B16146A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79190E-F058-4052-B31A-6B8A4F85ADEF}" type="pres">
      <dgm:prSet presAssocID="{99340199-9CD8-427E-AF95-5E44D91CD633}" presName="sibTrans" presStyleCnt="0"/>
      <dgm:spPr/>
    </dgm:pt>
    <dgm:pt modelId="{AA07F35E-DC29-4B0D-BC35-02D5D9129426}" type="pres">
      <dgm:prSet presAssocID="{785B5397-9DDB-4751-BB94-B1369521559F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EE68DA-E616-46BE-8F7F-6C06F5608E74}" type="pres">
      <dgm:prSet presAssocID="{97DB1BD4-F15A-4BD6-9E3B-DEA55C5FF015}" presName="sibTrans" presStyleCnt="0"/>
      <dgm:spPr/>
    </dgm:pt>
    <dgm:pt modelId="{87660FDE-EE56-4954-9613-EADD2F828CCF}" type="pres">
      <dgm:prSet presAssocID="{95156346-B0B3-476E-8AC1-6D4905CD84E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9FD9B1-544F-46B7-A484-1D3757A6D6DF}" type="pres">
      <dgm:prSet presAssocID="{64BE0857-5350-4AF3-B74F-80A05C6D9640}" presName="sibTrans" presStyleCnt="0"/>
      <dgm:spPr/>
    </dgm:pt>
    <dgm:pt modelId="{8D751454-6987-4251-8374-A05D82C5172E}" type="pres">
      <dgm:prSet presAssocID="{462AFE32-7368-4557-8103-4B8ADA018AFB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6B1495-1C46-46ED-8BBC-77ADC6B340C7}" type="pres">
      <dgm:prSet presAssocID="{5375E7F3-32B5-48B6-BE92-3F5F1FB3C70F}" presName="sibTrans" presStyleCnt="0"/>
      <dgm:spPr/>
    </dgm:pt>
    <dgm:pt modelId="{9B09C944-5A40-44AD-ACDA-C16262CC120B}" type="pres">
      <dgm:prSet presAssocID="{C6625413-8818-4042-AFBE-16D87C6C7463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9E1BA42-FA95-4667-A15D-1C820E93E616}" type="presOf" srcId="{BC80D3FD-CF43-4A5C-9166-A0C01B16146A}" destId="{3F42689B-32D5-4FAE-B0D6-CF591CE405FC}" srcOrd="0" destOrd="0" presId="urn:microsoft.com/office/officeart/2005/8/layout/default"/>
    <dgm:cxn modelId="{1C7A21EF-3D3A-41C5-B478-BEB38B827B4E}" type="presOf" srcId="{462AFE32-7368-4557-8103-4B8ADA018AFB}" destId="{8D751454-6987-4251-8374-A05D82C5172E}" srcOrd="0" destOrd="0" presId="urn:microsoft.com/office/officeart/2005/8/layout/default"/>
    <dgm:cxn modelId="{1BB6706D-863C-4733-A69F-FF53781725FF}" type="presOf" srcId="{C6625413-8818-4042-AFBE-16D87C6C7463}" destId="{9B09C944-5A40-44AD-ACDA-C16262CC120B}" srcOrd="0" destOrd="0" presId="urn:microsoft.com/office/officeart/2005/8/layout/default"/>
    <dgm:cxn modelId="{CA1053B7-9B4A-4E6A-9473-F50D9EF0283D}" type="presOf" srcId="{638C196E-82DA-4F15-91CF-5273E39218B5}" destId="{2A89FEF9-3DC6-4038-A0C2-D89024E7E462}" srcOrd="0" destOrd="0" presId="urn:microsoft.com/office/officeart/2005/8/layout/default"/>
    <dgm:cxn modelId="{6D05D65A-DB73-430C-A28A-AC1B23169952}" type="presOf" srcId="{95156346-B0B3-476E-8AC1-6D4905CD84E0}" destId="{87660FDE-EE56-4954-9613-EADD2F828CCF}" srcOrd="0" destOrd="0" presId="urn:microsoft.com/office/officeart/2005/8/layout/default"/>
    <dgm:cxn modelId="{AB049F8A-8FAA-4C47-A3C4-07E00A84DE56}" srcId="{638C196E-82DA-4F15-91CF-5273E39218B5}" destId="{462AFE32-7368-4557-8103-4B8ADA018AFB}" srcOrd="3" destOrd="0" parTransId="{E951A1D6-4870-468F-871B-C0BB68A7C88D}" sibTransId="{5375E7F3-32B5-48B6-BE92-3F5F1FB3C70F}"/>
    <dgm:cxn modelId="{BD8DBBB4-95BF-4A19-BB27-69BC6CA2E765}" srcId="{638C196E-82DA-4F15-91CF-5273E39218B5}" destId="{BC80D3FD-CF43-4A5C-9166-A0C01B16146A}" srcOrd="0" destOrd="0" parTransId="{D664C4DC-6D09-426E-8C66-C395864164CF}" sibTransId="{99340199-9CD8-427E-AF95-5E44D91CD633}"/>
    <dgm:cxn modelId="{ED4FB3C7-9C3A-4495-A85F-B770B4D1101B}" type="presOf" srcId="{785B5397-9DDB-4751-BB94-B1369521559F}" destId="{AA07F35E-DC29-4B0D-BC35-02D5D9129426}" srcOrd="0" destOrd="0" presId="urn:microsoft.com/office/officeart/2005/8/layout/default"/>
    <dgm:cxn modelId="{53B950F0-68FC-4013-98F2-FB6630307EF5}" srcId="{638C196E-82DA-4F15-91CF-5273E39218B5}" destId="{95156346-B0B3-476E-8AC1-6D4905CD84E0}" srcOrd="2" destOrd="0" parTransId="{F1BA34C2-33A1-4F00-AF68-0FA2514D9D6E}" sibTransId="{64BE0857-5350-4AF3-B74F-80A05C6D9640}"/>
    <dgm:cxn modelId="{18ED107E-9B32-42D1-A882-9F333088BA62}" srcId="{638C196E-82DA-4F15-91CF-5273E39218B5}" destId="{785B5397-9DDB-4751-BB94-B1369521559F}" srcOrd="1" destOrd="0" parTransId="{2260F13A-4236-462D-B1FC-3F30FEF871F6}" sibTransId="{97DB1BD4-F15A-4BD6-9E3B-DEA55C5FF015}"/>
    <dgm:cxn modelId="{C3063832-A089-47DD-A790-E55FC49EAB51}" srcId="{638C196E-82DA-4F15-91CF-5273E39218B5}" destId="{C6625413-8818-4042-AFBE-16D87C6C7463}" srcOrd="4" destOrd="0" parTransId="{DA39B703-9106-4F1B-9A86-8342F75A7669}" sibTransId="{EE861714-6A3A-408A-80DC-5F924AF94B85}"/>
    <dgm:cxn modelId="{7DA02DE6-8610-4C27-981A-64736EDCCFCA}" type="presParOf" srcId="{2A89FEF9-3DC6-4038-A0C2-D89024E7E462}" destId="{3F42689B-32D5-4FAE-B0D6-CF591CE405FC}" srcOrd="0" destOrd="0" presId="urn:microsoft.com/office/officeart/2005/8/layout/default"/>
    <dgm:cxn modelId="{F34271FE-0A52-4E04-8CD3-0DE875895308}" type="presParOf" srcId="{2A89FEF9-3DC6-4038-A0C2-D89024E7E462}" destId="{2A79190E-F058-4052-B31A-6B8A4F85ADEF}" srcOrd="1" destOrd="0" presId="urn:microsoft.com/office/officeart/2005/8/layout/default"/>
    <dgm:cxn modelId="{429E753A-440E-420B-922E-C2272A9C4802}" type="presParOf" srcId="{2A89FEF9-3DC6-4038-A0C2-D89024E7E462}" destId="{AA07F35E-DC29-4B0D-BC35-02D5D9129426}" srcOrd="2" destOrd="0" presId="urn:microsoft.com/office/officeart/2005/8/layout/default"/>
    <dgm:cxn modelId="{DBBC4549-CD5A-4F24-8DCE-1ADC569F6354}" type="presParOf" srcId="{2A89FEF9-3DC6-4038-A0C2-D89024E7E462}" destId="{10EE68DA-E616-46BE-8F7F-6C06F5608E74}" srcOrd="3" destOrd="0" presId="urn:microsoft.com/office/officeart/2005/8/layout/default"/>
    <dgm:cxn modelId="{39AC554B-1CD5-4ED4-8C1E-5C8DCE8CB8C7}" type="presParOf" srcId="{2A89FEF9-3DC6-4038-A0C2-D89024E7E462}" destId="{87660FDE-EE56-4954-9613-EADD2F828CCF}" srcOrd="4" destOrd="0" presId="urn:microsoft.com/office/officeart/2005/8/layout/default"/>
    <dgm:cxn modelId="{CF1C8F21-56DC-49C7-97C0-83FA069CB458}" type="presParOf" srcId="{2A89FEF9-3DC6-4038-A0C2-D89024E7E462}" destId="{739FD9B1-544F-46B7-A484-1D3757A6D6DF}" srcOrd="5" destOrd="0" presId="urn:microsoft.com/office/officeart/2005/8/layout/default"/>
    <dgm:cxn modelId="{0AB3A913-98D2-4988-8F1D-9CB2C4B019EA}" type="presParOf" srcId="{2A89FEF9-3DC6-4038-A0C2-D89024E7E462}" destId="{8D751454-6987-4251-8374-A05D82C5172E}" srcOrd="6" destOrd="0" presId="urn:microsoft.com/office/officeart/2005/8/layout/default"/>
    <dgm:cxn modelId="{FE341375-8317-40E1-8A78-AC6863A4FB2D}" type="presParOf" srcId="{2A89FEF9-3DC6-4038-A0C2-D89024E7E462}" destId="{5F6B1495-1C46-46ED-8BBC-77ADC6B340C7}" srcOrd="7" destOrd="0" presId="urn:microsoft.com/office/officeart/2005/8/layout/default"/>
    <dgm:cxn modelId="{2F330DB4-D2D7-4BA1-9333-848B4FE14096}" type="presParOf" srcId="{2A89FEF9-3DC6-4038-A0C2-D89024E7E462}" destId="{9B09C944-5A40-44AD-ACDA-C16262CC120B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38C196E-82DA-4F15-91CF-5273E39218B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C80D3FD-CF43-4A5C-9166-A0C01B16146A}">
      <dgm:prSet phldrT="[Текст]" custT="1"/>
      <dgm:spPr/>
      <dgm:t>
        <a:bodyPr/>
        <a:lstStyle/>
        <a:p>
          <a:pPr algn="ctr"/>
          <a:r>
            <a:rPr lang="ru-RU" sz="2000" dirty="0"/>
            <a:t>Государственное регулирование цен и тарифов</a:t>
          </a:r>
        </a:p>
      </dgm:t>
    </dgm:pt>
    <dgm:pt modelId="{D664C4DC-6D09-426E-8C66-C395864164CF}" type="parTrans" cxnId="{BD8DBBB4-95BF-4A19-BB27-69BC6CA2E765}">
      <dgm:prSet/>
      <dgm:spPr/>
      <dgm:t>
        <a:bodyPr/>
        <a:lstStyle/>
        <a:p>
          <a:endParaRPr lang="ru-RU"/>
        </a:p>
      </dgm:t>
    </dgm:pt>
    <dgm:pt modelId="{99340199-9CD8-427E-AF95-5E44D91CD633}" type="sibTrans" cxnId="{BD8DBBB4-95BF-4A19-BB27-69BC6CA2E765}">
      <dgm:prSet/>
      <dgm:spPr/>
      <dgm:t>
        <a:bodyPr/>
        <a:lstStyle/>
        <a:p>
          <a:endParaRPr lang="ru-RU"/>
        </a:p>
      </dgm:t>
    </dgm:pt>
    <dgm:pt modelId="{785B5397-9DDB-4751-BB94-B1369521559F}">
      <dgm:prSet phldrT="[Текст]" custT="1"/>
      <dgm:spPr/>
      <dgm:t>
        <a:bodyPr/>
        <a:lstStyle/>
        <a:p>
          <a:r>
            <a:rPr lang="ru-RU" sz="2000" dirty="0"/>
            <a:t>Установление нормативов затрат для учреждений оказывающих госуслуги</a:t>
          </a:r>
        </a:p>
      </dgm:t>
    </dgm:pt>
    <dgm:pt modelId="{2260F13A-4236-462D-B1FC-3F30FEF871F6}" type="parTrans" cxnId="{18ED107E-9B32-42D1-A882-9F333088BA62}">
      <dgm:prSet/>
      <dgm:spPr/>
      <dgm:t>
        <a:bodyPr/>
        <a:lstStyle/>
        <a:p>
          <a:endParaRPr lang="ru-RU"/>
        </a:p>
      </dgm:t>
    </dgm:pt>
    <dgm:pt modelId="{97DB1BD4-F15A-4BD6-9E3B-DEA55C5FF015}" type="sibTrans" cxnId="{18ED107E-9B32-42D1-A882-9F333088BA62}">
      <dgm:prSet/>
      <dgm:spPr/>
      <dgm:t>
        <a:bodyPr/>
        <a:lstStyle/>
        <a:p>
          <a:endParaRPr lang="ru-RU"/>
        </a:p>
      </dgm:t>
    </dgm:pt>
    <dgm:pt modelId="{95156346-B0B3-476E-8AC1-6D4905CD84E0}">
      <dgm:prSet phldrT="[Текст]" custT="1"/>
      <dgm:spPr/>
      <dgm:t>
        <a:bodyPr/>
        <a:lstStyle/>
        <a:p>
          <a:r>
            <a:rPr lang="ru-RU" sz="2000" dirty="0"/>
            <a:t>Установление размера необходимой валовой выручки для организаций в отдельных сферах</a:t>
          </a:r>
        </a:p>
      </dgm:t>
    </dgm:pt>
    <dgm:pt modelId="{F1BA34C2-33A1-4F00-AF68-0FA2514D9D6E}" type="parTrans" cxnId="{53B950F0-68FC-4013-98F2-FB6630307EF5}">
      <dgm:prSet/>
      <dgm:spPr/>
      <dgm:t>
        <a:bodyPr/>
        <a:lstStyle/>
        <a:p>
          <a:endParaRPr lang="ru-RU"/>
        </a:p>
      </dgm:t>
    </dgm:pt>
    <dgm:pt modelId="{64BE0857-5350-4AF3-B74F-80A05C6D9640}" type="sibTrans" cxnId="{53B950F0-68FC-4013-98F2-FB6630307EF5}">
      <dgm:prSet/>
      <dgm:spPr/>
      <dgm:t>
        <a:bodyPr/>
        <a:lstStyle/>
        <a:p>
          <a:endParaRPr lang="ru-RU"/>
        </a:p>
      </dgm:t>
    </dgm:pt>
    <dgm:pt modelId="{462AFE32-7368-4557-8103-4B8ADA018AFB}">
      <dgm:prSet phldrT="[Текст]" custT="1"/>
      <dgm:spPr/>
      <dgm:t>
        <a:bodyPr/>
        <a:lstStyle/>
        <a:p>
          <a:r>
            <a:rPr lang="ru-RU" sz="2000" dirty="0"/>
            <a:t>Установление размера налогов и акцизов = фискальное регулирование</a:t>
          </a:r>
        </a:p>
      </dgm:t>
    </dgm:pt>
    <dgm:pt modelId="{E951A1D6-4870-468F-871B-C0BB68A7C88D}" type="parTrans" cxnId="{AB049F8A-8FAA-4C47-A3C4-07E00A84DE56}">
      <dgm:prSet/>
      <dgm:spPr/>
      <dgm:t>
        <a:bodyPr/>
        <a:lstStyle/>
        <a:p>
          <a:endParaRPr lang="ru-RU"/>
        </a:p>
      </dgm:t>
    </dgm:pt>
    <dgm:pt modelId="{5375E7F3-32B5-48B6-BE92-3F5F1FB3C70F}" type="sibTrans" cxnId="{AB049F8A-8FAA-4C47-A3C4-07E00A84DE56}">
      <dgm:prSet/>
      <dgm:spPr/>
      <dgm:t>
        <a:bodyPr/>
        <a:lstStyle/>
        <a:p>
          <a:endParaRPr lang="ru-RU"/>
        </a:p>
      </dgm:t>
    </dgm:pt>
    <dgm:pt modelId="{C6625413-8818-4042-AFBE-16D87C6C7463}">
      <dgm:prSet phldrT="[Текст]" custT="1"/>
      <dgm:spPr/>
      <dgm:t>
        <a:bodyPr/>
        <a:lstStyle/>
        <a:p>
          <a:r>
            <a:rPr lang="ru-RU" sz="2000" dirty="0"/>
            <a:t>Установление ключевой ставки=стоимость денег в экономическом обороте</a:t>
          </a:r>
        </a:p>
      </dgm:t>
    </dgm:pt>
    <dgm:pt modelId="{DA39B703-9106-4F1B-9A86-8342F75A7669}" type="parTrans" cxnId="{C3063832-A089-47DD-A790-E55FC49EAB51}">
      <dgm:prSet/>
      <dgm:spPr/>
      <dgm:t>
        <a:bodyPr/>
        <a:lstStyle/>
        <a:p>
          <a:endParaRPr lang="ru-RU"/>
        </a:p>
      </dgm:t>
    </dgm:pt>
    <dgm:pt modelId="{EE861714-6A3A-408A-80DC-5F924AF94B85}" type="sibTrans" cxnId="{C3063832-A089-47DD-A790-E55FC49EAB51}">
      <dgm:prSet/>
      <dgm:spPr/>
      <dgm:t>
        <a:bodyPr/>
        <a:lstStyle/>
        <a:p>
          <a:endParaRPr lang="ru-RU"/>
        </a:p>
      </dgm:t>
    </dgm:pt>
    <dgm:pt modelId="{FE845A8E-9ACD-439A-801E-2A86B672DF04}" type="pres">
      <dgm:prSet presAssocID="{638C196E-82DA-4F15-91CF-5273E39218B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B192146-C224-4E0E-8B61-B171FCF6F88A}" type="pres">
      <dgm:prSet presAssocID="{BC80D3FD-CF43-4A5C-9166-A0C01B16146A}" presName="parentText" presStyleLbl="node1" presStyleIdx="0" presStyleCnt="5" custScaleX="59528" custLinFactY="-8828" custLinFactNeighborX="-89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5A5AF8-E140-48DF-BE88-4E8924CA3266}" type="pres">
      <dgm:prSet presAssocID="{99340199-9CD8-427E-AF95-5E44D91CD633}" presName="spacer" presStyleCnt="0"/>
      <dgm:spPr/>
    </dgm:pt>
    <dgm:pt modelId="{8A952D14-F407-4D8A-8BFA-A674AF27DD71}" type="pres">
      <dgm:prSet presAssocID="{785B5397-9DDB-4751-BB94-B1369521559F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5E02DE-7072-4B9B-8D5D-ACD6C138834C}" type="pres">
      <dgm:prSet presAssocID="{97DB1BD4-F15A-4BD6-9E3B-DEA55C5FF015}" presName="spacer" presStyleCnt="0"/>
      <dgm:spPr/>
    </dgm:pt>
    <dgm:pt modelId="{5118F7B0-1B85-40CB-AA7F-77F8C5CC0FDD}" type="pres">
      <dgm:prSet presAssocID="{95156346-B0B3-476E-8AC1-6D4905CD84E0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A92FF4-54E8-4B1D-8B48-293D9927BBC2}" type="pres">
      <dgm:prSet presAssocID="{64BE0857-5350-4AF3-B74F-80A05C6D9640}" presName="spacer" presStyleCnt="0"/>
      <dgm:spPr/>
    </dgm:pt>
    <dgm:pt modelId="{D3D8E74D-A760-415C-8E5C-C00F589AF312}" type="pres">
      <dgm:prSet presAssocID="{462AFE32-7368-4557-8103-4B8ADA018AFB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D60391-D24F-4223-AE14-2420FA0968EA}" type="pres">
      <dgm:prSet presAssocID="{5375E7F3-32B5-48B6-BE92-3F5F1FB3C70F}" presName="spacer" presStyleCnt="0"/>
      <dgm:spPr/>
    </dgm:pt>
    <dgm:pt modelId="{9440646D-84F8-48D1-ADAC-6678DB480FC0}" type="pres">
      <dgm:prSet presAssocID="{C6625413-8818-4042-AFBE-16D87C6C7463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C4FBDCC-50F6-405F-86F6-8D50BBE9FCB7}" type="presOf" srcId="{95156346-B0B3-476E-8AC1-6D4905CD84E0}" destId="{5118F7B0-1B85-40CB-AA7F-77F8C5CC0FDD}" srcOrd="0" destOrd="0" presId="urn:microsoft.com/office/officeart/2005/8/layout/vList2"/>
    <dgm:cxn modelId="{BA52774C-C355-4EFD-A579-F054F15C99E5}" type="presOf" srcId="{785B5397-9DDB-4751-BB94-B1369521559F}" destId="{8A952D14-F407-4D8A-8BFA-A674AF27DD71}" srcOrd="0" destOrd="0" presId="urn:microsoft.com/office/officeart/2005/8/layout/vList2"/>
    <dgm:cxn modelId="{C5BDE17A-C2BA-45C0-97CD-F41456252D3D}" type="presOf" srcId="{BC80D3FD-CF43-4A5C-9166-A0C01B16146A}" destId="{7B192146-C224-4E0E-8B61-B171FCF6F88A}" srcOrd="0" destOrd="0" presId="urn:microsoft.com/office/officeart/2005/8/layout/vList2"/>
    <dgm:cxn modelId="{AB049F8A-8FAA-4C47-A3C4-07E00A84DE56}" srcId="{638C196E-82DA-4F15-91CF-5273E39218B5}" destId="{462AFE32-7368-4557-8103-4B8ADA018AFB}" srcOrd="3" destOrd="0" parTransId="{E951A1D6-4870-468F-871B-C0BB68A7C88D}" sibTransId="{5375E7F3-32B5-48B6-BE92-3F5F1FB3C70F}"/>
    <dgm:cxn modelId="{BD8DBBB4-95BF-4A19-BB27-69BC6CA2E765}" srcId="{638C196E-82DA-4F15-91CF-5273E39218B5}" destId="{BC80D3FD-CF43-4A5C-9166-A0C01B16146A}" srcOrd="0" destOrd="0" parTransId="{D664C4DC-6D09-426E-8C66-C395864164CF}" sibTransId="{99340199-9CD8-427E-AF95-5E44D91CD633}"/>
    <dgm:cxn modelId="{55A70733-BA33-4661-9319-45307219783E}" type="presOf" srcId="{C6625413-8818-4042-AFBE-16D87C6C7463}" destId="{9440646D-84F8-48D1-ADAC-6678DB480FC0}" srcOrd="0" destOrd="0" presId="urn:microsoft.com/office/officeart/2005/8/layout/vList2"/>
    <dgm:cxn modelId="{67ACB737-877C-4556-A3F9-CB9E36079EF5}" type="presOf" srcId="{462AFE32-7368-4557-8103-4B8ADA018AFB}" destId="{D3D8E74D-A760-415C-8E5C-C00F589AF312}" srcOrd="0" destOrd="0" presId="urn:microsoft.com/office/officeart/2005/8/layout/vList2"/>
    <dgm:cxn modelId="{53B950F0-68FC-4013-98F2-FB6630307EF5}" srcId="{638C196E-82DA-4F15-91CF-5273E39218B5}" destId="{95156346-B0B3-476E-8AC1-6D4905CD84E0}" srcOrd="2" destOrd="0" parTransId="{F1BA34C2-33A1-4F00-AF68-0FA2514D9D6E}" sibTransId="{64BE0857-5350-4AF3-B74F-80A05C6D9640}"/>
    <dgm:cxn modelId="{42842845-F2DC-46B3-99B7-24BEDF57E826}" type="presOf" srcId="{638C196E-82DA-4F15-91CF-5273E39218B5}" destId="{FE845A8E-9ACD-439A-801E-2A86B672DF04}" srcOrd="0" destOrd="0" presId="urn:microsoft.com/office/officeart/2005/8/layout/vList2"/>
    <dgm:cxn modelId="{18ED107E-9B32-42D1-A882-9F333088BA62}" srcId="{638C196E-82DA-4F15-91CF-5273E39218B5}" destId="{785B5397-9DDB-4751-BB94-B1369521559F}" srcOrd="1" destOrd="0" parTransId="{2260F13A-4236-462D-B1FC-3F30FEF871F6}" sibTransId="{97DB1BD4-F15A-4BD6-9E3B-DEA55C5FF015}"/>
    <dgm:cxn modelId="{C3063832-A089-47DD-A790-E55FC49EAB51}" srcId="{638C196E-82DA-4F15-91CF-5273E39218B5}" destId="{C6625413-8818-4042-AFBE-16D87C6C7463}" srcOrd="4" destOrd="0" parTransId="{DA39B703-9106-4F1B-9A86-8342F75A7669}" sibTransId="{EE861714-6A3A-408A-80DC-5F924AF94B85}"/>
    <dgm:cxn modelId="{F215FBEF-9893-4F9B-885F-72A76492C387}" type="presParOf" srcId="{FE845A8E-9ACD-439A-801E-2A86B672DF04}" destId="{7B192146-C224-4E0E-8B61-B171FCF6F88A}" srcOrd="0" destOrd="0" presId="urn:microsoft.com/office/officeart/2005/8/layout/vList2"/>
    <dgm:cxn modelId="{9B8AEB7C-8EF3-4B8C-A4CE-E086748CEACB}" type="presParOf" srcId="{FE845A8E-9ACD-439A-801E-2A86B672DF04}" destId="{A15A5AF8-E140-48DF-BE88-4E8924CA3266}" srcOrd="1" destOrd="0" presId="urn:microsoft.com/office/officeart/2005/8/layout/vList2"/>
    <dgm:cxn modelId="{7C5DF0D4-5018-4E13-B193-3C62AA384A30}" type="presParOf" srcId="{FE845A8E-9ACD-439A-801E-2A86B672DF04}" destId="{8A952D14-F407-4D8A-8BFA-A674AF27DD71}" srcOrd="2" destOrd="0" presId="urn:microsoft.com/office/officeart/2005/8/layout/vList2"/>
    <dgm:cxn modelId="{E966F941-9E73-4B60-9E01-59C575857B58}" type="presParOf" srcId="{FE845A8E-9ACD-439A-801E-2A86B672DF04}" destId="{305E02DE-7072-4B9B-8D5D-ACD6C138834C}" srcOrd="3" destOrd="0" presId="urn:microsoft.com/office/officeart/2005/8/layout/vList2"/>
    <dgm:cxn modelId="{3412D8BE-DCCE-4174-B567-B9C80292950A}" type="presParOf" srcId="{FE845A8E-9ACD-439A-801E-2A86B672DF04}" destId="{5118F7B0-1B85-40CB-AA7F-77F8C5CC0FDD}" srcOrd="4" destOrd="0" presId="urn:microsoft.com/office/officeart/2005/8/layout/vList2"/>
    <dgm:cxn modelId="{68DF75EF-89B8-45B1-949F-0CACC4816C4B}" type="presParOf" srcId="{FE845A8E-9ACD-439A-801E-2A86B672DF04}" destId="{BBA92FF4-54E8-4B1D-8B48-293D9927BBC2}" srcOrd="5" destOrd="0" presId="urn:microsoft.com/office/officeart/2005/8/layout/vList2"/>
    <dgm:cxn modelId="{4F0F6AC4-4EAE-45B3-A446-5DB230CF826C}" type="presParOf" srcId="{FE845A8E-9ACD-439A-801E-2A86B672DF04}" destId="{D3D8E74D-A760-415C-8E5C-C00F589AF312}" srcOrd="6" destOrd="0" presId="urn:microsoft.com/office/officeart/2005/8/layout/vList2"/>
    <dgm:cxn modelId="{ED867F9A-E06C-47C9-92AB-2A98BB7A0994}" type="presParOf" srcId="{FE845A8E-9ACD-439A-801E-2A86B672DF04}" destId="{E5D60391-D24F-4223-AE14-2420FA0968EA}" srcOrd="7" destOrd="0" presId="urn:microsoft.com/office/officeart/2005/8/layout/vList2"/>
    <dgm:cxn modelId="{E140B201-3C0E-48CA-90CF-D5F1B9555038}" type="presParOf" srcId="{FE845A8E-9ACD-439A-801E-2A86B672DF04}" destId="{9440646D-84F8-48D1-ADAC-6678DB480FC0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5CFB483-E0AC-4F1A-B0AA-026B6C64741A}" type="doc">
      <dgm:prSet loTypeId="urn:microsoft.com/office/officeart/2008/layout/LinedLis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E0BF420-D633-4D1E-9AD8-6E8505C5D07F}">
      <dgm:prSet phldrT="[Текст]"/>
      <dgm:spPr/>
      <dgm:t>
        <a:bodyPr/>
        <a:lstStyle/>
        <a:p>
          <a:r>
            <a:rPr lang="ru-RU" b="1" baseline="0" dirty="0">
              <a:solidFill>
                <a:srgbClr val="FF0000"/>
              </a:solidFill>
            </a:rPr>
            <a:t>Расходы, связанные с производством и реализацией, включают</a:t>
          </a:r>
        </a:p>
      </dgm:t>
    </dgm:pt>
    <dgm:pt modelId="{EC2E5BC8-35AD-42FB-B4EC-A5AC25B5B89A}" type="parTrans" cxnId="{51C9AA22-1244-4795-8A19-0C0D1EDEC508}">
      <dgm:prSet/>
      <dgm:spPr/>
      <dgm:t>
        <a:bodyPr/>
        <a:lstStyle/>
        <a:p>
          <a:endParaRPr lang="ru-RU"/>
        </a:p>
      </dgm:t>
    </dgm:pt>
    <dgm:pt modelId="{19F54F0E-E7CD-4193-B3E7-B460E664E974}" type="sibTrans" cxnId="{51C9AA22-1244-4795-8A19-0C0D1EDEC508}">
      <dgm:prSet/>
      <dgm:spPr/>
      <dgm:t>
        <a:bodyPr/>
        <a:lstStyle/>
        <a:p>
          <a:endParaRPr lang="ru-RU"/>
        </a:p>
      </dgm:t>
    </dgm:pt>
    <dgm:pt modelId="{B7A439C3-F55D-4880-8144-6982713C9C79}">
      <dgm:prSet phldrT="[Текст]" custT="1"/>
      <dgm:spPr/>
      <dgm:t>
        <a:bodyPr/>
        <a:lstStyle/>
        <a:p>
          <a:r>
            <a:rPr lang="ru-RU" sz="1400" b="1" baseline="0" dirty="0">
              <a:solidFill>
                <a:schemeClr val="accent1">
                  <a:lumMod val="50000"/>
                </a:schemeClr>
              </a:solidFill>
            </a:rPr>
            <a:t>расходы, связанные с изготовлением, хранением и доставкой товаров, выполнением работ, оказанием услуг, приобретением и (или) реализацией товаров; </a:t>
          </a:r>
        </a:p>
      </dgm:t>
    </dgm:pt>
    <dgm:pt modelId="{7762AF1C-ED9E-48E7-9867-B571E77B7518}" type="parTrans" cxnId="{7F513D9D-2051-4A6D-9ABF-709BE2870793}">
      <dgm:prSet/>
      <dgm:spPr/>
      <dgm:t>
        <a:bodyPr/>
        <a:lstStyle/>
        <a:p>
          <a:endParaRPr lang="ru-RU"/>
        </a:p>
      </dgm:t>
    </dgm:pt>
    <dgm:pt modelId="{C0640D64-400A-4842-B68B-CA758B9CEC81}" type="sibTrans" cxnId="{7F513D9D-2051-4A6D-9ABF-709BE2870793}">
      <dgm:prSet/>
      <dgm:spPr/>
      <dgm:t>
        <a:bodyPr/>
        <a:lstStyle/>
        <a:p>
          <a:endParaRPr lang="ru-RU"/>
        </a:p>
      </dgm:t>
    </dgm:pt>
    <dgm:pt modelId="{41F291B8-0971-4FB3-95DB-6386D3629E0C}">
      <dgm:prSet phldrT="[Текст]"/>
      <dgm:spPr/>
      <dgm:t>
        <a:bodyPr/>
        <a:lstStyle/>
        <a:p>
          <a:r>
            <a:rPr lang="ru-RU" b="1" baseline="0" dirty="0">
              <a:solidFill>
                <a:srgbClr val="FF0000"/>
              </a:solidFill>
            </a:rPr>
            <a:t>Расходы, подразделяются на 4 группы</a:t>
          </a:r>
        </a:p>
      </dgm:t>
    </dgm:pt>
    <dgm:pt modelId="{EA7FF38A-9109-435F-9203-66506585E4A9}" type="parTrans" cxnId="{7CC3FEBE-1C2A-498A-93BE-7790DCAA8C39}">
      <dgm:prSet/>
      <dgm:spPr/>
      <dgm:t>
        <a:bodyPr/>
        <a:lstStyle/>
        <a:p>
          <a:endParaRPr lang="ru-RU"/>
        </a:p>
      </dgm:t>
    </dgm:pt>
    <dgm:pt modelId="{7814E1F7-E3BA-4062-A386-96614255AA67}" type="sibTrans" cxnId="{7CC3FEBE-1C2A-498A-93BE-7790DCAA8C39}">
      <dgm:prSet/>
      <dgm:spPr/>
      <dgm:t>
        <a:bodyPr/>
        <a:lstStyle/>
        <a:p>
          <a:endParaRPr lang="ru-RU"/>
        </a:p>
      </dgm:t>
    </dgm:pt>
    <dgm:pt modelId="{4757CB60-B391-4DF2-A836-3D151DE4781B}">
      <dgm:prSet phldrT="[Текст]" custT="1"/>
      <dgm:spPr/>
      <dgm:t>
        <a:bodyPr/>
        <a:lstStyle/>
        <a:p>
          <a:r>
            <a:rPr lang="ru-RU" sz="1800" b="1" baseline="0" dirty="0">
              <a:solidFill>
                <a:schemeClr val="accent1">
                  <a:lumMod val="50000"/>
                </a:schemeClr>
              </a:solidFill>
            </a:rPr>
            <a:t>материальные расходы; </a:t>
          </a:r>
        </a:p>
      </dgm:t>
    </dgm:pt>
    <dgm:pt modelId="{3A93527C-7E49-4D9F-AC94-CC7B89AB2AAC}" type="parTrans" cxnId="{99B23176-34CF-4F4B-85A9-8F25835B497C}">
      <dgm:prSet/>
      <dgm:spPr/>
      <dgm:t>
        <a:bodyPr/>
        <a:lstStyle/>
        <a:p>
          <a:endParaRPr lang="ru-RU"/>
        </a:p>
      </dgm:t>
    </dgm:pt>
    <dgm:pt modelId="{D729443D-7422-4D60-B593-29B0F0DC3448}" type="sibTrans" cxnId="{99B23176-34CF-4F4B-85A9-8F25835B497C}">
      <dgm:prSet/>
      <dgm:spPr/>
      <dgm:t>
        <a:bodyPr/>
        <a:lstStyle/>
        <a:p>
          <a:endParaRPr lang="ru-RU"/>
        </a:p>
      </dgm:t>
    </dgm:pt>
    <dgm:pt modelId="{0DB2CFD7-E71E-4993-8F41-C477A7B50582}">
      <dgm:prSet custT="1"/>
      <dgm:spPr/>
      <dgm:t>
        <a:bodyPr/>
        <a:lstStyle/>
        <a:p>
          <a:r>
            <a:rPr lang="ru-RU" sz="1400" b="1" baseline="0" dirty="0">
              <a:solidFill>
                <a:schemeClr val="accent1">
                  <a:lumMod val="50000"/>
                </a:schemeClr>
              </a:solidFill>
            </a:rPr>
            <a:t>расходы на содержание и эксплуатацию, ремонт и техническое обслуживание основных средств и иного имущества, а также на поддержание их в исправном состоянии; </a:t>
          </a:r>
        </a:p>
      </dgm:t>
    </dgm:pt>
    <dgm:pt modelId="{A9892BEE-7339-41EB-AF4F-AD6F8362C1D9}" type="parTrans" cxnId="{5CAD8584-59F0-447E-A6B9-B3725EFB7E21}">
      <dgm:prSet/>
      <dgm:spPr/>
      <dgm:t>
        <a:bodyPr/>
        <a:lstStyle/>
        <a:p>
          <a:endParaRPr lang="ru-RU"/>
        </a:p>
      </dgm:t>
    </dgm:pt>
    <dgm:pt modelId="{8758C614-513F-4A13-B59F-079BF0841E01}" type="sibTrans" cxnId="{5CAD8584-59F0-447E-A6B9-B3725EFB7E21}">
      <dgm:prSet/>
      <dgm:spPr/>
      <dgm:t>
        <a:bodyPr/>
        <a:lstStyle/>
        <a:p>
          <a:endParaRPr lang="ru-RU"/>
        </a:p>
      </dgm:t>
    </dgm:pt>
    <dgm:pt modelId="{A77375AE-9E1A-4870-A61B-B248500DD0CB}">
      <dgm:prSet custT="1"/>
      <dgm:spPr/>
      <dgm:t>
        <a:bodyPr/>
        <a:lstStyle/>
        <a:p>
          <a:r>
            <a:rPr lang="ru-RU" sz="1400" b="1" baseline="0" dirty="0">
              <a:solidFill>
                <a:schemeClr val="accent1">
                  <a:lumMod val="50000"/>
                </a:schemeClr>
              </a:solidFill>
            </a:rPr>
            <a:t>расходы на освоение природных ресурсов; </a:t>
          </a:r>
        </a:p>
      </dgm:t>
    </dgm:pt>
    <dgm:pt modelId="{9D4492A3-0C04-4266-BD88-CD5A12841078}" type="parTrans" cxnId="{FAC1116A-F530-4076-9B26-005AC17DA248}">
      <dgm:prSet/>
      <dgm:spPr/>
      <dgm:t>
        <a:bodyPr/>
        <a:lstStyle/>
        <a:p>
          <a:endParaRPr lang="ru-RU"/>
        </a:p>
      </dgm:t>
    </dgm:pt>
    <dgm:pt modelId="{9232DC41-55DA-4F45-B23B-315C379DDE1C}" type="sibTrans" cxnId="{FAC1116A-F530-4076-9B26-005AC17DA248}">
      <dgm:prSet/>
      <dgm:spPr/>
      <dgm:t>
        <a:bodyPr/>
        <a:lstStyle/>
        <a:p>
          <a:endParaRPr lang="ru-RU"/>
        </a:p>
      </dgm:t>
    </dgm:pt>
    <dgm:pt modelId="{92805BE2-9770-4B5F-AD82-9C5961F7B84F}">
      <dgm:prSet custT="1"/>
      <dgm:spPr/>
      <dgm:t>
        <a:bodyPr/>
        <a:lstStyle/>
        <a:p>
          <a:r>
            <a:rPr lang="ru-RU" sz="1400" b="1" baseline="0" dirty="0">
              <a:solidFill>
                <a:schemeClr val="accent1">
                  <a:lumMod val="50000"/>
                </a:schemeClr>
              </a:solidFill>
            </a:rPr>
            <a:t>расходы на научные исследования и опытно-конструкторские разработки; </a:t>
          </a:r>
        </a:p>
      </dgm:t>
    </dgm:pt>
    <dgm:pt modelId="{E99BDA74-C46E-4D29-A264-03FDEEA18055}" type="parTrans" cxnId="{9B4BC05A-3ECF-4ABE-B8A5-CB765E46D70B}">
      <dgm:prSet/>
      <dgm:spPr/>
      <dgm:t>
        <a:bodyPr/>
        <a:lstStyle/>
        <a:p>
          <a:endParaRPr lang="ru-RU"/>
        </a:p>
      </dgm:t>
    </dgm:pt>
    <dgm:pt modelId="{22A1F1F3-161D-49A7-A420-7D84D6D91256}" type="sibTrans" cxnId="{9B4BC05A-3ECF-4ABE-B8A5-CB765E46D70B}">
      <dgm:prSet/>
      <dgm:spPr/>
      <dgm:t>
        <a:bodyPr/>
        <a:lstStyle/>
        <a:p>
          <a:endParaRPr lang="ru-RU"/>
        </a:p>
      </dgm:t>
    </dgm:pt>
    <dgm:pt modelId="{26713E33-23A5-4323-842C-1C8DF8823160}">
      <dgm:prSet custT="1"/>
      <dgm:spPr/>
      <dgm:t>
        <a:bodyPr/>
        <a:lstStyle/>
        <a:p>
          <a:r>
            <a:rPr lang="ru-RU" sz="1400" b="1" baseline="0" dirty="0">
              <a:solidFill>
                <a:schemeClr val="accent1">
                  <a:lumMod val="50000"/>
                </a:schemeClr>
              </a:solidFill>
            </a:rPr>
            <a:t>расходы на обязательное и добровольное страхование; </a:t>
          </a:r>
        </a:p>
      </dgm:t>
    </dgm:pt>
    <dgm:pt modelId="{87C58B89-B8CD-4577-BB27-2D49A58B0098}" type="parTrans" cxnId="{62BBF190-D7B4-48DE-A578-E686D18A12BF}">
      <dgm:prSet/>
      <dgm:spPr/>
      <dgm:t>
        <a:bodyPr/>
        <a:lstStyle/>
        <a:p>
          <a:endParaRPr lang="ru-RU"/>
        </a:p>
      </dgm:t>
    </dgm:pt>
    <dgm:pt modelId="{0017AEC1-987B-4C4E-BD7F-3F78C01206A7}" type="sibTrans" cxnId="{62BBF190-D7B4-48DE-A578-E686D18A12BF}">
      <dgm:prSet/>
      <dgm:spPr/>
      <dgm:t>
        <a:bodyPr/>
        <a:lstStyle/>
        <a:p>
          <a:endParaRPr lang="ru-RU"/>
        </a:p>
      </dgm:t>
    </dgm:pt>
    <dgm:pt modelId="{9F694F58-B7DB-408F-A181-F9BE9BEA7DDF}">
      <dgm:prSet custT="1"/>
      <dgm:spPr/>
      <dgm:t>
        <a:bodyPr/>
        <a:lstStyle/>
        <a:p>
          <a:r>
            <a:rPr lang="ru-RU" sz="1400" b="1" baseline="0" dirty="0">
              <a:solidFill>
                <a:schemeClr val="accent1">
                  <a:lumMod val="50000"/>
                </a:schemeClr>
              </a:solidFill>
            </a:rPr>
            <a:t>прочие расходы, связанные с производством и реализацией. </a:t>
          </a:r>
        </a:p>
      </dgm:t>
    </dgm:pt>
    <dgm:pt modelId="{7E46F532-1960-44D3-BEAA-9A549335C89D}" type="parTrans" cxnId="{68497651-88E9-457F-B33B-B9E5CA13D8CA}">
      <dgm:prSet/>
      <dgm:spPr/>
      <dgm:t>
        <a:bodyPr/>
        <a:lstStyle/>
        <a:p>
          <a:endParaRPr lang="ru-RU"/>
        </a:p>
      </dgm:t>
    </dgm:pt>
    <dgm:pt modelId="{CA2BFF11-A870-45AC-BA9C-76E29F3B5A65}" type="sibTrans" cxnId="{68497651-88E9-457F-B33B-B9E5CA13D8CA}">
      <dgm:prSet/>
      <dgm:spPr/>
      <dgm:t>
        <a:bodyPr/>
        <a:lstStyle/>
        <a:p>
          <a:endParaRPr lang="ru-RU"/>
        </a:p>
      </dgm:t>
    </dgm:pt>
    <dgm:pt modelId="{F7B66506-484E-4607-B23E-2D5CCE9720FA}">
      <dgm:prSet custT="1"/>
      <dgm:spPr/>
      <dgm:t>
        <a:bodyPr/>
        <a:lstStyle/>
        <a:p>
          <a:r>
            <a:rPr lang="ru-RU" sz="1800" b="1" baseline="0" dirty="0">
              <a:solidFill>
                <a:schemeClr val="accent1">
                  <a:lumMod val="50000"/>
                </a:schemeClr>
              </a:solidFill>
            </a:rPr>
            <a:t>расходы на оплату труда; </a:t>
          </a:r>
        </a:p>
      </dgm:t>
    </dgm:pt>
    <dgm:pt modelId="{11D60F22-D4F3-40A6-B7A2-1F4266653BF2}" type="parTrans" cxnId="{833F7D92-C413-4852-8248-4617A67EFBE2}">
      <dgm:prSet/>
      <dgm:spPr/>
      <dgm:t>
        <a:bodyPr/>
        <a:lstStyle/>
        <a:p>
          <a:endParaRPr lang="ru-RU"/>
        </a:p>
      </dgm:t>
    </dgm:pt>
    <dgm:pt modelId="{F0C0E863-C16C-4956-93ED-FCBF5D6F945C}" type="sibTrans" cxnId="{833F7D92-C413-4852-8248-4617A67EFBE2}">
      <dgm:prSet/>
      <dgm:spPr/>
      <dgm:t>
        <a:bodyPr/>
        <a:lstStyle/>
        <a:p>
          <a:endParaRPr lang="ru-RU"/>
        </a:p>
      </dgm:t>
    </dgm:pt>
    <dgm:pt modelId="{C346A1A3-33F3-4A7E-ACCB-E21A6BCAF53F}">
      <dgm:prSet custT="1"/>
      <dgm:spPr/>
      <dgm:t>
        <a:bodyPr/>
        <a:lstStyle/>
        <a:p>
          <a:r>
            <a:rPr lang="ru-RU" sz="1800" b="1" baseline="0" dirty="0">
              <a:solidFill>
                <a:schemeClr val="accent1">
                  <a:lumMod val="50000"/>
                </a:schemeClr>
              </a:solidFill>
            </a:rPr>
            <a:t>суммы начисленной амортизации; </a:t>
          </a:r>
        </a:p>
      </dgm:t>
    </dgm:pt>
    <dgm:pt modelId="{5DDE8C0A-AB7A-447C-85B4-F7E1A8691354}" type="parTrans" cxnId="{89404A95-25C4-48EB-B271-B5FBDC8E282A}">
      <dgm:prSet/>
      <dgm:spPr/>
      <dgm:t>
        <a:bodyPr/>
        <a:lstStyle/>
        <a:p>
          <a:endParaRPr lang="ru-RU"/>
        </a:p>
      </dgm:t>
    </dgm:pt>
    <dgm:pt modelId="{2A5E50FC-00FF-4C48-821B-5A0E3DF39564}" type="sibTrans" cxnId="{89404A95-25C4-48EB-B271-B5FBDC8E282A}">
      <dgm:prSet/>
      <dgm:spPr/>
      <dgm:t>
        <a:bodyPr/>
        <a:lstStyle/>
        <a:p>
          <a:endParaRPr lang="ru-RU"/>
        </a:p>
      </dgm:t>
    </dgm:pt>
    <dgm:pt modelId="{F4BE4164-523F-4F1E-AB40-618C533FFB7C}">
      <dgm:prSet custT="1"/>
      <dgm:spPr/>
      <dgm:t>
        <a:bodyPr/>
        <a:lstStyle/>
        <a:p>
          <a:r>
            <a:rPr lang="ru-RU" sz="1800" b="1" baseline="0" dirty="0">
              <a:solidFill>
                <a:schemeClr val="accent1">
                  <a:lumMod val="50000"/>
                </a:schemeClr>
              </a:solidFill>
            </a:rPr>
            <a:t>прочие расходы</a:t>
          </a:r>
        </a:p>
      </dgm:t>
    </dgm:pt>
    <dgm:pt modelId="{63A86415-82A8-46D9-A3B5-5447F7985AB0}" type="parTrans" cxnId="{69C7BFF3-0848-4886-A4F4-7529F5A09394}">
      <dgm:prSet/>
      <dgm:spPr/>
      <dgm:t>
        <a:bodyPr/>
        <a:lstStyle/>
        <a:p>
          <a:endParaRPr lang="ru-RU"/>
        </a:p>
      </dgm:t>
    </dgm:pt>
    <dgm:pt modelId="{9EBB7CCE-44F2-4E02-BACE-F9FE7F7C45D2}" type="sibTrans" cxnId="{69C7BFF3-0848-4886-A4F4-7529F5A09394}">
      <dgm:prSet/>
      <dgm:spPr/>
      <dgm:t>
        <a:bodyPr/>
        <a:lstStyle/>
        <a:p>
          <a:endParaRPr lang="ru-RU"/>
        </a:p>
      </dgm:t>
    </dgm:pt>
    <dgm:pt modelId="{62A36471-B2E1-4E3B-919A-A9D489BC8C40}" type="pres">
      <dgm:prSet presAssocID="{C5CFB483-E0AC-4F1A-B0AA-026B6C64741A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13A35B2E-C6A3-4AE3-B597-4EC2F626FAEC}" type="pres">
      <dgm:prSet presAssocID="{0E0BF420-D633-4D1E-9AD8-6E8505C5D07F}" presName="thickLine" presStyleLbl="alignNode1" presStyleIdx="0" presStyleCnt="2"/>
      <dgm:spPr/>
    </dgm:pt>
    <dgm:pt modelId="{03D6BCC9-E6AF-4835-9437-DC12F0540FF3}" type="pres">
      <dgm:prSet presAssocID="{0E0BF420-D633-4D1E-9AD8-6E8505C5D07F}" presName="horz1" presStyleCnt="0"/>
      <dgm:spPr/>
    </dgm:pt>
    <dgm:pt modelId="{598BA354-4B7C-46DA-AFE4-2D1F99EB0464}" type="pres">
      <dgm:prSet presAssocID="{0E0BF420-D633-4D1E-9AD8-6E8505C5D07F}" presName="tx1" presStyleLbl="revTx" presStyleIdx="0" presStyleCnt="12"/>
      <dgm:spPr/>
      <dgm:t>
        <a:bodyPr/>
        <a:lstStyle/>
        <a:p>
          <a:endParaRPr lang="ru-RU"/>
        </a:p>
      </dgm:t>
    </dgm:pt>
    <dgm:pt modelId="{50ED5AB4-95FC-4B7D-86E1-FFBD275BCC7D}" type="pres">
      <dgm:prSet presAssocID="{0E0BF420-D633-4D1E-9AD8-6E8505C5D07F}" presName="vert1" presStyleCnt="0"/>
      <dgm:spPr/>
    </dgm:pt>
    <dgm:pt modelId="{0123DADF-CFD4-4F23-8601-D51D57E67766}" type="pres">
      <dgm:prSet presAssocID="{B7A439C3-F55D-4880-8144-6982713C9C79}" presName="vertSpace2a" presStyleCnt="0"/>
      <dgm:spPr/>
    </dgm:pt>
    <dgm:pt modelId="{3A15E05E-7BC6-4FFF-9F78-15B73D1F089F}" type="pres">
      <dgm:prSet presAssocID="{B7A439C3-F55D-4880-8144-6982713C9C79}" presName="horz2" presStyleCnt="0"/>
      <dgm:spPr/>
    </dgm:pt>
    <dgm:pt modelId="{7B1340A2-6B48-4AA4-BB61-8707A4C49AE7}" type="pres">
      <dgm:prSet presAssocID="{B7A439C3-F55D-4880-8144-6982713C9C79}" presName="horzSpace2" presStyleCnt="0"/>
      <dgm:spPr/>
    </dgm:pt>
    <dgm:pt modelId="{2DBF3705-EB03-4920-A183-CE9A8D61D9D2}" type="pres">
      <dgm:prSet presAssocID="{B7A439C3-F55D-4880-8144-6982713C9C79}" presName="tx2" presStyleLbl="revTx" presStyleIdx="1" presStyleCnt="12"/>
      <dgm:spPr/>
      <dgm:t>
        <a:bodyPr/>
        <a:lstStyle/>
        <a:p>
          <a:endParaRPr lang="ru-RU"/>
        </a:p>
      </dgm:t>
    </dgm:pt>
    <dgm:pt modelId="{5F6AE6D0-441A-408C-8155-2FB41213D1DD}" type="pres">
      <dgm:prSet presAssocID="{B7A439C3-F55D-4880-8144-6982713C9C79}" presName="vert2" presStyleCnt="0"/>
      <dgm:spPr/>
    </dgm:pt>
    <dgm:pt modelId="{B0881B24-B912-4C9D-9AFA-EA5AD984DF64}" type="pres">
      <dgm:prSet presAssocID="{B7A439C3-F55D-4880-8144-6982713C9C79}" presName="thinLine2b" presStyleLbl="callout" presStyleIdx="0" presStyleCnt="10"/>
      <dgm:spPr/>
    </dgm:pt>
    <dgm:pt modelId="{8D0202CC-1271-4D21-A76B-09F11B1F41E7}" type="pres">
      <dgm:prSet presAssocID="{B7A439C3-F55D-4880-8144-6982713C9C79}" presName="vertSpace2b" presStyleCnt="0"/>
      <dgm:spPr/>
    </dgm:pt>
    <dgm:pt modelId="{4401985D-2552-4840-9018-28017E0E5825}" type="pres">
      <dgm:prSet presAssocID="{0DB2CFD7-E71E-4993-8F41-C477A7B50582}" presName="horz2" presStyleCnt="0"/>
      <dgm:spPr/>
    </dgm:pt>
    <dgm:pt modelId="{A63D88BD-5FA4-4ED1-B6D1-D278D6293397}" type="pres">
      <dgm:prSet presAssocID="{0DB2CFD7-E71E-4993-8F41-C477A7B50582}" presName="horzSpace2" presStyleCnt="0"/>
      <dgm:spPr/>
    </dgm:pt>
    <dgm:pt modelId="{1E71BED2-7869-433D-AEAA-854C969279B1}" type="pres">
      <dgm:prSet presAssocID="{0DB2CFD7-E71E-4993-8F41-C477A7B50582}" presName="tx2" presStyleLbl="revTx" presStyleIdx="2" presStyleCnt="12"/>
      <dgm:spPr/>
      <dgm:t>
        <a:bodyPr/>
        <a:lstStyle/>
        <a:p>
          <a:endParaRPr lang="ru-RU"/>
        </a:p>
      </dgm:t>
    </dgm:pt>
    <dgm:pt modelId="{DE2AE9F9-8F8E-4C9D-8C07-9EE08551DDA8}" type="pres">
      <dgm:prSet presAssocID="{0DB2CFD7-E71E-4993-8F41-C477A7B50582}" presName="vert2" presStyleCnt="0"/>
      <dgm:spPr/>
    </dgm:pt>
    <dgm:pt modelId="{6E099F38-6B42-491F-B760-ABE925229E6A}" type="pres">
      <dgm:prSet presAssocID="{0DB2CFD7-E71E-4993-8F41-C477A7B50582}" presName="thinLine2b" presStyleLbl="callout" presStyleIdx="1" presStyleCnt="10"/>
      <dgm:spPr/>
    </dgm:pt>
    <dgm:pt modelId="{A53474F5-E27A-4D0E-8A90-9B404EB1CCC8}" type="pres">
      <dgm:prSet presAssocID="{0DB2CFD7-E71E-4993-8F41-C477A7B50582}" presName="vertSpace2b" presStyleCnt="0"/>
      <dgm:spPr/>
    </dgm:pt>
    <dgm:pt modelId="{002A1CFC-D46B-45AA-8F3F-61A2A1F56EE8}" type="pres">
      <dgm:prSet presAssocID="{A77375AE-9E1A-4870-A61B-B248500DD0CB}" presName="horz2" presStyleCnt="0"/>
      <dgm:spPr/>
    </dgm:pt>
    <dgm:pt modelId="{CF7A4058-F1B3-409A-8E82-AF25C7E85B6B}" type="pres">
      <dgm:prSet presAssocID="{A77375AE-9E1A-4870-A61B-B248500DD0CB}" presName="horzSpace2" presStyleCnt="0"/>
      <dgm:spPr/>
    </dgm:pt>
    <dgm:pt modelId="{37377493-9787-40BF-A80D-D92A68C9197E}" type="pres">
      <dgm:prSet presAssocID="{A77375AE-9E1A-4870-A61B-B248500DD0CB}" presName="tx2" presStyleLbl="revTx" presStyleIdx="3" presStyleCnt="12"/>
      <dgm:spPr/>
      <dgm:t>
        <a:bodyPr/>
        <a:lstStyle/>
        <a:p>
          <a:endParaRPr lang="ru-RU"/>
        </a:p>
      </dgm:t>
    </dgm:pt>
    <dgm:pt modelId="{1A66016C-7AD0-43B4-A1EB-B106FE4A9208}" type="pres">
      <dgm:prSet presAssocID="{A77375AE-9E1A-4870-A61B-B248500DD0CB}" presName="vert2" presStyleCnt="0"/>
      <dgm:spPr/>
    </dgm:pt>
    <dgm:pt modelId="{2C949E33-F754-4D08-9BA9-3EA4E876A973}" type="pres">
      <dgm:prSet presAssocID="{A77375AE-9E1A-4870-A61B-B248500DD0CB}" presName="thinLine2b" presStyleLbl="callout" presStyleIdx="2" presStyleCnt="10"/>
      <dgm:spPr/>
    </dgm:pt>
    <dgm:pt modelId="{25B1E29A-3371-4F39-A9AF-B886ACC1C855}" type="pres">
      <dgm:prSet presAssocID="{A77375AE-9E1A-4870-A61B-B248500DD0CB}" presName="vertSpace2b" presStyleCnt="0"/>
      <dgm:spPr/>
    </dgm:pt>
    <dgm:pt modelId="{B5E3198F-5425-4973-8748-2812CFB0F941}" type="pres">
      <dgm:prSet presAssocID="{92805BE2-9770-4B5F-AD82-9C5961F7B84F}" presName="horz2" presStyleCnt="0"/>
      <dgm:spPr/>
    </dgm:pt>
    <dgm:pt modelId="{9C3A06A0-AE49-4647-85CA-A4FA296B1D2C}" type="pres">
      <dgm:prSet presAssocID="{92805BE2-9770-4B5F-AD82-9C5961F7B84F}" presName="horzSpace2" presStyleCnt="0"/>
      <dgm:spPr/>
    </dgm:pt>
    <dgm:pt modelId="{D00C3B17-30D7-4205-8A8C-1129D7C7270D}" type="pres">
      <dgm:prSet presAssocID="{92805BE2-9770-4B5F-AD82-9C5961F7B84F}" presName="tx2" presStyleLbl="revTx" presStyleIdx="4" presStyleCnt="12"/>
      <dgm:spPr/>
      <dgm:t>
        <a:bodyPr/>
        <a:lstStyle/>
        <a:p>
          <a:endParaRPr lang="ru-RU"/>
        </a:p>
      </dgm:t>
    </dgm:pt>
    <dgm:pt modelId="{1EBF1579-5E1A-43CB-B2B3-EDF7FF186836}" type="pres">
      <dgm:prSet presAssocID="{92805BE2-9770-4B5F-AD82-9C5961F7B84F}" presName="vert2" presStyleCnt="0"/>
      <dgm:spPr/>
    </dgm:pt>
    <dgm:pt modelId="{C5B79C29-75F5-439D-A010-F6C16E2F510F}" type="pres">
      <dgm:prSet presAssocID="{92805BE2-9770-4B5F-AD82-9C5961F7B84F}" presName="thinLine2b" presStyleLbl="callout" presStyleIdx="3" presStyleCnt="10"/>
      <dgm:spPr/>
    </dgm:pt>
    <dgm:pt modelId="{16F6F882-55F5-49E3-A800-BFA799089F16}" type="pres">
      <dgm:prSet presAssocID="{92805BE2-9770-4B5F-AD82-9C5961F7B84F}" presName="vertSpace2b" presStyleCnt="0"/>
      <dgm:spPr/>
    </dgm:pt>
    <dgm:pt modelId="{3C73333E-224B-429E-9389-7277DE996B14}" type="pres">
      <dgm:prSet presAssocID="{26713E33-23A5-4323-842C-1C8DF8823160}" presName="horz2" presStyleCnt="0"/>
      <dgm:spPr/>
    </dgm:pt>
    <dgm:pt modelId="{4B6ED136-2A58-4F17-BE09-2EC836AA0DC0}" type="pres">
      <dgm:prSet presAssocID="{26713E33-23A5-4323-842C-1C8DF8823160}" presName="horzSpace2" presStyleCnt="0"/>
      <dgm:spPr/>
    </dgm:pt>
    <dgm:pt modelId="{36F8E9DD-4E9B-4EF7-9EFC-8EFB96A4966F}" type="pres">
      <dgm:prSet presAssocID="{26713E33-23A5-4323-842C-1C8DF8823160}" presName="tx2" presStyleLbl="revTx" presStyleIdx="5" presStyleCnt="12"/>
      <dgm:spPr/>
      <dgm:t>
        <a:bodyPr/>
        <a:lstStyle/>
        <a:p>
          <a:endParaRPr lang="ru-RU"/>
        </a:p>
      </dgm:t>
    </dgm:pt>
    <dgm:pt modelId="{7B345D91-2642-4BC5-AB44-CEC2BA500A35}" type="pres">
      <dgm:prSet presAssocID="{26713E33-23A5-4323-842C-1C8DF8823160}" presName="vert2" presStyleCnt="0"/>
      <dgm:spPr/>
    </dgm:pt>
    <dgm:pt modelId="{5553DA2B-42D1-4D79-82E3-2A3BE9F7D682}" type="pres">
      <dgm:prSet presAssocID="{26713E33-23A5-4323-842C-1C8DF8823160}" presName="thinLine2b" presStyleLbl="callout" presStyleIdx="4" presStyleCnt="10"/>
      <dgm:spPr/>
    </dgm:pt>
    <dgm:pt modelId="{3FF16519-72F4-48CC-A0B2-12576E538AA6}" type="pres">
      <dgm:prSet presAssocID="{26713E33-23A5-4323-842C-1C8DF8823160}" presName="vertSpace2b" presStyleCnt="0"/>
      <dgm:spPr/>
    </dgm:pt>
    <dgm:pt modelId="{D926988A-C162-4466-AF54-5D4B1A5B76BC}" type="pres">
      <dgm:prSet presAssocID="{9F694F58-B7DB-408F-A181-F9BE9BEA7DDF}" presName="horz2" presStyleCnt="0"/>
      <dgm:spPr/>
    </dgm:pt>
    <dgm:pt modelId="{3600F718-EDD3-4C2A-9277-B1C287C490A6}" type="pres">
      <dgm:prSet presAssocID="{9F694F58-B7DB-408F-A181-F9BE9BEA7DDF}" presName="horzSpace2" presStyleCnt="0"/>
      <dgm:spPr/>
    </dgm:pt>
    <dgm:pt modelId="{305BEC72-15B0-4F9F-B6C7-F54644083A02}" type="pres">
      <dgm:prSet presAssocID="{9F694F58-B7DB-408F-A181-F9BE9BEA7DDF}" presName="tx2" presStyleLbl="revTx" presStyleIdx="6" presStyleCnt="12"/>
      <dgm:spPr/>
      <dgm:t>
        <a:bodyPr/>
        <a:lstStyle/>
        <a:p>
          <a:endParaRPr lang="ru-RU"/>
        </a:p>
      </dgm:t>
    </dgm:pt>
    <dgm:pt modelId="{76E5B740-662A-4FAE-8251-766252FCB5EE}" type="pres">
      <dgm:prSet presAssocID="{9F694F58-B7DB-408F-A181-F9BE9BEA7DDF}" presName="vert2" presStyleCnt="0"/>
      <dgm:spPr/>
    </dgm:pt>
    <dgm:pt modelId="{44E8080B-8540-4768-97D8-971526E6C983}" type="pres">
      <dgm:prSet presAssocID="{9F694F58-B7DB-408F-A181-F9BE9BEA7DDF}" presName="thinLine2b" presStyleLbl="callout" presStyleIdx="5" presStyleCnt="10"/>
      <dgm:spPr/>
    </dgm:pt>
    <dgm:pt modelId="{DABECB96-882C-4029-AE55-E24442A0BC35}" type="pres">
      <dgm:prSet presAssocID="{9F694F58-B7DB-408F-A181-F9BE9BEA7DDF}" presName="vertSpace2b" presStyleCnt="0"/>
      <dgm:spPr/>
    </dgm:pt>
    <dgm:pt modelId="{040CC68C-3D40-4431-92D8-1D907568982F}" type="pres">
      <dgm:prSet presAssocID="{41F291B8-0971-4FB3-95DB-6386D3629E0C}" presName="thickLine" presStyleLbl="alignNode1" presStyleIdx="1" presStyleCnt="2"/>
      <dgm:spPr/>
    </dgm:pt>
    <dgm:pt modelId="{CEBCC1A2-15A0-4058-864B-1173CB781556}" type="pres">
      <dgm:prSet presAssocID="{41F291B8-0971-4FB3-95DB-6386D3629E0C}" presName="horz1" presStyleCnt="0"/>
      <dgm:spPr/>
    </dgm:pt>
    <dgm:pt modelId="{14A92E5B-5A13-4583-9401-DF67C23F39F3}" type="pres">
      <dgm:prSet presAssocID="{41F291B8-0971-4FB3-95DB-6386D3629E0C}" presName="tx1" presStyleLbl="revTx" presStyleIdx="7" presStyleCnt="12"/>
      <dgm:spPr/>
      <dgm:t>
        <a:bodyPr/>
        <a:lstStyle/>
        <a:p>
          <a:endParaRPr lang="ru-RU"/>
        </a:p>
      </dgm:t>
    </dgm:pt>
    <dgm:pt modelId="{8ED48AA2-E7D3-4583-A004-8BA31EF04C87}" type="pres">
      <dgm:prSet presAssocID="{41F291B8-0971-4FB3-95DB-6386D3629E0C}" presName="vert1" presStyleCnt="0"/>
      <dgm:spPr/>
    </dgm:pt>
    <dgm:pt modelId="{A0BF24CE-07E7-443B-B4E1-C76B881E8800}" type="pres">
      <dgm:prSet presAssocID="{4757CB60-B391-4DF2-A836-3D151DE4781B}" presName="vertSpace2a" presStyleCnt="0"/>
      <dgm:spPr/>
    </dgm:pt>
    <dgm:pt modelId="{6E527516-BD78-4B01-A5C1-13C003038450}" type="pres">
      <dgm:prSet presAssocID="{4757CB60-B391-4DF2-A836-3D151DE4781B}" presName="horz2" presStyleCnt="0"/>
      <dgm:spPr/>
    </dgm:pt>
    <dgm:pt modelId="{9F6FED89-9A86-404B-AD90-1A8608D62305}" type="pres">
      <dgm:prSet presAssocID="{4757CB60-B391-4DF2-A836-3D151DE4781B}" presName="horzSpace2" presStyleCnt="0"/>
      <dgm:spPr/>
    </dgm:pt>
    <dgm:pt modelId="{A0D6FB7A-B6A1-4DD6-A526-0B1BE3ADB62E}" type="pres">
      <dgm:prSet presAssocID="{4757CB60-B391-4DF2-A836-3D151DE4781B}" presName="tx2" presStyleLbl="revTx" presStyleIdx="8" presStyleCnt="12"/>
      <dgm:spPr/>
      <dgm:t>
        <a:bodyPr/>
        <a:lstStyle/>
        <a:p>
          <a:endParaRPr lang="ru-RU"/>
        </a:p>
      </dgm:t>
    </dgm:pt>
    <dgm:pt modelId="{4A7E1119-7E76-4496-A5D3-678928CD21AB}" type="pres">
      <dgm:prSet presAssocID="{4757CB60-B391-4DF2-A836-3D151DE4781B}" presName="vert2" presStyleCnt="0"/>
      <dgm:spPr/>
    </dgm:pt>
    <dgm:pt modelId="{2A2670BA-3B2F-4157-B944-7AF4DC2B6D74}" type="pres">
      <dgm:prSet presAssocID="{4757CB60-B391-4DF2-A836-3D151DE4781B}" presName="thinLine2b" presStyleLbl="callout" presStyleIdx="6" presStyleCnt="10"/>
      <dgm:spPr/>
    </dgm:pt>
    <dgm:pt modelId="{2D1B54D2-85FB-4AD1-8918-455F586DF2B5}" type="pres">
      <dgm:prSet presAssocID="{4757CB60-B391-4DF2-A836-3D151DE4781B}" presName="vertSpace2b" presStyleCnt="0"/>
      <dgm:spPr/>
    </dgm:pt>
    <dgm:pt modelId="{DC25F903-F19E-494C-9E44-E02F754B1E1F}" type="pres">
      <dgm:prSet presAssocID="{F7B66506-484E-4607-B23E-2D5CCE9720FA}" presName="horz2" presStyleCnt="0"/>
      <dgm:spPr/>
    </dgm:pt>
    <dgm:pt modelId="{DA80BF63-3E2C-463F-9190-20FAED915333}" type="pres">
      <dgm:prSet presAssocID="{F7B66506-484E-4607-B23E-2D5CCE9720FA}" presName="horzSpace2" presStyleCnt="0"/>
      <dgm:spPr/>
    </dgm:pt>
    <dgm:pt modelId="{F893EE80-EA98-4A3B-BC90-00E12F8B1FDD}" type="pres">
      <dgm:prSet presAssocID="{F7B66506-484E-4607-B23E-2D5CCE9720FA}" presName="tx2" presStyleLbl="revTx" presStyleIdx="9" presStyleCnt="12"/>
      <dgm:spPr/>
      <dgm:t>
        <a:bodyPr/>
        <a:lstStyle/>
        <a:p>
          <a:endParaRPr lang="ru-RU"/>
        </a:p>
      </dgm:t>
    </dgm:pt>
    <dgm:pt modelId="{D079570B-357E-4B49-B908-69D16DAE6102}" type="pres">
      <dgm:prSet presAssocID="{F7B66506-484E-4607-B23E-2D5CCE9720FA}" presName="vert2" presStyleCnt="0"/>
      <dgm:spPr/>
    </dgm:pt>
    <dgm:pt modelId="{C894A43C-6D49-4ECC-997D-9DCCF3F0D47C}" type="pres">
      <dgm:prSet presAssocID="{F7B66506-484E-4607-B23E-2D5CCE9720FA}" presName="thinLine2b" presStyleLbl="callout" presStyleIdx="7" presStyleCnt="10"/>
      <dgm:spPr/>
    </dgm:pt>
    <dgm:pt modelId="{1105223A-29BA-4D62-A38D-60FC874A56E2}" type="pres">
      <dgm:prSet presAssocID="{F7B66506-484E-4607-B23E-2D5CCE9720FA}" presName="vertSpace2b" presStyleCnt="0"/>
      <dgm:spPr/>
    </dgm:pt>
    <dgm:pt modelId="{104B5280-FB0B-4D72-9387-8FDAEFB99C1B}" type="pres">
      <dgm:prSet presAssocID="{C346A1A3-33F3-4A7E-ACCB-E21A6BCAF53F}" presName="horz2" presStyleCnt="0"/>
      <dgm:spPr/>
    </dgm:pt>
    <dgm:pt modelId="{17A1A50F-1D6D-4C1D-AE76-02228D3756E7}" type="pres">
      <dgm:prSet presAssocID="{C346A1A3-33F3-4A7E-ACCB-E21A6BCAF53F}" presName="horzSpace2" presStyleCnt="0"/>
      <dgm:spPr/>
    </dgm:pt>
    <dgm:pt modelId="{C0832626-EF5A-4C7C-89B7-AC85C566CD25}" type="pres">
      <dgm:prSet presAssocID="{C346A1A3-33F3-4A7E-ACCB-E21A6BCAF53F}" presName="tx2" presStyleLbl="revTx" presStyleIdx="10" presStyleCnt="12"/>
      <dgm:spPr/>
      <dgm:t>
        <a:bodyPr/>
        <a:lstStyle/>
        <a:p>
          <a:endParaRPr lang="ru-RU"/>
        </a:p>
      </dgm:t>
    </dgm:pt>
    <dgm:pt modelId="{D112873C-2F85-49B2-9DA2-F159A4212A25}" type="pres">
      <dgm:prSet presAssocID="{C346A1A3-33F3-4A7E-ACCB-E21A6BCAF53F}" presName="vert2" presStyleCnt="0"/>
      <dgm:spPr/>
    </dgm:pt>
    <dgm:pt modelId="{226A2DFC-FA49-4DFA-B197-660A82C96C68}" type="pres">
      <dgm:prSet presAssocID="{C346A1A3-33F3-4A7E-ACCB-E21A6BCAF53F}" presName="thinLine2b" presStyleLbl="callout" presStyleIdx="8" presStyleCnt="10"/>
      <dgm:spPr/>
    </dgm:pt>
    <dgm:pt modelId="{57FFEF9F-0D35-4F55-AD55-EB06A0403BAF}" type="pres">
      <dgm:prSet presAssocID="{C346A1A3-33F3-4A7E-ACCB-E21A6BCAF53F}" presName="vertSpace2b" presStyleCnt="0"/>
      <dgm:spPr/>
    </dgm:pt>
    <dgm:pt modelId="{751E93E1-D3CF-4E4E-9B6E-D3806FCD775F}" type="pres">
      <dgm:prSet presAssocID="{F4BE4164-523F-4F1E-AB40-618C533FFB7C}" presName="horz2" presStyleCnt="0"/>
      <dgm:spPr/>
    </dgm:pt>
    <dgm:pt modelId="{7A8CC545-EA6C-4C80-8EDC-592AE9790804}" type="pres">
      <dgm:prSet presAssocID="{F4BE4164-523F-4F1E-AB40-618C533FFB7C}" presName="horzSpace2" presStyleCnt="0"/>
      <dgm:spPr/>
    </dgm:pt>
    <dgm:pt modelId="{5B6276C7-FD1B-4D2B-B00E-64330B08E9D1}" type="pres">
      <dgm:prSet presAssocID="{F4BE4164-523F-4F1E-AB40-618C533FFB7C}" presName="tx2" presStyleLbl="revTx" presStyleIdx="11" presStyleCnt="12"/>
      <dgm:spPr/>
      <dgm:t>
        <a:bodyPr/>
        <a:lstStyle/>
        <a:p>
          <a:endParaRPr lang="ru-RU"/>
        </a:p>
      </dgm:t>
    </dgm:pt>
    <dgm:pt modelId="{63706E6A-CC87-43A6-B359-A1A076434220}" type="pres">
      <dgm:prSet presAssocID="{F4BE4164-523F-4F1E-AB40-618C533FFB7C}" presName="vert2" presStyleCnt="0"/>
      <dgm:spPr/>
    </dgm:pt>
    <dgm:pt modelId="{B7F8A947-9E2F-43FC-88E6-1AD0961E2FDC}" type="pres">
      <dgm:prSet presAssocID="{F4BE4164-523F-4F1E-AB40-618C533FFB7C}" presName="thinLine2b" presStyleLbl="callout" presStyleIdx="9" presStyleCnt="10"/>
      <dgm:spPr/>
    </dgm:pt>
    <dgm:pt modelId="{052D2860-106F-4E48-BB68-A97D422D8478}" type="pres">
      <dgm:prSet presAssocID="{F4BE4164-523F-4F1E-AB40-618C533FFB7C}" presName="vertSpace2b" presStyleCnt="0"/>
      <dgm:spPr/>
    </dgm:pt>
  </dgm:ptLst>
  <dgm:cxnLst>
    <dgm:cxn modelId="{7F513D9D-2051-4A6D-9ABF-709BE2870793}" srcId="{0E0BF420-D633-4D1E-9AD8-6E8505C5D07F}" destId="{B7A439C3-F55D-4880-8144-6982713C9C79}" srcOrd="0" destOrd="0" parTransId="{7762AF1C-ED9E-48E7-9867-B571E77B7518}" sibTransId="{C0640D64-400A-4842-B68B-CA758B9CEC81}"/>
    <dgm:cxn modelId="{51C9AA22-1244-4795-8A19-0C0D1EDEC508}" srcId="{C5CFB483-E0AC-4F1A-B0AA-026B6C64741A}" destId="{0E0BF420-D633-4D1E-9AD8-6E8505C5D07F}" srcOrd="0" destOrd="0" parTransId="{EC2E5BC8-35AD-42FB-B4EC-A5AC25B5B89A}" sibTransId="{19F54F0E-E7CD-4193-B3E7-B460E664E974}"/>
    <dgm:cxn modelId="{62BBF190-D7B4-48DE-A578-E686D18A12BF}" srcId="{0E0BF420-D633-4D1E-9AD8-6E8505C5D07F}" destId="{26713E33-23A5-4323-842C-1C8DF8823160}" srcOrd="4" destOrd="0" parTransId="{87C58B89-B8CD-4577-BB27-2D49A58B0098}" sibTransId="{0017AEC1-987B-4C4E-BD7F-3F78C01206A7}"/>
    <dgm:cxn modelId="{69C7BFF3-0848-4886-A4F4-7529F5A09394}" srcId="{41F291B8-0971-4FB3-95DB-6386D3629E0C}" destId="{F4BE4164-523F-4F1E-AB40-618C533FFB7C}" srcOrd="3" destOrd="0" parTransId="{63A86415-82A8-46D9-A3B5-5447F7985AB0}" sibTransId="{9EBB7CCE-44F2-4E02-BACE-F9FE7F7C45D2}"/>
    <dgm:cxn modelId="{8D889AB0-A852-4F81-886B-35FDE4A9EA5B}" type="presOf" srcId="{26713E33-23A5-4323-842C-1C8DF8823160}" destId="{36F8E9DD-4E9B-4EF7-9EFC-8EFB96A4966F}" srcOrd="0" destOrd="0" presId="urn:microsoft.com/office/officeart/2008/layout/LinedList"/>
    <dgm:cxn modelId="{2A00679F-E865-4983-A0D6-22AE89D1A721}" type="presOf" srcId="{9F694F58-B7DB-408F-A181-F9BE9BEA7DDF}" destId="{305BEC72-15B0-4F9F-B6C7-F54644083A02}" srcOrd="0" destOrd="0" presId="urn:microsoft.com/office/officeart/2008/layout/LinedList"/>
    <dgm:cxn modelId="{7CC3FEBE-1C2A-498A-93BE-7790DCAA8C39}" srcId="{C5CFB483-E0AC-4F1A-B0AA-026B6C64741A}" destId="{41F291B8-0971-4FB3-95DB-6386D3629E0C}" srcOrd="1" destOrd="0" parTransId="{EA7FF38A-9109-435F-9203-66506585E4A9}" sibTransId="{7814E1F7-E3BA-4062-A386-96614255AA67}"/>
    <dgm:cxn modelId="{FAC1116A-F530-4076-9B26-005AC17DA248}" srcId="{0E0BF420-D633-4D1E-9AD8-6E8505C5D07F}" destId="{A77375AE-9E1A-4870-A61B-B248500DD0CB}" srcOrd="2" destOrd="0" parTransId="{9D4492A3-0C04-4266-BD88-CD5A12841078}" sibTransId="{9232DC41-55DA-4F45-B23B-315C379DDE1C}"/>
    <dgm:cxn modelId="{68497651-88E9-457F-B33B-B9E5CA13D8CA}" srcId="{0E0BF420-D633-4D1E-9AD8-6E8505C5D07F}" destId="{9F694F58-B7DB-408F-A181-F9BE9BEA7DDF}" srcOrd="5" destOrd="0" parTransId="{7E46F532-1960-44D3-BEAA-9A549335C89D}" sibTransId="{CA2BFF11-A870-45AC-BA9C-76E29F3B5A65}"/>
    <dgm:cxn modelId="{F397CB8F-D4F2-4723-AB83-8E191FC43A3C}" type="presOf" srcId="{C5CFB483-E0AC-4F1A-B0AA-026B6C64741A}" destId="{62A36471-B2E1-4E3B-919A-A9D489BC8C40}" srcOrd="0" destOrd="0" presId="urn:microsoft.com/office/officeart/2008/layout/LinedList"/>
    <dgm:cxn modelId="{5CAD8584-59F0-447E-A6B9-B3725EFB7E21}" srcId="{0E0BF420-D633-4D1E-9AD8-6E8505C5D07F}" destId="{0DB2CFD7-E71E-4993-8F41-C477A7B50582}" srcOrd="1" destOrd="0" parTransId="{A9892BEE-7339-41EB-AF4F-AD6F8362C1D9}" sibTransId="{8758C614-513F-4A13-B59F-079BF0841E01}"/>
    <dgm:cxn modelId="{BBAE651B-1CBA-4EFF-A82C-B6550ADC98A6}" type="presOf" srcId="{A77375AE-9E1A-4870-A61B-B248500DD0CB}" destId="{37377493-9787-40BF-A80D-D92A68C9197E}" srcOrd="0" destOrd="0" presId="urn:microsoft.com/office/officeart/2008/layout/LinedList"/>
    <dgm:cxn modelId="{9B4BC05A-3ECF-4ABE-B8A5-CB765E46D70B}" srcId="{0E0BF420-D633-4D1E-9AD8-6E8505C5D07F}" destId="{92805BE2-9770-4B5F-AD82-9C5961F7B84F}" srcOrd="3" destOrd="0" parTransId="{E99BDA74-C46E-4D29-A264-03FDEEA18055}" sibTransId="{22A1F1F3-161D-49A7-A420-7D84D6D91256}"/>
    <dgm:cxn modelId="{A2FA2417-4A04-4628-9056-2AC54BC0C8A9}" type="presOf" srcId="{F7B66506-484E-4607-B23E-2D5CCE9720FA}" destId="{F893EE80-EA98-4A3B-BC90-00E12F8B1FDD}" srcOrd="0" destOrd="0" presId="urn:microsoft.com/office/officeart/2008/layout/LinedList"/>
    <dgm:cxn modelId="{7065E534-0659-47AF-85E1-315AE21943A4}" type="presOf" srcId="{41F291B8-0971-4FB3-95DB-6386D3629E0C}" destId="{14A92E5B-5A13-4583-9401-DF67C23F39F3}" srcOrd="0" destOrd="0" presId="urn:microsoft.com/office/officeart/2008/layout/LinedList"/>
    <dgm:cxn modelId="{FB6BB81B-E044-4195-B97A-360CE2B47E40}" type="presOf" srcId="{4757CB60-B391-4DF2-A836-3D151DE4781B}" destId="{A0D6FB7A-B6A1-4DD6-A526-0B1BE3ADB62E}" srcOrd="0" destOrd="0" presId="urn:microsoft.com/office/officeart/2008/layout/LinedList"/>
    <dgm:cxn modelId="{1BB1FA2F-3406-421D-9A97-7FB854D5C16B}" type="presOf" srcId="{92805BE2-9770-4B5F-AD82-9C5961F7B84F}" destId="{D00C3B17-30D7-4205-8A8C-1129D7C7270D}" srcOrd="0" destOrd="0" presId="urn:microsoft.com/office/officeart/2008/layout/LinedList"/>
    <dgm:cxn modelId="{262BF783-809E-4A64-901E-845C63742538}" type="presOf" srcId="{B7A439C3-F55D-4880-8144-6982713C9C79}" destId="{2DBF3705-EB03-4920-A183-CE9A8D61D9D2}" srcOrd="0" destOrd="0" presId="urn:microsoft.com/office/officeart/2008/layout/LinedList"/>
    <dgm:cxn modelId="{99B23176-34CF-4F4B-85A9-8F25835B497C}" srcId="{41F291B8-0971-4FB3-95DB-6386D3629E0C}" destId="{4757CB60-B391-4DF2-A836-3D151DE4781B}" srcOrd="0" destOrd="0" parTransId="{3A93527C-7E49-4D9F-AC94-CC7B89AB2AAC}" sibTransId="{D729443D-7422-4D60-B593-29B0F0DC3448}"/>
    <dgm:cxn modelId="{F3E41556-0CB2-41B9-82D6-E75E4995C0C8}" type="presOf" srcId="{C346A1A3-33F3-4A7E-ACCB-E21A6BCAF53F}" destId="{C0832626-EF5A-4C7C-89B7-AC85C566CD25}" srcOrd="0" destOrd="0" presId="urn:microsoft.com/office/officeart/2008/layout/LinedList"/>
    <dgm:cxn modelId="{77C650F4-CA8C-40F5-9398-3C7D5527513F}" type="presOf" srcId="{F4BE4164-523F-4F1E-AB40-618C533FFB7C}" destId="{5B6276C7-FD1B-4D2B-B00E-64330B08E9D1}" srcOrd="0" destOrd="0" presId="urn:microsoft.com/office/officeart/2008/layout/LinedList"/>
    <dgm:cxn modelId="{89404A95-25C4-48EB-B271-B5FBDC8E282A}" srcId="{41F291B8-0971-4FB3-95DB-6386D3629E0C}" destId="{C346A1A3-33F3-4A7E-ACCB-E21A6BCAF53F}" srcOrd="2" destOrd="0" parTransId="{5DDE8C0A-AB7A-447C-85B4-F7E1A8691354}" sibTransId="{2A5E50FC-00FF-4C48-821B-5A0E3DF39564}"/>
    <dgm:cxn modelId="{6F9CDC07-E792-4494-A598-327FC518778C}" type="presOf" srcId="{0DB2CFD7-E71E-4993-8F41-C477A7B50582}" destId="{1E71BED2-7869-433D-AEAA-854C969279B1}" srcOrd="0" destOrd="0" presId="urn:microsoft.com/office/officeart/2008/layout/LinedList"/>
    <dgm:cxn modelId="{13674C14-66AB-470C-827B-50FF15EF1CE0}" type="presOf" srcId="{0E0BF420-D633-4D1E-9AD8-6E8505C5D07F}" destId="{598BA354-4B7C-46DA-AFE4-2D1F99EB0464}" srcOrd="0" destOrd="0" presId="urn:microsoft.com/office/officeart/2008/layout/LinedList"/>
    <dgm:cxn modelId="{833F7D92-C413-4852-8248-4617A67EFBE2}" srcId="{41F291B8-0971-4FB3-95DB-6386D3629E0C}" destId="{F7B66506-484E-4607-B23E-2D5CCE9720FA}" srcOrd="1" destOrd="0" parTransId="{11D60F22-D4F3-40A6-B7A2-1F4266653BF2}" sibTransId="{F0C0E863-C16C-4956-93ED-FCBF5D6F945C}"/>
    <dgm:cxn modelId="{71AFABA7-0988-446D-BF36-6B77CAECE79E}" type="presParOf" srcId="{62A36471-B2E1-4E3B-919A-A9D489BC8C40}" destId="{13A35B2E-C6A3-4AE3-B597-4EC2F626FAEC}" srcOrd="0" destOrd="0" presId="urn:microsoft.com/office/officeart/2008/layout/LinedList"/>
    <dgm:cxn modelId="{05E9AC1F-72EA-4847-9E1C-F90C6E76CB1C}" type="presParOf" srcId="{62A36471-B2E1-4E3B-919A-A9D489BC8C40}" destId="{03D6BCC9-E6AF-4835-9437-DC12F0540FF3}" srcOrd="1" destOrd="0" presId="urn:microsoft.com/office/officeart/2008/layout/LinedList"/>
    <dgm:cxn modelId="{C60298B5-F447-4416-9852-2D12900F54E5}" type="presParOf" srcId="{03D6BCC9-E6AF-4835-9437-DC12F0540FF3}" destId="{598BA354-4B7C-46DA-AFE4-2D1F99EB0464}" srcOrd="0" destOrd="0" presId="urn:microsoft.com/office/officeart/2008/layout/LinedList"/>
    <dgm:cxn modelId="{33C2F9E2-00E0-48D6-84C3-7138A021BB80}" type="presParOf" srcId="{03D6BCC9-E6AF-4835-9437-DC12F0540FF3}" destId="{50ED5AB4-95FC-4B7D-86E1-FFBD275BCC7D}" srcOrd="1" destOrd="0" presId="urn:microsoft.com/office/officeart/2008/layout/LinedList"/>
    <dgm:cxn modelId="{69BB0D48-F2F8-4635-BEB1-6547A6B41512}" type="presParOf" srcId="{50ED5AB4-95FC-4B7D-86E1-FFBD275BCC7D}" destId="{0123DADF-CFD4-4F23-8601-D51D57E67766}" srcOrd="0" destOrd="0" presId="urn:microsoft.com/office/officeart/2008/layout/LinedList"/>
    <dgm:cxn modelId="{74894362-D263-4B5C-B8EC-83AB0EE6CD74}" type="presParOf" srcId="{50ED5AB4-95FC-4B7D-86E1-FFBD275BCC7D}" destId="{3A15E05E-7BC6-4FFF-9F78-15B73D1F089F}" srcOrd="1" destOrd="0" presId="urn:microsoft.com/office/officeart/2008/layout/LinedList"/>
    <dgm:cxn modelId="{3575CF74-315C-4D18-B895-DC7EF799800E}" type="presParOf" srcId="{3A15E05E-7BC6-4FFF-9F78-15B73D1F089F}" destId="{7B1340A2-6B48-4AA4-BB61-8707A4C49AE7}" srcOrd="0" destOrd="0" presId="urn:microsoft.com/office/officeart/2008/layout/LinedList"/>
    <dgm:cxn modelId="{E61F848F-BD0B-4F3E-B036-778CDE1058BB}" type="presParOf" srcId="{3A15E05E-7BC6-4FFF-9F78-15B73D1F089F}" destId="{2DBF3705-EB03-4920-A183-CE9A8D61D9D2}" srcOrd="1" destOrd="0" presId="urn:microsoft.com/office/officeart/2008/layout/LinedList"/>
    <dgm:cxn modelId="{625B7585-D4AA-450F-BD07-1C259B3DA343}" type="presParOf" srcId="{3A15E05E-7BC6-4FFF-9F78-15B73D1F089F}" destId="{5F6AE6D0-441A-408C-8155-2FB41213D1DD}" srcOrd="2" destOrd="0" presId="urn:microsoft.com/office/officeart/2008/layout/LinedList"/>
    <dgm:cxn modelId="{DF0BE134-99ED-4A86-8164-29C692D69E4B}" type="presParOf" srcId="{50ED5AB4-95FC-4B7D-86E1-FFBD275BCC7D}" destId="{B0881B24-B912-4C9D-9AFA-EA5AD984DF64}" srcOrd="2" destOrd="0" presId="urn:microsoft.com/office/officeart/2008/layout/LinedList"/>
    <dgm:cxn modelId="{091C118C-7A91-445B-B7D9-B3757F0F0D16}" type="presParOf" srcId="{50ED5AB4-95FC-4B7D-86E1-FFBD275BCC7D}" destId="{8D0202CC-1271-4D21-A76B-09F11B1F41E7}" srcOrd="3" destOrd="0" presId="urn:microsoft.com/office/officeart/2008/layout/LinedList"/>
    <dgm:cxn modelId="{80BBF0CD-513D-4E80-933C-1F361E8FE42D}" type="presParOf" srcId="{50ED5AB4-95FC-4B7D-86E1-FFBD275BCC7D}" destId="{4401985D-2552-4840-9018-28017E0E5825}" srcOrd="4" destOrd="0" presId="urn:microsoft.com/office/officeart/2008/layout/LinedList"/>
    <dgm:cxn modelId="{13E4344F-A0EA-4759-997D-F9C9EE4E0DCC}" type="presParOf" srcId="{4401985D-2552-4840-9018-28017E0E5825}" destId="{A63D88BD-5FA4-4ED1-B6D1-D278D6293397}" srcOrd="0" destOrd="0" presId="urn:microsoft.com/office/officeart/2008/layout/LinedList"/>
    <dgm:cxn modelId="{D477AC58-E3CD-4FD4-B718-4EA524A31E45}" type="presParOf" srcId="{4401985D-2552-4840-9018-28017E0E5825}" destId="{1E71BED2-7869-433D-AEAA-854C969279B1}" srcOrd="1" destOrd="0" presId="urn:microsoft.com/office/officeart/2008/layout/LinedList"/>
    <dgm:cxn modelId="{28C3AD63-7A78-4F79-84CE-031133263CF4}" type="presParOf" srcId="{4401985D-2552-4840-9018-28017E0E5825}" destId="{DE2AE9F9-8F8E-4C9D-8C07-9EE08551DDA8}" srcOrd="2" destOrd="0" presId="urn:microsoft.com/office/officeart/2008/layout/LinedList"/>
    <dgm:cxn modelId="{CDE8900E-F89B-45D2-9286-508ED4E7ED6A}" type="presParOf" srcId="{50ED5AB4-95FC-4B7D-86E1-FFBD275BCC7D}" destId="{6E099F38-6B42-491F-B760-ABE925229E6A}" srcOrd="5" destOrd="0" presId="urn:microsoft.com/office/officeart/2008/layout/LinedList"/>
    <dgm:cxn modelId="{D245D3E7-E6F6-416B-83A7-F6C8CDDB9682}" type="presParOf" srcId="{50ED5AB4-95FC-4B7D-86E1-FFBD275BCC7D}" destId="{A53474F5-E27A-4D0E-8A90-9B404EB1CCC8}" srcOrd="6" destOrd="0" presId="urn:microsoft.com/office/officeart/2008/layout/LinedList"/>
    <dgm:cxn modelId="{24C1D9B3-D4BE-44CB-830B-6B7C26442469}" type="presParOf" srcId="{50ED5AB4-95FC-4B7D-86E1-FFBD275BCC7D}" destId="{002A1CFC-D46B-45AA-8F3F-61A2A1F56EE8}" srcOrd="7" destOrd="0" presId="urn:microsoft.com/office/officeart/2008/layout/LinedList"/>
    <dgm:cxn modelId="{152705FD-6033-4DBE-B941-B8695AF968F6}" type="presParOf" srcId="{002A1CFC-D46B-45AA-8F3F-61A2A1F56EE8}" destId="{CF7A4058-F1B3-409A-8E82-AF25C7E85B6B}" srcOrd="0" destOrd="0" presId="urn:microsoft.com/office/officeart/2008/layout/LinedList"/>
    <dgm:cxn modelId="{8D08FA4D-DE3A-4F93-8320-0DE986B50E0F}" type="presParOf" srcId="{002A1CFC-D46B-45AA-8F3F-61A2A1F56EE8}" destId="{37377493-9787-40BF-A80D-D92A68C9197E}" srcOrd="1" destOrd="0" presId="urn:microsoft.com/office/officeart/2008/layout/LinedList"/>
    <dgm:cxn modelId="{AFB34A7A-C7EC-4E85-A0DA-6D3693F283D8}" type="presParOf" srcId="{002A1CFC-D46B-45AA-8F3F-61A2A1F56EE8}" destId="{1A66016C-7AD0-43B4-A1EB-B106FE4A9208}" srcOrd="2" destOrd="0" presId="urn:microsoft.com/office/officeart/2008/layout/LinedList"/>
    <dgm:cxn modelId="{A3D5E72C-78B0-4116-9923-D2664B4CD3E0}" type="presParOf" srcId="{50ED5AB4-95FC-4B7D-86E1-FFBD275BCC7D}" destId="{2C949E33-F754-4D08-9BA9-3EA4E876A973}" srcOrd="8" destOrd="0" presId="urn:microsoft.com/office/officeart/2008/layout/LinedList"/>
    <dgm:cxn modelId="{E6306D42-4B44-447C-8707-6BFEC56B94CB}" type="presParOf" srcId="{50ED5AB4-95FC-4B7D-86E1-FFBD275BCC7D}" destId="{25B1E29A-3371-4F39-A9AF-B886ACC1C855}" srcOrd="9" destOrd="0" presId="urn:microsoft.com/office/officeart/2008/layout/LinedList"/>
    <dgm:cxn modelId="{1822F2B7-709B-46CE-A1DB-C766A1408800}" type="presParOf" srcId="{50ED5AB4-95FC-4B7D-86E1-FFBD275BCC7D}" destId="{B5E3198F-5425-4973-8748-2812CFB0F941}" srcOrd="10" destOrd="0" presId="urn:microsoft.com/office/officeart/2008/layout/LinedList"/>
    <dgm:cxn modelId="{B39B2BBB-164B-43B9-9C95-8EF077A5140B}" type="presParOf" srcId="{B5E3198F-5425-4973-8748-2812CFB0F941}" destId="{9C3A06A0-AE49-4647-85CA-A4FA296B1D2C}" srcOrd="0" destOrd="0" presId="urn:microsoft.com/office/officeart/2008/layout/LinedList"/>
    <dgm:cxn modelId="{6E39CEBA-B617-4227-B8CE-65C78A9680D5}" type="presParOf" srcId="{B5E3198F-5425-4973-8748-2812CFB0F941}" destId="{D00C3B17-30D7-4205-8A8C-1129D7C7270D}" srcOrd="1" destOrd="0" presId="urn:microsoft.com/office/officeart/2008/layout/LinedList"/>
    <dgm:cxn modelId="{C6218D44-7471-4BD4-86AB-8589FC527021}" type="presParOf" srcId="{B5E3198F-5425-4973-8748-2812CFB0F941}" destId="{1EBF1579-5E1A-43CB-B2B3-EDF7FF186836}" srcOrd="2" destOrd="0" presId="urn:microsoft.com/office/officeart/2008/layout/LinedList"/>
    <dgm:cxn modelId="{2C6D2712-61C5-468B-9954-DC9AC1B5E0CE}" type="presParOf" srcId="{50ED5AB4-95FC-4B7D-86E1-FFBD275BCC7D}" destId="{C5B79C29-75F5-439D-A010-F6C16E2F510F}" srcOrd="11" destOrd="0" presId="urn:microsoft.com/office/officeart/2008/layout/LinedList"/>
    <dgm:cxn modelId="{E876A722-65B8-473D-8703-EDA4987CEB6D}" type="presParOf" srcId="{50ED5AB4-95FC-4B7D-86E1-FFBD275BCC7D}" destId="{16F6F882-55F5-49E3-A800-BFA799089F16}" srcOrd="12" destOrd="0" presId="urn:microsoft.com/office/officeart/2008/layout/LinedList"/>
    <dgm:cxn modelId="{F7D19C32-7B8E-459F-9EFC-CC13FE9353F9}" type="presParOf" srcId="{50ED5AB4-95FC-4B7D-86E1-FFBD275BCC7D}" destId="{3C73333E-224B-429E-9389-7277DE996B14}" srcOrd="13" destOrd="0" presId="urn:microsoft.com/office/officeart/2008/layout/LinedList"/>
    <dgm:cxn modelId="{B86D7B0A-273D-4A47-AE66-054078CCCDF0}" type="presParOf" srcId="{3C73333E-224B-429E-9389-7277DE996B14}" destId="{4B6ED136-2A58-4F17-BE09-2EC836AA0DC0}" srcOrd="0" destOrd="0" presId="urn:microsoft.com/office/officeart/2008/layout/LinedList"/>
    <dgm:cxn modelId="{D0B93AE2-E0DD-4A8A-B11D-CAFA3EB6E634}" type="presParOf" srcId="{3C73333E-224B-429E-9389-7277DE996B14}" destId="{36F8E9DD-4E9B-4EF7-9EFC-8EFB96A4966F}" srcOrd="1" destOrd="0" presId="urn:microsoft.com/office/officeart/2008/layout/LinedList"/>
    <dgm:cxn modelId="{433751F5-0727-4E35-9019-63B049BE6EAE}" type="presParOf" srcId="{3C73333E-224B-429E-9389-7277DE996B14}" destId="{7B345D91-2642-4BC5-AB44-CEC2BA500A35}" srcOrd="2" destOrd="0" presId="urn:microsoft.com/office/officeart/2008/layout/LinedList"/>
    <dgm:cxn modelId="{14D8E638-73AD-4625-8EF8-11674A0308E7}" type="presParOf" srcId="{50ED5AB4-95FC-4B7D-86E1-FFBD275BCC7D}" destId="{5553DA2B-42D1-4D79-82E3-2A3BE9F7D682}" srcOrd="14" destOrd="0" presId="urn:microsoft.com/office/officeart/2008/layout/LinedList"/>
    <dgm:cxn modelId="{77520395-1B06-4F21-AD47-6E3D42CA57EC}" type="presParOf" srcId="{50ED5AB4-95FC-4B7D-86E1-FFBD275BCC7D}" destId="{3FF16519-72F4-48CC-A0B2-12576E538AA6}" srcOrd="15" destOrd="0" presId="urn:microsoft.com/office/officeart/2008/layout/LinedList"/>
    <dgm:cxn modelId="{B1E10D7F-AC05-4268-ADB1-F3E0EA0080B9}" type="presParOf" srcId="{50ED5AB4-95FC-4B7D-86E1-FFBD275BCC7D}" destId="{D926988A-C162-4466-AF54-5D4B1A5B76BC}" srcOrd="16" destOrd="0" presId="urn:microsoft.com/office/officeart/2008/layout/LinedList"/>
    <dgm:cxn modelId="{4040ADE3-A203-4B24-9F2C-CE6B4362F002}" type="presParOf" srcId="{D926988A-C162-4466-AF54-5D4B1A5B76BC}" destId="{3600F718-EDD3-4C2A-9277-B1C287C490A6}" srcOrd="0" destOrd="0" presId="urn:microsoft.com/office/officeart/2008/layout/LinedList"/>
    <dgm:cxn modelId="{3F565C6C-0389-4380-A99C-DFF1D05A197E}" type="presParOf" srcId="{D926988A-C162-4466-AF54-5D4B1A5B76BC}" destId="{305BEC72-15B0-4F9F-B6C7-F54644083A02}" srcOrd="1" destOrd="0" presId="urn:microsoft.com/office/officeart/2008/layout/LinedList"/>
    <dgm:cxn modelId="{3024AA35-9245-4F03-94D8-89AC22D1E647}" type="presParOf" srcId="{D926988A-C162-4466-AF54-5D4B1A5B76BC}" destId="{76E5B740-662A-4FAE-8251-766252FCB5EE}" srcOrd="2" destOrd="0" presId="urn:microsoft.com/office/officeart/2008/layout/LinedList"/>
    <dgm:cxn modelId="{1C503E63-7F89-4204-9B68-6B355E4C22FB}" type="presParOf" srcId="{50ED5AB4-95FC-4B7D-86E1-FFBD275BCC7D}" destId="{44E8080B-8540-4768-97D8-971526E6C983}" srcOrd="17" destOrd="0" presId="urn:microsoft.com/office/officeart/2008/layout/LinedList"/>
    <dgm:cxn modelId="{7DA2B5C8-68B4-4DCE-8A53-C6E353FCADF9}" type="presParOf" srcId="{50ED5AB4-95FC-4B7D-86E1-FFBD275BCC7D}" destId="{DABECB96-882C-4029-AE55-E24442A0BC35}" srcOrd="18" destOrd="0" presId="urn:microsoft.com/office/officeart/2008/layout/LinedList"/>
    <dgm:cxn modelId="{02256AE3-7ADA-42F9-BF2A-9727E72CFDCA}" type="presParOf" srcId="{62A36471-B2E1-4E3B-919A-A9D489BC8C40}" destId="{040CC68C-3D40-4431-92D8-1D907568982F}" srcOrd="2" destOrd="0" presId="urn:microsoft.com/office/officeart/2008/layout/LinedList"/>
    <dgm:cxn modelId="{172CC281-6B27-4306-BD42-BB006D6F256C}" type="presParOf" srcId="{62A36471-B2E1-4E3B-919A-A9D489BC8C40}" destId="{CEBCC1A2-15A0-4058-864B-1173CB781556}" srcOrd="3" destOrd="0" presId="urn:microsoft.com/office/officeart/2008/layout/LinedList"/>
    <dgm:cxn modelId="{BBD386A7-DA14-491B-9C54-576ACD24558B}" type="presParOf" srcId="{CEBCC1A2-15A0-4058-864B-1173CB781556}" destId="{14A92E5B-5A13-4583-9401-DF67C23F39F3}" srcOrd="0" destOrd="0" presId="urn:microsoft.com/office/officeart/2008/layout/LinedList"/>
    <dgm:cxn modelId="{A74FA0E1-6FBF-4CB5-AB9C-E7B668C1FF69}" type="presParOf" srcId="{CEBCC1A2-15A0-4058-864B-1173CB781556}" destId="{8ED48AA2-E7D3-4583-A004-8BA31EF04C87}" srcOrd="1" destOrd="0" presId="urn:microsoft.com/office/officeart/2008/layout/LinedList"/>
    <dgm:cxn modelId="{061A0350-5DFB-46C0-94FB-0D7E9A9D7D19}" type="presParOf" srcId="{8ED48AA2-E7D3-4583-A004-8BA31EF04C87}" destId="{A0BF24CE-07E7-443B-B4E1-C76B881E8800}" srcOrd="0" destOrd="0" presId="urn:microsoft.com/office/officeart/2008/layout/LinedList"/>
    <dgm:cxn modelId="{5AA3B703-A0BD-486C-A33D-C1C6CA1EDEC4}" type="presParOf" srcId="{8ED48AA2-E7D3-4583-A004-8BA31EF04C87}" destId="{6E527516-BD78-4B01-A5C1-13C003038450}" srcOrd="1" destOrd="0" presId="urn:microsoft.com/office/officeart/2008/layout/LinedList"/>
    <dgm:cxn modelId="{20D2D549-3C09-4C98-A8A2-9FBAF403AF1A}" type="presParOf" srcId="{6E527516-BD78-4B01-A5C1-13C003038450}" destId="{9F6FED89-9A86-404B-AD90-1A8608D62305}" srcOrd="0" destOrd="0" presId="urn:microsoft.com/office/officeart/2008/layout/LinedList"/>
    <dgm:cxn modelId="{44B38664-E160-4EBC-A2E1-E8909DCFAFD9}" type="presParOf" srcId="{6E527516-BD78-4B01-A5C1-13C003038450}" destId="{A0D6FB7A-B6A1-4DD6-A526-0B1BE3ADB62E}" srcOrd="1" destOrd="0" presId="urn:microsoft.com/office/officeart/2008/layout/LinedList"/>
    <dgm:cxn modelId="{78A2DFCC-8A36-485D-B1B1-382903D25DF0}" type="presParOf" srcId="{6E527516-BD78-4B01-A5C1-13C003038450}" destId="{4A7E1119-7E76-4496-A5D3-678928CD21AB}" srcOrd="2" destOrd="0" presId="urn:microsoft.com/office/officeart/2008/layout/LinedList"/>
    <dgm:cxn modelId="{91B0571E-016D-40AE-9B01-BE63C5C43376}" type="presParOf" srcId="{8ED48AA2-E7D3-4583-A004-8BA31EF04C87}" destId="{2A2670BA-3B2F-4157-B944-7AF4DC2B6D74}" srcOrd="2" destOrd="0" presId="urn:microsoft.com/office/officeart/2008/layout/LinedList"/>
    <dgm:cxn modelId="{C8BBC336-0EDB-4703-A5E6-82A22B796118}" type="presParOf" srcId="{8ED48AA2-E7D3-4583-A004-8BA31EF04C87}" destId="{2D1B54D2-85FB-4AD1-8918-455F586DF2B5}" srcOrd="3" destOrd="0" presId="urn:microsoft.com/office/officeart/2008/layout/LinedList"/>
    <dgm:cxn modelId="{D2FF3357-9FBD-48D4-B067-8203D9B4DA7F}" type="presParOf" srcId="{8ED48AA2-E7D3-4583-A004-8BA31EF04C87}" destId="{DC25F903-F19E-494C-9E44-E02F754B1E1F}" srcOrd="4" destOrd="0" presId="urn:microsoft.com/office/officeart/2008/layout/LinedList"/>
    <dgm:cxn modelId="{CC7CA760-2BF3-4840-A261-002CBCBC69D1}" type="presParOf" srcId="{DC25F903-F19E-494C-9E44-E02F754B1E1F}" destId="{DA80BF63-3E2C-463F-9190-20FAED915333}" srcOrd="0" destOrd="0" presId="urn:microsoft.com/office/officeart/2008/layout/LinedList"/>
    <dgm:cxn modelId="{0C0B547F-56C8-46AF-BAE0-1F59F0059AFA}" type="presParOf" srcId="{DC25F903-F19E-494C-9E44-E02F754B1E1F}" destId="{F893EE80-EA98-4A3B-BC90-00E12F8B1FDD}" srcOrd="1" destOrd="0" presId="urn:microsoft.com/office/officeart/2008/layout/LinedList"/>
    <dgm:cxn modelId="{349C48E1-AAD8-4DA4-8D23-F152EB0E7B8A}" type="presParOf" srcId="{DC25F903-F19E-494C-9E44-E02F754B1E1F}" destId="{D079570B-357E-4B49-B908-69D16DAE6102}" srcOrd="2" destOrd="0" presId="urn:microsoft.com/office/officeart/2008/layout/LinedList"/>
    <dgm:cxn modelId="{27E4411D-2C4E-4247-8B2F-FA0C273D51C0}" type="presParOf" srcId="{8ED48AA2-E7D3-4583-A004-8BA31EF04C87}" destId="{C894A43C-6D49-4ECC-997D-9DCCF3F0D47C}" srcOrd="5" destOrd="0" presId="urn:microsoft.com/office/officeart/2008/layout/LinedList"/>
    <dgm:cxn modelId="{1E61CEEE-8C8C-401E-A6A7-59F997A53513}" type="presParOf" srcId="{8ED48AA2-E7D3-4583-A004-8BA31EF04C87}" destId="{1105223A-29BA-4D62-A38D-60FC874A56E2}" srcOrd="6" destOrd="0" presId="urn:microsoft.com/office/officeart/2008/layout/LinedList"/>
    <dgm:cxn modelId="{24752834-709E-4537-AB73-0A3E7FE07325}" type="presParOf" srcId="{8ED48AA2-E7D3-4583-A004-8BA31EF04C87}" destId="{104B5280-FB0B-4D72-9387-8FDAEFB99C1B}" srcOrd="7" destOrd="0" presId="urn:microsoft.com/office/officeart/2008/layout/LinedList"/>
    <dgm:cxn modelId="{C5F3815D-48D1-406C-8A6A-9162B0032D4E}" type="presParOf" srcId="{104B5280-FB0B-4D72-9387-8FDAEFB99C1B}" destId="{17A1A50F-1D6D-4C1D-AE76-02228D3756E7}" srcOrd="0" destOrd="0" presId="urn:microsoft.com/office/officeart/2008/layout/LinedList"/>
    <dgm:cxn modelId="{86F5F272-96C1-408C-B9C7-1B01F726FABC}" type="presParOf" srcId="{104B5280-FB0B-4D72-9387-8FDAEFB99C1B}" destId="{C0832626-EF5A-4C7C-89B7-AC85C566CD25}" srcOrd="1" destOrd="0" presId="urn:microsoft.com/office/officeart/2008/layout/LinedList"/>
    <dgm:cxn modelId="{FFECD6E0-8712-4548-9B5A-D9A37660C924}" type="presParOf" srcId="{104B5280-FB0B-4D72-9387-8FDAEFB99C1B}" destId="{D112873C-2F85-49B2-9DA2-F159A4212A25}" srcOrd="2" destOrd="0" presId="urn:microsoft.com/office/officeart/2008/layout/LinedList"/>
    <dgm:cxn modelId="{E5344DC1-DE83-41F0-92DE-85A4E6DD9897}" type="presParOf" srcId="{8ED48AA2-E7D3-4583-A004-8BA31EF04C87}" destId="{226A2DFC-FA49-4DFA-B197-660A82C96C68}" srcOrd="8" destOrd="0" presId="urn:microsoft.com/office/officeart/2008/layout/LinedList"/>
    <dgm:cxn modelId="{AC85F8F1-7E37-440A-9AF1-D6116A384D60}" type="presParOf" srcId="{8ED48AA2-E7D3-4583-A004-8BA31EF04C87}" destId="{57FFEF9F-0D35-4F55-AD55-EB06A0403BAF}" srcOrd="9" destOrd="0" presId="urn:microsoft.com/office/officeart/2008/layout/LinedList"/>
    <dgm:cxn modelId="{69DD6B95-2C8B-4FCE-8666-310189AA9573}" type="presParOf" srcId="{8ED48AA2-E7D3-4583-A004-8BA31EF04C87}" destId="{751E93E1-D3CF-4E4E-9B6E-D3806FCD775F}" srcOrd="10" destOrd="0" presId="urn:microsoft.com/office/officeart/2008/layout/LinedList"/>
    <dgm:cxn modelId="{7D44E4C2-C462-47C5-A11E-DED74D489DC1}" type="presParOf" srcId="{751E93E1-D3CF-4E4E-9B6E-D3806FCD775F}" destId="{7A8CC545-EA6C-4C80-8EDC-592AE9790804}" srcOrd="0" destOrd="0" presId="urn:microsoft.com/office/officeart/2008/layout/LinedList"/>
    <dgm:cxn modelId="{E30E1737-378F-400D-9AEB-8CBA8A4BDFE7}" type="presParOf" srcId="{751E93E1-D3CF-4E4E-9B6E-D3806FCD775F}" destId="{5B6276C7-FD1B-4D2B-B00E-64330B08E9D1}" srcOrd="1" destOrd="0" presId="urn:microsoft.com/office/officeart/2008/layout/LinedList"/>
    <dgm:cxn modelId="{45543826-F60A-4874-8EA2-D9FBEDAAAC6C}" type="presParOf" srcId="{751E93E1-D3CF-4E4E-9B6E-D3806FCD775F}" destId="{63706E6A-CC87-43A6-B359-A1A076434220}" srcOrd="2" destOrd="0" presId="urn:microsoft.com/office/officeart/2008/layout/LinedList"/>
    <dgm:cxn modelId="{03DD1215-2AF4-4B76-A346-7BD442DEA384}" type="presParOf" srcId="{8ED48AA2-E7D3-4583-A004-8BA31EF04C87}" destId="{B7F8A947-9E2F-43FC-88E6-1AD0961E2FDC}" srcOrd="11" destOrd="0" presId="urn:microsoft.com/office/officeart/2008/layout/LinedList"/>
    <dgm:cxn modelId="{30B88992-7F18-4967-8DA8-71C6227B16C6}" type="presParOf" srcId="{8ED48AA2-E7D3-4583-A004-8BA31EF04C87}" destId="{052D2860-106F-4E48-BB68-A97D422D8478}" srcOrd="12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5CFB483-E0AC-4F1A-B0AA-026B6C64741A}" type="doc">
      <dgm:prSet loTypeId="urn:microsoft.com/office/officeart/2008/layout/LinedLis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E0BF420-D633-4D1E-9AD8-6E8505C5D07F}">
      <dgm:prSet phldrT="[Текст]"/>
      <dgm:spPr/>
      <dgm:t>
        <a:bodyPr/>
        <a:lstStyle/>
        <a:p>
          <a:r>
            <a:rPr lang="ru-RU" b="1" baseline="0" dirty="0">
              <a:solidFill>
                <a:srgbClr val="FF0000"/>
              </a:solidFill>
            </a:rPr>
            <a:t>Расходы, связанные с производством и реализацией, включают</a:t>
          </a:r>
        </a:p>
      </dgm:t>
    </dgm:pt>
    <dgm:pt modelId="{EC2E5BC8-35AD-42FB-B4EC-A5AC25B5B89A}" type="parTrans" cxnId="{51C9AA22-1244-4795-8A19-0C0D1EDEC508}">
      <dgm:prSet/>
      <dgm:spPr/>
      <dgm:t>
        <a:bodyPr/>
        <a:lstStyle/>
        <a:p>
          <a:endParaRPr lang="ru-RU"/>
        </a:p>
      </dgm:t>
    </dgm:pt>
    <dgm:pt modelId="{19F54F0E-E7CD-4193-B3E7-B460E664E974}" type="sibTrans" cxnId="{51C9AA22-1244-4795-8A19-0C0D1EDEC508}">
      <dgm:prSet/>
      <dgm:spPr/>
      <dgm:t>
        <a:bodyPr/>
        <a:lstStyle/>
        <a:p>
          <a:endParaRPr lang="ru-RU"/>
        </a:p>
      </dgm:t>
    </dgm:pt>
    <dgm:pt modelId="{9093439D-7C59-4094-9916-DA6532965A8A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1800" b="1" baseline="0" dirty="0">
              <a:solidFill>
                <a:schemeClr val="accent1">
                  <a:lumMod val="50000"/>
                </a:schemeClr>
              </a:solidFill>
            </a:rPr>
            <a:t>К материальным расходам относятся затраты: </a:t>
          </a:r>
        </a:p>
      </dgm:t>
    </dgm:pt>
    <dgm:pt modelId="{C78257E8-2597-49EC-8F57-B875D3FACD9D}" type="parTrans" cxnId="{64674CCA-B064-4F4A-B204-5A8D0C0220EB}">
      <dgm:prSet/>
      <dgm:spPr/>
      <dgm:t>
        <a:bodyPr/>
        <a:lstStyle/>
        <a:p>
          <a:endParaRPr lang="ru-RU"/>
        </a:p>
      </dgm:t>
    </dgm:pt>
    <dgm:pt modelId="{80D3690C-FA2B-4086-903B-1954232FAD48}" type="sibTrans" cxnId="{64674CCA-B064-4F4A-B204-5A8D0C0220EB}">
      <dgm:prSet/>
      <dgm:spPr/>
      <dgm:t>
        <a:bodyPr/>
        <a:lstStyle/>
        <a:p>
          <a:endParaRPr lang="ru-RU"/>
        </a:p>
      </dgm:t>
    </dgm:pt>
    <dgm:pt modelId="{B927622F-B62E-4EA0-81B9-0356F8760ACF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ru-RU" sz="1800" b="1" baseline="0" dirty="0">
              <a:solidFill>
                <a:schemeClr val="accent1">
                  <a:lumMod val="50000"/>
                </a:schemeClr>
              </a:solidFill>
            </a:rPr>
            <a:t>на приобретение сырья и материалов, используемых в производстве товаров; </a:t>
          </a:r>
        </a:p>
      </dgm:t>
    </dgm:pt>
    <dgm:pt modelId="{85E9BE02-2B66-47B6-87B7-CDA4563BABAB}" type="parTrans" cxnId="{15CAC28A-BDD5-4858-B082-C9C11E5CD6A9}">
      <dgm:prSet/>
      <dgm:spPr/>
      <dgm:t>
        <a:bodyPr/>
        <a:lstStyle/>
        <a:p>
          <a:endParaRPr lang="ru-RU"/>
        </a:p>
      </dgm:t>
    </dgm:pt>
    <dgm:pt modelId="{5FC2F820-537B-4D6E-9EB9-E0DCC94A2A04}" type="sibTrans" cxnId="{15CAC28A-BDD5-4858-B082-C9C11E5CD6A9}">
      <dgm:prSet/>
      <dgm:spPr/>
      <dgm:t>
        <a:bodyPr/>
        <a:lstStyle/>
        <a:p>
          <a:endParaRPr lang="ru-RU"/>
        </a:p>
      </dgm:t>
    </dgm:pt>
    <dgm:pt modelId="{966ED76A-A420-423C-83FE-5464227AB932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ru-RU" sz="1800" b="1" baseline="0" dirty="0">
              <a:solidFill>
                <a:schemeClr val="accent1">
                  <a:lumMod val="50000"/>
                </a:schemeClr>
              </a:solidFill>
            </a:rPr>
            <a:t>на приобретение материалов, используемых: </a:t>
          </a:r>
        </a:p>
      </dgm:t>
    </dgm:pt>
    <dgm:pt modelId="{8DB25C7D-D1BA-4CC2-B10B-613C4B1C333A}" type="parTrans" cxnId="{19BC6B15-31B6-43A1-9A98-97D1ACA97F60}">
      <dgm:prSet/>
      <dgm:spPr/>
      <dgm:t>
        <a:bodyPr/>
        <a:lstStyle/>
        <a:p>
          <a:endParaRPr lang="ru-RU"/>
        </a:p>
      </dgm:t>
    </dgm:pt>
    <dgm:pt modelId="{E0738B49-31B4-437F-AF78-2CFF7B0AF475}" type="sibTrans" cxnId="{19BC6B15-31B6-43A1-9A98-97D1ACA97F60}">
      <dgm:prSet/>
      <dgm:spPr/>
      <dgm:t>
        <a:bodyPr/>
        <a:lstStyle/>
        <a:p>
          <a:endParaRPr lang="ru-RU"/>
        </a:p>
      </dgm:t>
    </dgm:pt>
    <dgm:pt modelId="{B3CE0070-C11E-4162-9EC8-F2DC1DE215A6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ru-RU" sz="1500" b="1" baseline="0" dirty="0">
              <a:solidFill>
                <a:schemeClr val="accent1">
                  <a:lumMod val="50000"/>
                </a:schemeClr>
              </a:solidFill>
            </a:rPr>
            <a:t>при производстве товаров (выполнении работ, оказании услуг) для обеспечения технологического процесса; </a:t>
          </a:r>
        </a:p>
      </dgm:t>
    </dgm:pt>
    <dgm:pt modelId="{053FA605-AE9E-440A-AFBE-E5F366072715}" type="parTrans" cxnId="{E2853031-5681-4C60-BDB2-1A0A4BA57D4F}">
      <dgm:prSet/>
      <dgm:spPr/>
      <dgm:t>
        <a:bodyPr/>
        <a:lstStyle/>
        <a:p>
          <a:endParaRPr lang="ru-RU"/>
        </a:p>
      </dgm:t>
    </dgm:pt>
    <dgm:pt modelId="{4E5A2DC5-7E72-4FE1-B04B-0A360A30B1BB}" type="sibTrans" cxnId="{E2853031-5681-4C60-BDB2-1A0A4BA57D4F}">
      <dgm:prSet/>
      <dgm:spPr/>
      <dgm:t>
        <a:bodyPr/>
        <a:lstStyle/>
        <a:p>
          <a:endParaRPr lang="ru-RU"/>
        </a:p>
      </dgm:t>
    </dgm:pt>
    <dgm:pt modelId="{CB4E42A2-9FE8-47C8-8D04-25F9A07866B6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ru-RU" sz="1500" b="1" baseline="0" dirty="0">
              <a:solidFill>
                <a:schemeClr val="accent1">
                  <a:lumMod val="50000"/>
                </a:schemeClr>
              </a:solidFill>
            </a:rPr>
            <a:t>для упаковки и иной подготовки произведенных и реализуемых товаров (включая предпродажную подготовку); </a:t>
          </a:r>
        </a:p>
      </dgm:t>
    </dgm:pt>
    <dgm:pt modelId="{01021F5A-D870-4EF3-A5A8-D48552D0D695}" type="parTrans" cxnId="{4CE2D4F3-C9A3-472F-876F-58D8CDBC3E69}">
      <dgm:prSet/>
      <dgm:spPr/>
      <dgm:t>
        <a:bodyPr/>
        <a:lstStyle/>
        <a:p>
          <a:endParaRPr lang="ru-RU"/>
        </a:p>
      </dgm:t>
    </dgm:pt>
    <dgm:pt modelId="{F6819239-CD8B-4C78-B623-9962ED407C2C}" type="sibTrans" cxnId="{4CE2D4F3-C9A3-472F-876F-58D8CDBC3E69}">
      <dgm:prSet/>
      <dgm:spPr/>
      <dgm:t>
        <a:bodyPr/>
        <a:lstStyle/>
        <a:p>
          <a:endParaRPr lang="ru-RU"/>
        </a:p>
      </dgm:t>
    </dgm:pt>
    <dgm:pt modelId="{09C09EFE-3249-442B-B62A-5A28205BCBE6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ru-RU" sz="1500" b="1" baseline="0" dirty="0">
              <a:solidFill>
                <a:schemeClr val="accent1">
                  <a:lumMod val="50000"/>
                </a:schemeClr>
              </a:solidFill>
            </a:rPr>
            <a:t>на другие производственные и хозяйственные нужды </a:t>
          </a:r>
        </a:p>
      </dgm:t>
    </dgm:pt>
    <dgm:pt modelId="{903E0C83-5152-4BBD-82DA-3CD93D835756}" type="parTrans" cxnId="{184CDEFC-9F03-4270-8606-DD3133C95656}">
      <dgm:prSet/>
      <dgm:spPr/>
      <dgm:t>
        <a:bodyPr/>
        <a:lstStyle/>
        <a:p>
          <a:endParaRPr lang="ru-RU"/>
        </a:p>
      </dgm:t>
    </dgm:pt>
    <dgm:pt modelId="{3FF4F402-220F-4ABB-A650-B05966186EFC}" type="sibTrans" cxnId="{184CDEFC-9F03-4270-8606-DD3133C95656}">
      <dgm:prSet/>
      <dgm:spPr/>
      <dgm:t>
        <a:bodyPr/>
        <a:lstStyle/>
        <a:p>
          <a:endParaRPr lang="ru-RU"/>
        </a:p>
      </dgm:t>
    </dgm:pt>
    <dgm:pt modelId="{5BFDD9B3-2803-4373-A9B1-8CEE4B9B2261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ru-RU" sz="1500" b="1" baseline="0" dirty="0">
              <a:solidFill>
                <a:schemeClr val="accent1">
                  <a:lumMod val="50000"/>
                </a:schemeClr>
              </a:solidFill>
            </a:rPr>
            <a:t>на приобретение запасных частей и расходных материалов, используемых для ремонта оборудования, инструментов, </a:t>
          </a:r>
        </a:p>
      </dgm:t>
    </dgm:pt>
    <dgm:pt modelId="{58483C7D-958C-4809-814C-C9CEDF5DBD04}" type="parTrans" cxnId="{F630E494-3705-4A80-8F41-9216C0E7F0AF}">
      <dgm:prSet/>
      <dgm:spPr/>
      <dgm:t>
        <a:bodyPr/>
        <a:lstStyle/>
        <a:p>
          <a:endParaRPr lang="ru-RU"/>
        </a:p>
      </dgm:t>
    </dgm:pt>
    <dgm:pt modelId="{F6B1AD7B-4BA5-4C3C-BA9B-FBC17118AB16}" type="sibTrans" cxnId="{F630E494-3705-4A80-8F41-9216C0E7F0AF}">
      <dgm:prSet/>
      <dgm:spPr/>
      <dgm:t>
        <a:bodyPr/>
        <a:lstStyle/>
        <a:p>
          <a:endParaRPr lang="ru-RU"/>
        </a:p>
      </dgm:t>
    </dgm:pt>
    <dgm:pt modelId="{F8C2D6FD-AC41-4912-AF93-28E942E5977E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ru-RU" sz="1500" b="1" baseline="0" dirty="0">
              <a:solidFill>
                <a:schemeClr val="accent1">
                  <a:lumMod val="50000"/>
                </a:schemeClr>
              </a:solidFill>
            </a:rPr>
            <a:t>на приобретение комплектующих изделий и (или) полуфабрикатов, подвергающихся монтаж</a:t>
          </a:r>
        </a:p>
      </dgm:t>
    </dgm:pt>
    <dgm:pt modelId="{69EBDF0A-2F56-4085-9650-D16DE63C351D}" type="parTrans" cxnId="{4229E2CD-5F65-4163-962B-8FD32F751177}">
      <dgm:prSet/>
      <dgm:spPr/>
      <dgm:t>
        <a:bodyPr/>
        <a:lstStyle/>
        <a:p>
          <a:endParaRPr lang="ru-RU"/>
        </a:p>
      </dgm:t>
    </dgm:pt>
    <dgm:pt modelId="{0C4BEA77-EFD8-4F3E-AD8B-BA15941E6EE9}" type="sibTrans" cxnId="{4229E2CD-5F65-4163-962B-8FD32F751177}">
      <dgm:prSet/>
      <dgm:spPr/>
      <dgm:t>
        <a:bodyPr/>
        <a:lstStyle/>
        <a:p>
          <a:endParaRPr lang="ru-RU"/>
        </a:p>
      </dgm:t>
    </dgm:pt>
    <dgm:pt modelId="{067246AC-DA54-40DC-8208-E488780AD88E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ru-RU" sz="1500" b="1" baseline="0" dirty="0">
              <a:solidFill>
                <a:schemeClr val="accent1">
                  <a:lumMod val="50000"/>
                </a:schemeClr>
              </a:solidFill>
            </a:rPr>
            <a:t>на приобретение топлива, воды и энергии всех видов, расходуемых на технологические цели</a:t>
          </a:r>
        </a:p>
      </dgm:t>
    </dgm:pt>
    <dgm:pt modelId="{08446B9D-BF89-43CF-ADE6-F40EB4EB6313}" type="parTrans" cxnId="{50294BEB-C928-4537-BB33-B5580FE4905B}">
      <dgm:prSet/>
      <dgm:spPr/>
      <dgm:t>
        <a:bodyPr/>
        <a:lstStyle/>
        <a:p>
          <a:endParaRPr lang="ru-RU"/>
        </a:p>
      </dgm:t>
    </dgm:pt>
    <dgm:pt modelId="{D4EC4E91-063B-44F6-99C8-D4C5DAED2038}" type="sibTrans" cxnId="{50294BEB-C928-4537-BB33-B5580FE4905B}">
      <dgm:prSet/>
      <dgm:spPr/>
      <dgm:t>
        <a:bodyPr/>
        <a:lstStyle/>
        <a:p>
          <a:endParaRPr lang="ru-RU"/>
        </a:p>
      </dgm:t>
    </dgm:pt>
    <dgm:pt modelId="{0BB6B213-F4E3-4FA1-9FF3-04BC0D9DA3FB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ru-RU" sz="1500" b="1" baseline="0" dirty="0">
              <a:solidFill>
                <a:schemeClr val="accent1">
                  <a:lumMod val="50000"/>
                </a:schemeClr>
              </a:solidFill>
            </a:rPr>
            <a:t>на приобретение работ и услуг производственного характера природоохранного назначения. </a:t>
          </a:r>
        </a:p>
      </dgm:t>
    </dgm:pt>
    <dgm:pt modelId="{E6BB3897-2B20-4D44-9B5F-10DE2DCA381A}" type="parTrans" cxnId="{1ABF261C-D011-4FB2-818B-F6ED688D5BFD}">
      <dgm:prSet/>
      <dgm:spPr/>
      <dgm:t>
        <a:bodyPr/>
        <a:lstStyle/>
        <a:p>
          <a:endParaRPr lang="ru-RU"/>
        </a:p>
      </dgm:t>
    </dgm:pt>
    <dgm:pt modelId="{588E2DF8-702C-46DE-803B-D799A98AA862}" type="sibTrans" cxnId="{1ABF261C-D011-4FB2-818B-F6ED688D5BFD}">
      <dgm:prSet/>
      <dgm:spPr/>
      <dgm:t>
        <a:bodyPr/>
        <a:lstStyle/>
        <a:p>
          <a:endParaRPr lang="ru-RU"/>
        </a:p>
      </dgm:t>
    </dgm:pt>
    <dgm:pt modelId="{62A36471-B2E1-4E3B-919A-A9D489BC8C40}" type="pres">
      <dgm:prSet presAssocID="{C5CFB483-E0AC-4F1A-B0AA-026B6C64741A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13A35B2E-C6A3-4AE3-B597-4EC2F626FAEC}" type="pres">
      <dgm:prSet presAssocID="{0E0BF420-D633-4D1E-9AD8-6E8505C5D07F}" presName="thickLine" presStyleLbl="alignNode1" presStyleIdx="0" presStyleCnt="1"/>
      <dgm:spPr/>
    </dgm:pt>
    <dgm:pt modelId="{03D6BCC9-E6AF-4835-9437-DC12F0540FF3}" type="pres">
      <dgm:prSet presAssocID="{0E0BF420-D633-4D1E-9AD8-6E8505C5D07F}" presName="horz1" presStyleCnt="0"/>
      <dgm:spPr/>
    </dgm:pt>
    <dgm:pt modelId="{598BA354-4B7C-46DA-AFE4-2D1F99EB0464}" type="pres">
      <dgm:prSet presAssocID="{0E0BF420-D633-4D1E-9AD8-6E8505C5D07F}" presName="tx1" presStyleLbl="revTx" presStyleIdx="0" presStyleCnt="11"/>
      <dgm:spPr/>
      <dgm:t>
        <a:bodyPr/>
        <a:lstStyle/>
        <a:p>
          <a:endParaRPr lang="ru-RU"/>
        </a:p>
      </dgm:t>
    </dgm:pt>
    <dgm:pt modelId="{50ED5AB4-95FC-4B7D-86E1-FFBD275BCC7D}" type="pres">
      <dgm:prSet presAssocID="{0E0BF420-D633-4D1E-9AD8-6E8505C5D07F}" presName="vert1" presStyleCnt="0"/>
      <dgm:spPr/>
    </dgm:pt>
    <dgm:pt modelId="{81117E88-0110-4E35-B008-879E0E4A222E}" type="pres">
      <dgm:prSet presAssocID="{9093439D-7C59-4094-9916-DA6532965A8A}" presName="vertSpace2a" presStyleCnt="0"/>
      <dgm:spPr/>
    </dgm:pt>
    <dgm:pt modelId="{3C25B630-E971-40A2-9324-927607EAB5B3}" type="pres">
      <dgm:prSet presAssocID="{9093439D-7C59-4094-9916-DA6532965A8A}" presName="horz2" presStyleCnt="0"/>
      <dgm:spPr/>
    </dgm:pt>
    <dgm:pt modelId="{F47C44C2-AE8F-4509-B3B1-20CE96057212}" type="pres">
      <dgm:prSet presAssocID="{9093439D-7C59-4094-9916-DA6532965A8A}" presName="horzSpace2" presStyleCnt="0"/>
      <dgm:spPr/>
    </dgm:pt>
    <dgm:pt modelId="{299D3BB9-4051-43C0-8F57-4D18288E1BB2}" type="pres">
      <dgm:prSet presAssocID="{9093439D-7C59-4094-9916-DA6532965A8A}" presName="tx2" presStyleLbl="revTx" presStyleIdx="1" presStyleCnt="11"/>
      <dgm:spPr/>
      <dgm:t>
        <a:bodyPr/>
        <a:lstStyle/>
        <a:p>
          <a:endParaRPr lang="ru-RU"/>
        </a:p>
      </dgm:t>
    </dgm:pt>
    <dgm:pt modelId="{E334DC39-19BD-4D12-9EA5-52B1022D802A}" type="pres">
      <dgm:prSet presAssocID="{9093439D-7C59-4094-9916-DA6532965A8A}" presName="vert2" presStyleCnt="0"/>
      <dgm:spPr/>
    </dgm:pt>
    <dgm:pt modelId="{2D3F4CC9-425C-4DF6-870E-29E512318493}" type="pres">
      <dgm:prSet presAssocID="{9093439D-7C59-4094-9916-DA6532965A8A}" presName="thinLine2b" presStyleLbl="callout" presStyleIdx="0" presStyleCnt="10"/>
      <dgm:spPr/>
    </dgm:pt>
    <dgm:pt modelId="{60EFE999-8046-498A-9A64-FCA6F6E40975}" type="pres">
      <dgm:prSet presAssocID="{9093439D-7C59-4094-9916-DA6532965A8A}" presName="vertSpace2b" presStyleCnt="0"/>
      <dgm:spPr/>
    </dgm:pt>
    <dgm:pt modelId="{0393BD83-EB32-4894-8727-F17F7BD4A1EC}" type="pres">
      <dgm:prSet presAssocID="{B927622F-B62E-4EA0-81B9-0356F8760ACF}" presName="horz2" presStyleCnt="0"/>
      <dgm:spPr/>
    </dgm:pt>
    <dgm:pt modelId="{B4C5B820-C705-4F54-B1CB-AA763331E0AA}" type="pres">
      <dgm:prSet presAssocID="{B927622F-B62E-4EA0-81B9-0356F8760ACF}" presName="horzSpace2" presStyleCnt="0"/>
      <dgm:spPr/>
    </dgm:pt>
    <dgm:pt modelId="{5B783E9F-3CA7-40D8-A33B-493E741648B0}" type="pres">
      <dgm:prSet presAssocID="{B927622F-B62E-4EA0-81B9-0356F8760ACF}" presName="tx2" presStyleLbl="revTx" presStyleIdx="2" presStyleCnt="11"/>
      <dgm:spPr/>
      <dgm:t>
        <a:bodyPr/>
        <a:lstStyle/>
        <a:p>
          <a:endParaRPr lang="ru-RU"/>
        </a:p>
      </dgm:t>
    </dgm:pt>
    <dgm:pt modelId="{04C795C5-51CD-4285-8C35-9860BAB8068E}" type="pres">
      <dgm:prSet presAssocID="{B927622F-B62E-4EA0-81B9-0356F8760ACF}" presName="vert2" presStyleCnt="0"/>
      <dgm:spPr/>
    </dgm:pt>
    <dgm:pt modelId="{244D9830-B532-4C93-BF6D-8CA40FC8FF74}" type="pres">
      <dgm:prSet presAssocID="{B927622F-B62E-4EA0-81B9-0356F8760ACF}" presName="thinLine2b" presStyleLbl="callout" presStyleIdx="1" presStyleCnt="10"/>
      <dgm:spPr/>
    </dgm:pt>
    <dgm:pt modelId="{84CA2FA7-53BF-4768-A198-5359DC4C41A3}" type="pres">
      <dgm:prSet presAssocID="{B927622F-B62E-4EA0-81B9-0356F8760ACF}" presName="vertSpace2b" presStyleCnt="0"/>
      <dgm:spPr/>
    </dgm:pt>
    <dgm:pt modelId="{064DA0AA-8284-44CD-B901-41EF960ACF63}" type="pres">
      <dgm:prSet presAssocID="{966ED76A-A420-423C-83FE-5464227AB932}" presName="horz2" presStyleCnt="0"/>
      <dgm:spPr/>
    </dgm:pt>
    <dgm:pt modelId="{716627C8-8FE5-48B6-BEA0-5FA24F783B50}" type="pres">
      <dgm:prSet presAssocID="{966ED76A-A420-423C-83FE-5464227AB932}" presName="horzSpace2" presStyleCnt="0"/>
      <dgm:spPr/>
    </dgm:pt>
    <dgm:pt modelId="{3EB5C18A-9533-4F7D-96EF-C0EB71228B7D}" type="pres">
      <dgm:prSet presAssocID="{966ED76A-A420-423C-83FE-5464227AB932}" presName="tx2" presStyleLbl="revTx" presStyleIdx="3" presStyleCnt="11"/>
      <dgm:spPr/>
      <dgm:t>
        <a:bodyPr/>
        <a:lstStyle/>
        <a:p>
          <a:endParaRPr lang="ru-RU"/>
        </a:p>
      </dgm:t>
    </dgm:pt>
    <dgm:pt modelId="{B43A4947-DBBF-4B00-9AA8-E4370687F1F7}" type="pres">
      <dgm:prSet presAssocID="{966ED76A-A420-423C-83FE-5464227AB932}" presName="vert2" presStyleCnt="0"/>
      <dgm:spPr/>
    </dgm:pt>
    <dgm:pt modelId="{96561999-1287-45B1-BF7B-516856F2F69A}" type="pres">
      <dgm:prSet presAssocID="{966ED76A-A420-423C-83FE-5464227AB932}" presName="thinLine2b" presStyleLbl="callout" presStyleIdx="2" presStyleCnt="10"/>
      <dgm:spPr/>
    </dgm:pt>
    <dgm:pt modelId="{EF58623F-5009-457A-BCF3-4EE27AF30B4D}" type="pres">
      <dgm:prSet presAssocID="{966ED76A-A420-423C-83FE-5464227AB932}" presName="vertSpace2b" presStyleCnt="0"/>
      <dgm:spPr/>
    </dgm:pt>
    <dgm:pt modelId="{0F865C57-EF8D-4D2C-AC27-AD654A142A35}" type="pres">
      <dgm:prSet presAssocID="{B3CE0070-C11E-4162-9EC8-F2DC1DE215A6}" presName="horz2" presStyleCnt="0"/>
      <dgm:spPr/>
    </dgm:pt>
    <dgm:pt modelId="{5C7E78C3-152C-4DFA-9A3F-7768850866EC}" type="pres">
      <dgm:prSet presAssocID="{B3CE0070-C11E-4162-9EC8-F2DC1DE215A6}" presName="horzSpace2" presStyleCnt="0"/>
      <dgm:spPr/>
    </dgm:pt>
    <dgm:pt modelId="{188D26FF-8654-4BAE-A5D3-CB67535151FE}" type="pres">
      <dgm:prSet presAssocID="{B3CE0070-C11E-4162-9EC8-F2DC1DE215A6}" presName="tx2" presStyleLbl="revTx" presStyleIdx="4" presStyleCnt="11"/>
      <dgm:spPr/>
      <dgm:t>
        <a:bodyPr/>
        <a:lstStyle/>
        <a:p>
          <a:endParaRPr lang="ru-RU"/>
        </a:p>
      </dgm:t>
    </dgm:pt>
    <dgm:pt modelId="{11225C03-D19C-49EE-A2BA-18292BC621C5}" type="pres">
      <dgm:prSet presAssocID="{B3CE0070-C11E-4162-9EC8-F2DC1DE215A6}" presName="vert2" presStyleCnt="0"/>
      <dgm:spPr/>
    </dgm:pt>
    <dgm:pt modelId="{B4B1BF23-404E-4B7E-A45E-50BF7AE7F6B3}" type="pres">
      <dgm:prSet presAssocID="{B3CE0070-C11E-4162-9EC8-F2DC1DE215A6}" presName="thinLine2b" presStyleLbl="callout" presStyleIdx="3" presStyleCnt="10"/>
      <dgm:spPr/>
    </dgm:pt>
    <dgm:pt modelId="{3F69E234-D56D-4924-ACA1-E1712509D74F}" type="pres">
      <dgm:prSet presAssocID="{B3CE0070-C11E-4162-9EC8-F2DC1DE215A6}" presName="vertSpace2b" presStyleCnt="0"/>
      <dgm:spPr/>
    </dgm:pt>
    <dgm:pt modelId="{F09C7CFD-A9AE-43B9-96B7-C4111C7369BC}" type="pres">
      <dgm:prSet presAssocID="{CB4E42A2-9FE8-47C8-8D04-25F9A07866B6}" presName="horz2" presStyleCnt="0"/>
      <dgm:spPr/>
    </dgm:pt>
    <dgm:pt modelId="{844F24A7-46E9-4E1C-8D55-6D3B1D362AB6}" type="pres">
      <dgm:prSet presAssocID="{CB4E42A2-9FE8-47C8-8D04-25F9A07866B6}" presName="horzSpace2" presStyleCnt="0"/>
      <dgm:spPr/>
    </dgm:pt>
    <dgm:pt modelId="{A07291AF-80DB-451B-9C64-A7F85CE4401C}" type="pres">
      <dgm:prSet presAssocID="{CB4E42A2-9FE8-47C8-8D04-25F9A07866B6}" presName="tx2" presStyleLbl="revTx" presStyleIdx="5" presStyleCnt="11"/>
      <dgm:spPr/>
      <dgm:t>
        <a:bodyPr/>
        <a:lstStyle/>
        <a:p>
          <a:endParaRPr lang="ru-RU"/>
        </a:p>
      </dgm:t>
    </dgm:pt>
    <dgm:pt modelId="{4208044C-25D4-4CE8-A6E6-212EE9B74BBB}" type="pres">
      <dgm:prSet presAssocID="{CB4E42A2-9FE8-47C8-8D04-25F9A07866B6}" presName="vert2" presStyleCnt="0"/>
      <dgm:spPr/>
    </dgm:pt>
    <dgm:pt modelId="{05D08272-9077-41DF-9F0E-8492798D29EB}" type="pres">
      <dgm:prSet presAssocID="{CB4E42A2-9FE8-47C8-8D04-25F9A07866B6}" presName="thinLine2b" presStyleLbl="callout" presStyleIdx="4" presStyleCnt="10"/>
      <dgm:spPr/>
    </dgm:pt>
    <dgm:pt modelId="{B82FB3B3-9558-43D4-82C1-FD0E1881EF1E}" type="pres">
      <dgm:prSet presAssocID="{CB4E42A2-9FE8-47C8-8D04-25F9A07866B6}" presName="vertSpace2b" presStyleCnt="0"/>
      <dgm:spPr/>
    </dgm:pt>
    <dgm:pt modelId="{2C7B5585-878D-4B40-99A9-B3633C06BD61}" type="pres">
      <dgm:prSet presAssocID="{09C09EFE-3249-442B-B62A-5A28205BCBE6}" presName="horz2" presStyleCnt="0"/>
      <dgm:spPr/>
    </dgm:pt>
    <dgm:pt modelId="{64435209-8969-4A5D-B465-D8503ADFB57E}" type="pres">
      <dgm:prSet presAssocID="{09C09EFE-3249-442B-B62A-5A28205BCBE6}" presName="horzSpace2" presStyleCnt="0"/>
      <dgm:spPr/>
    </dgm:pt>
    <dgm:pt modelId="{C2D2D5B2-1FAD-4F49-AF9A-834560D63BD2}" type="pres">
      <dgm:prSet presAssocID="{09C09EFE-3249-442B-B62A-5A28205BCBE6}" presName="tx2" presStyleLbl="revTx" presStyleIdx="6" presStyleCnt="11"/>
      <dgm:spPr/>
      <dgm:t>
        <a:bodyPr/>
        <a:lstStyle/>
        <a:p>
          <a:endParaRPr lang="ru-RU"/>
        </a:p>
      </dgm:t>
    </dgm:pt>
    <dgm:pt modelId="{7BF1829A-F736-4B7C-8571-65E2EDA3C58B}" type="pres">
      <dgm:prSet presAssocID="{09C09EFE-3249-442B-B62A-5A28205BCBE6}" presName="vert2" presStyleCnt="0"/>
      <dgm:spPr/>
    </dgm:pt>
    <dgm:pt modelId="{F08ECEE5-A38D-4803-A8FB-60B664F4B692}" type="pres">
      <dgm:prSet presAssocID="{09C09EFE-3249-442B-B62A-5A28205BCBE6}" presName="thinLine2b" presStyleLbl="callout" presStyleIdx="5" presStyleCnt="10"/>
      <dgm:spPr/>
    </dgm:pt>
    <dgm:pt modelId="{236206E8-E2D1-4492-B5E2-F19524F49F34}" type="pres">
      <dgm:prSet presAssocID="{09C09EFE-3249-442B-B62A-5A28205BCBE6}" presName="vertSpace2b" presStyleCnt="0"/>
      <dgm:spPr/>
    </dgm:pt>
    <dgm:pt modelId="{0D36B900-DC94-4C60-BBDD-0BE0D7406AD2}" type="pres">
      <dgm:prSet presAssocID="{5BFDD9B3-2803-4373-A9B1-8CEE4B9B2261}" presName="horz2" presStyleCnt="0"/>
      <dgm:spPr/>
    </dgm:pt>
    <dgm:pt modelId="{417C2739-8D97-4463-9DC9-79E87CE4902A}" type="pres">
      <dgm:prSet presAssocID="{5BFDD9B3-2803-4373-A9B1-8CEE4B9B2261}" presName="horzSpace2" presStyleCnt="0"/>
      <dgm:spPr/>
    </dgm:pt>
    <dgm:pt modelId="{44ED49B4-41F3-460D-93FA-6C21A06A6FD0}" type="pres">
      <dgm:prSet presAssocID="{5BFDD9B3-2803-4373-A9B1-8CEE4B9B2261}" presName="tx2" presStyleLbl="revTx" presStyleIdx="7" presStyleCnt="11"/>
      <dgm:spPr/>
      <dgm:t>
        <a:bodyPr/>
        <a:lstStyle/>
        <a:p>
          <a:endParaRPr lang="ru-RU"/>
        </a:p>
      </dgm:t>
    </dgm:pt>
    <dgm:pt modelId="{0278CA95-94CF-40EC-A7C4-6899C99D333E}" type="pres">
      <dgm:prSet presAssocID="{5BFDD9B3-2803-4373-A9B1-8CEE4B9B2261}" presName="vert2" presStyleCnt="0"/>
      <dgm:spPr/>
    </dgm:pt>
    <dgm:pt modelId="{647F80DB-B36B-47E5-A092-7EE5803CD840}" type="pres">
      <dgm:prSet presAssocID="{5BFDD9B3-2803-4373-A9B1-8CEE4B9B2261}" presName="thinLine2b" presStyleLbl="callout" presStyleIdx="6" presStyleCnt="10"/>
      <dgm:spPr/>
    </dgm:pt>
    <dgm:pt modelId="{34DF1127-E9DA-4756-AE50-52AA00B38FDB}" type="pres">
      <dgm:prSet presAssocID="{5BFDD9B3-2803-4373-A9B1-8CEE4B9B2261}" presName="vertSpace2b" presStyleCnt="0"/>
      <dgm:spPr/>
    </dgm:pt>
    <dgm:pt modelId="{AF5E3A22-BD52-4C59-B8CC-3AA5A83D4C9E}" type="pres">
      <dgm:prSet presAssocID="{F8C2D6FD-AC41-4912-AF93-28E942E5977E}" presName="horz2" presStyleCnt="0"/>
      <dgm:spPr/>
    </dgm:pt>
    <dgm:pt modelId="{F0BD9D59-B6FF-481B-88AD-D93C84E51EC9}" type="pres">
      <dgm:prSet presAssocID="{F8C2D6FD-AC41-4912-AF93-28E942E5977E}" presName="horzSpace2" presStyleCnt="0"/>
      <dgm:spPr/>
    </dgm:pt>
    <dgm:pt modelId="{E94BD5F1-FA2F-4D59-8C19-D9B2900D2091}" type="pres">
      <dgm:prSet presAssocID="{F8C2D6FD-AC41-4912-AF93-28E942E5977E}" presName="tx2" presStyleLbl="revTx" presStyleIdx="8" presStyleCnt="11"/>
      <dgm:spPr/>
      <dgm:t>
        <a:bodyPr/>
        <a:lstStyle/>
        <a:p>
          <a:endParaRPr lang="ru-RU"/>
        </a:p>
      </dgm:t>
    </dgm:pt>
    <dgm:pt modelId="{A0110E0A-D4EF-4317-8BAA-D5C3E732CBE7}" type="pres">
      <dgm:prSet presAssocID="{F8C2D6FD-AC41-4912-AF93-28E942E5977E}" presName="vert2" presStyleCnt="0"/>
      <dgm:spPr/>
    </dgm:pt>
    <dgm:pt modelId="{6BB64B2D-9171-489C-B4F3-62A1E9982DCF}" type="pres">
      <dgm:prSet presAssocID="{F8C2D6FD-AC41-4912-AF93-28E942E5977E}" presName="thinLine2b" presStyleLbl="callout" presStyleIdx="7" presStyleCnt="10"/>
      <dgm:spPr/>
    </dgm:pt>
    <dgm:pt modelId="{AF1FCAA9-1310-4CEF-898C-64C2F8F3078E}" type="pres">
      <dgm:prSet presAssocID="{F8C2D6FD-AC41-4912-AF93-28E942E5977E}" presName="vertSpace2b" presStyleCnt="0"/>
      <dgm:spPr/>
    </dgm:pt>
    <dgm:pt modelId="{75840000-567F-480F-86D2-4854E039FCEC}" type="pres">
      <dgm:prSet presAssocID="{067246AC-DA54-40DC-8208-E488780AD88E}" presName="horz2" presStyleCnt="0"/>
      <dgm:spPr/>
    </dgm:pt>
    <dgm:pt modelId="{09D65EC2-0EE2-4A4D-A2C0-2AD6EAA9EE04}" type="pres">
      <dgm:prSet presAssocID="{067246AC-DA54-40DC-8208-E488780AD88E}" presName="horzSpace2" presStyleCnt="0"/>
      <dgm:spPr/>
    </dgm:pt>
    <dgm:pt modelId="{E706CD71-CC07-4D23-A6F1-9739DD7B6E6E}" type="pres">
      <dgm:prSet presAssocID="{067246AC-DA54-40DC-8208-E488780AD88E}" presName="tx2" presStyleLbl="revTx" presStyleIdx="9" presStyleCnt="11"/>
      <dgm:spPr/>
      <dgm:t>
        <a:bodyPr/>
        <a:lstStyle/>
        <a:p>
          <a:endParaRPr lang="ru-RU"/>
        </a:p>
      </dgm:t>
    </dgm:pt>
    <dgm:pt modelId="{4DBF1158-4360-486C-9AC8-4028294085C7}" type="pres">
      <dgm:prSet presAssocID="{067246AC-DA54-40DC-8208-E488780AD88E}" presName="vert2" presStyleCnt="0"/>
      <dgm:spPr/>
    </dgm:pt>
    <dgm:pt modelId="{5E7F755C-8CEF-4459-95F2-08967821C453}" type="pres">
      <dgm:prSet presAssocID="{067246AC-DA54-40DC-8208-E488780AD88E}" presName="thinLine2b" presStyleLbl="callout" presStyleIdx="8" presStyleCnt="10"/>
      <dgm:spPr/>
    </dgm:pt>
    <dgm:pt modelId="{E9925D68-990F-439F-9435-0E5837B333A2}" type="pres">
      <dgm:prSet presAssocID="{067246AC-DA54-40DC-8208-E488780AD88E}" presName="vertSpace2b" presStyleCnt="0"/>
      <dgm:spPr/>
    </dgm:pt>
    <dgm:pt modelId="{870C2667-91A2-46ED-B359-D716B63F72B3}" type="pres">
      <dgm:prSet presAssocID="{0BB6B213-F4E3-4FA1-9FF3-04BC0D9DA3FB}" presName="horz2" presStyleCnt="0"/>
      <dgm:spPr/>
    </dgm:pt>
    <dgm:pt modelId="{1E261299-D3AB-4B64-84E1-249B52B379CE}" type="pres">
      <dgm:prSet presAssocID="{0BB6B213-F4E3-4FA1-9FF3-04BC0D9DA3FB}" presName="horzSpace2" presStyleCnt="0"/>
      <dgm:spPr/>
    </dgm:pt>
    <dgm:pt modelId="{D6597175-4B0E-4C6C-AA01-C43B40056234}" type="pres">
      <dgm:prSet presAssocID="{0BB6B213-F4E3-4FA1-9FF3-04BC0D9DA3FB}" presName="tx2" presStyleLbl="revTx" presStyleIdx="10" presStyleCnt="11"/>
      <dgm:spPr/>
      <dgm:t>
        <a:bodyPr/>
        <a:lstStyle/>
        <a:p>
          <a:endParaRPr lang="ru-RU"/>
        </a:p>
      </dgm:t>
    </dgm:pt>
    <dgm:pt modelId="{F902418A-160F-4062-AA06-99F02E87AE7C}" type="pres">
      <dgm:prSet presAssocID="{0BB6B213-F4E3-4FA1-9FF3-04BC0D9DA3FB}" presName="vert2" presStyleCnt="0"/>
      <dgm:spPr/>
    </dgm:pt>
    <dgm:pt modelId="{273AA359-7522-4AD1-9190-681109FB2110}" type="pres">
      <dgm:prSet presAssocID="{0BB6B213-F4E3-4FA1-9FF3-04BC0D9DA3FB}" presName="thinLine2b" presStyleLbl="callout" presStyleIdx="9" presStyleCnt="10"/>
      <dgm:spPr/>
    </dgm:pt>
    <dgm:pt modelId="{F764C3FF-AC21-4302-9FA7-3000C5FF6715}" type="pres">
      <dgm:prSet presAssocID="{0BB6B213-F4E3-4FA1-9FF3-04BC0D9DA3FB}" presName="vertSpace2b" presStyleCnt="0"/>
      <dgm:spPr/>
    </dgm:pt>
  </dgm:ptLst>
  <dgm:cxnLst>
    <dgm:cxn modelId="{1D88EE34-93A6-40F5-8588-B546A6AAE84C}" type="presOf" srcId="{09C09EFE-3249-442B-B62A-5A28205BCBE6}" destId="{C2D2D5B2-1FAD-4F49-AF9A-834560D63BD2}" srcOrd="0" destOrd="0" presId="urn:microsoft.com/office/officeart/2008/layout/LinedList"/>
    <dgm:cxn modelId="{64674CCA-B064-4F4A-B204-5A8D0C0220EB}" srcId="{0E0BF420-D633-4D1E-9AD8-6E8505C5D07F}" destId="{9093439D-7C59-4094-9916-DA6532965A8A}" srcOrd="0" destOrd="0" parTransId="{C78257E8-2597-49EC-8F57-B875D3FACD9D}" sibTransId="{80D3690C-FA2B-4086-903B-1954232FAD48}"/>
    <dgm:cxn modelId="{15CAC28A-BDD5-4858-B082-C9C11E5CD6A9}" srcId="{0E0BF420-D633-4D1E-9AD8-6E8505C5D07F}" destId="{B927622F-B62E-4EA0-81B9-0356F8760ACF}" srcOrd="1" destOrd="0" parTransId="{85E9BE02-2B66-47B6-87B7-CDA4563BABAB}" sibTransId="{5FC2F820-537B-4D6E-9EB9-E0DCC94A2A04}"/>
    <dgm:cxn modelId="{4229E2CD-5F65-4163-962B-8FD32F751177}" srcId="{0E0BF420-D633-4D1E-9AD8-6E8505C5D07F}" destId="{F8C2D6FD-AC41-4912-AF93-28E942E5977E}" srcOrd="7" destOrd="0" parTransId="{69EBDF0A-2F56-4085-9650-D16DE63C351D}" sibTransId="{0C4BEA77-EFD8-4F3E-AD8B-BA15941E6EE9}"/>
    <dgm:cxn modelId="{51C9AA22-1244-4795-8A19-0C0D1EDEC508}" srcId="{C5CFB483-E0AC-4F1A-B0AA-026B6C64741A}" destId="{0E0BF420-D633-4D1E-9AD8-6E8505C5D07F}" srcOrd="0" destOrd="0" parTransId="{EC2E5BC8-35AD-42FB-B4EC-A5AC25B5B89A}" sibTransId="{19F54F0E-E7CD-4193-B3E7-B460E664E974}"/>
    <dgm:cxn modelId="{A9F8FA16-77C9-4FDA-9C44-75943877C500}" type="presOf" srcId="{9093439D-7C59-4094-9916-DA6532965A8A}" destId="{299D3BB9-4051-43C0-8F57-4D18288E1BB2}" srcOrd="0" destOrd="0" presId="urn:microsoft.com/office/officeart/2008/layout/LinedList"/>
    <dgm:cxn modelId="{D7FC6DBD-A2C4-42C8-90DB-76911A4B3A9A}" type="presOf" srcId="{966ED76A-A420-423C-83FE-5464227AB932}" destId="{3EB5C18A-9533-4F7D-96EF-C0EB71228B7D}" srcOrd="0" destOrd="0" presId="urn:microsoft.com/office/officeart/2008/layout/LinedList"/>
    <dgm:cxn modelId="{19BC6B15-31B6-43A1-9A98-97D1ACA97F60}" srcId="{0E0BF420-D633-4D1E-9AD8-6E8505C5D07F}" destId="{966ED76A-A420-423C-83FE-5464227AB932}" srcOrd="2" destOrd="0" parTransId="{8DB25C7D-D1BA-4CC2-B10B-613C4B1C333A}" sibTransId="{E0738B49-31B4-437F-AF78-2CFF7B0AF475}"/>
    <dgm:cxn modelId="{84E95FB5-0193-4B9F-B828-DE8339B2BF89}" type="presOf" srcId="{5BFDD9B3-2803-4373-A9B1-8CEE4B9B2261}" destId="{44ED49B4-41F3-460D-93FA-6C21A06A6FD0}" srcOrd="0" destOrd="0" presId="urn:microsoft.com/office/officeart/2008/layout/LinedList"/>
    <dgm:cxn modelId="{E2853031-5681-4C60-BDB2-1A0A4BA57D4F}" srcId="{0E0BF420-D633-4D1E-9AD8-6E8505C5D07F}" destId="{B3CE0070-C11E-4162-9EC8-F2DC1DE215A6}" srcOrd="3" destOrd="0" parTransId="{053FA605-AE9E-440A-AFBE-E5F366072715}" sibTransId="{4E5A2DC5-7E72-4FE1-B04B-0A360A30B1BB}"/>
    <dgm:cxn modelId="{13674C14-66AB-470C-827B-50FF15EF1CE0}" type="presOf" srcId="{0E0BF420-D633-4D1E-9AD8-6E8505C5D07F}" destId="{598BA354-4B7C-46DA-AFE4-2D1F99EB0464}" srcOrd="0" destOrd="0" presId="urn:microsoft.com/office/officeart/2008/layout/LinedList"/>
    <dgm:cxn modelId="{50294BEB-C928-4537-BB33-B5580FE4905B}" srcId="{0E0BF420-D633-4D1E-9AD8-6E8505C5D07F}" destId="{067246AC-DA54-40DC-8208-E488780AD88E}" srcOrd="8" destOrd="0" parTransId="{08446B9D-BF89-43CF-ADE6-F40EB4EB6313}" sibTransId="{D4EC4E91-063B-44F6-99C8-D4C5DAED2038}"/>
    <dgm:cxn modelId="{8685FDAD-3541-4100-A90D-D2267FFD522A}" type="presOf" srcId="{F8C2D6FD-AC41-4912-AF93-28E942E5977E}" destId="{E94BD5F1-FA2F-4D59-8C19-D9B2900D2091}" srcOrd="0" destOrd="0" presId="urn:microsoft.com/office/officeart/2008/layout/LinedList"/>
    <dgm:cxn modelId="{92CC1B5C-B9EF-45B8-9C5A-E85F221EEC05}" type="presOf" srcId="{B3CE0070-C11E-4162-9EC8-F2DC1DE215A6}" destId="{188D26FF-8654-4BAE-A5D3-CB67535151FE}" srcOrd="0" destOrd="0" presId="urn:microsoft.com/office/officeart/2008/layout/LinedList"/>
    <dgm:cxn modelId="{4CE2D4F3-C9A3-472F-876F-58D8CDBC3E69}" srcId="{0E0BF420-D633-4D1E-9AD8-6E8505C5D07F}" destId="{CB4E42A2-9FE8-47C8-8D04-25F9A07866B6}" srcOrd="4" destOrd="0" parTransId="{01021F5A-D870-4EF3-A5A8-D48552D0D695}" sibTransId="{F6819239-CD8B-4C78-B623-9962ED407C2C}"/>
    <dgm:cxn modelId="{F397CB8F-D4F2-4723-AB83-8E191FC43A3C}" type="presOf" srcId="{C5CFB483-E0AC-4F1A-B0AA-026B6C64741A}" destId="{62A36471-B2E1-4E3B-919A-A9D489BC8C40}" srcOrd="0" destOrd="0" presId="urn:microsoft.com/office/officeart/2008/layout/LinedList"/>
    <dgm:cxn modelId="{0FAF3811-BB92-4F09-9611-5B67DC1FFB48}" type="presOf" srcId="{B927622F-B62E-4EA0-81B9-0356F8760ACF}" destId="{5B783E9F-3CA7-40D8-A33B-493E741648B0}" srcOrd="0" destOrd="0" presId="urn:microsoft.com/office/officeart/2008/layout/LinedList"/>
    <dgm:cxn modelId="{F630E494-3705-4A80-8F41-9216C0E7F0AF}" srcId="{0E0BF420-D633-4D1E-9AD8-6E8505C5D07F}" destId="{5BFDD9B3-2803-4373-A9B1-8CEE4B9B2261}" srcOrd="6" destOrd="0" parTransId="{58483C7D-958C-4809-814C-C9CEDF5DBD04}" sibTransId="{F6B1AD7B-4BA5-4C3C-BA9B-FBC17118AB16}"/>
    <dgm:cxn modelId="{99BEC55F-D7F6-41CB-89BB-6324A02A43E8}" type="presOf" srcId="{0BB6B213-F4E3-4FA1-9FF3-04BC0D9DA3FB}" destId="{D6597175-4B0E-4C6C-AA01-C43B40056234}" srcOrd="0" destOrd="0" presId="urn:microsoft.com/office/officeart/2008/layout/LinedList"/>
    <dgm:cxn modelId="{D7D1EFFB-35A6-438B-847D-E9B276DE97BB}" type="presOf" srcId="{CB4E42A2-9FE8-47C8-8D04-25F9A07866B6}" destId="{A07291AF-80DB-451B-9C64-A7F85CE4401C}" srcOrd="0" destOrd="0" presId="urn:microsoft.com/office/officeart/2008/layout/LinedList"/>
    <dgm:cxn modelId="{847E615F-306D-4FDC-98AB-3FEA66491C0A}" type="presOf" srcId="{067246AC-DA54-40DC-8208-E488780AD88E}" destId="{E706CD71-CC07-4D23-A6F1-9739DD7B6E6E}" srcOrd="0" destOrd="0" presId="urn:microsoft.com/office/officeart/2008/layout/LinedList"/>
    <dgm:cxn modelId="{1ABF261C-D011-4FB2-818B-F6ED688D5BFD}" srcId="{0E0BF420-D633-4D1E-9AD8-6E8505C5D07F}" destId="{0BB6B213-F4E3-4FA1-9FF3-04BC0D9DA3FB}" srcOrd="9" destOrd="0" parTransId="{E6BB3897-2B20-4D44-9B5F-10DE2DCA381A}" sibTransId="{588E2DF8-702C-46DE-803B-D799A98AA862}"/>
    <dgm:cxn modelId="{184CDEFC-9F03-4270-8606-DD3133C95656}" srcId="{0E0BF420-D633-4D1E-9AD8-6E8505C5D07F}" destId="{09C09EFE-3249-442B-B62A-5A28205BCBE6}" srcOrd="5" destOrd="0" parTransId="{903E0C83-5152-4BBD-82DA-3CD93D835756}" sibTransId="{3FF4F402-220F-4ABB-A650-B05966186EFC}"/>
    <dgm:cxn modelId="{71AFABA7-0988-446D-BF36-6B77CAECE79E}" type="presParOf" srcId="{62A36471-B2E1-4E3B-919A-A9D489BC8C40}" destId="{13A35B2E-C6A3-4AE3-B597-4EC2F626FAEC}" srcOrd="0" destOrd="0" presId="urn:microsoft.com/office/officeart/2008/layout/LinedList"/>
    <dgm:cxn modelId="{05E9AC1F-72EA-4847-9E1C-F90C6E76CB1C}" type="presParOf" srcId="{62A36471-B2E1-4E3B-919A-A9D489BC8C40}" destId="{03D6BCC9-E6AF-4835-9437-DC12F0540FF3}" srcOrd="1" destOrd="0" presId="urn:microsoft.com/office/officeart/2008/layout/LinedList"/>
    <dgm:cxn modelId="{C60298B5-F447-4416-9852-2D12900F54E5}" type="presParOf" srcId="{03D6BCC9-E6AF-4835-9437-DC12F0540FF3}" destId="{598BA354-4B7C-46DA-AFE4-2D1F99EB0464}" srcOrd="0" destOrd="0" presId="urn:microsoft.com/office/officeart/2008/layout/LinedList"/>
    <dgm:cxn modelId="{33C2F9E2-00E0-48D6-84C3-7138A021BB80}" type="presParOf" srcId="{03D6BCC9-E6AF-4835-9437-DC12F0540FF3}" destId="{50ED5AB4-95FC-4B7D-86E1-FFBD275BCC7D}" srcOrd="1" destOrd="0" presId="urn:microsoft.com/office/officeart/2008/layout/LinedList"/>
    <dgm:cxn modelId="{9743E700-F34B-4618-9594-D7E77F0A74A0}" type="presParOf" srcId="{50ED5AB4-95FC-4B7D-86E1-FFBD275BCC7D}" destId="{81117E88-0110-4E35-B008-879E0E4A222E}" srcOrd="0" destOrd="0" presId="urn:microsoft.com/office/officeart/2008/layout/LinedList"/>
    <dgm:cxn modelId="{CCC9E223-9E65-44CD-B207-95AC4E8400BA}" type="presParOf" srcId="{50ED5AB4-95FC-4B7D-86E1-FFBD275BCC7D}" destId="{3C25B630-E971-40A2-9324-927607EAB5B3}" srcOrd="1" destOrd="0" presId="urn:microsoft.com/office/officeart/2008/layout/LinedList"/>
    <dgm:cxn modelId="{CD66F025-EAF1-4132-9D10-A1A60D62D73F}" type="presParOf" srcId="{3C25B630-E971-40A2-9324-927607EAB5B3}" destId="{F47C44C2-AE8F-4509-B3B1-20CE96057212}" srcOrd="0" destOrd="0" presId="urn:microsoft.com/office/officeart/2008/layout/LinedList"/>
    <dgm:cxn modelId="{32441C44-7721-4FAD-B4F5-00AF863B226A}" type="presParOf" srcId="{3C25B630-E971-40A2-9324-927607EAB5B3}" destId="{299D3BB9-4051-43C0-8F57-4D18288E1BB2}" srcOrd="1" destOrd="0" presId="urn:microsoft.com/office/officeart/2008/layout/LinedList"/>
    <dgm:cxn modelId="{3C5E55D4-652D-4091-B095-615741A5501D}" type="presParOf" srcId="{3C25B630-E971-40A2-9324-927607EAB5B3}" destId="{E334DC39-19BD-4D12-9EA5-52B1022D802A}" srcOrd="2" destOrd="0" presId="urn:microsoft.com/office/officeart/2008/layout/LinedList"/>
    <dgm:cxn modelId="{F75AB7ED-12DB-4B3C-A79B-85C82DE1EAB9}" type="presParOf" srcId="{50ED5AB4-95FC-4B7D-86E1-FFBD275BCC7D}" destId="{2D3F4CC9-425C-4DF6-870E-29E512318493}" srcOrd="2" destOrd="0" presId="urn:microsoft.com/office/officeart/2008/layout/LinedList"/>
    <dgm:cxn modelId="{1335FB6B-F6A7-415B-B5BA-C952D3E52D06}" type="presParOf" srcId="{50ED5AB4-95FC-4B7D-86E1-FFBD275BCC7D}" destId="{60EFE999-8046-498A-9A64-FCA6F6E40975}" srcOrd="3" destOrd="0" presId="urn:microsoft.com/office/officeart/2008/layout/LinedList"/>
    <dgm:cxn modelId="{C7CF8FA3-C36E-40ED-A69B-BE70E7E0794C}" type="presParOf" srcId="{50ED5AB4-95FC-4B7D-86E1-FFBD275BCC7D}" destId="{0393BD83-EB32-4894-8727-F17F7BD4A1EC}" srcOrd="4" destOrd="0" presId="urn:microsoft.com/office/officeart/2008/layout/LinedList"/>
    <dgm:cxn modelId="{ACE61EDF-4278-457D-BFD2-037704875CFC}" type="presParOf" srcId="{0393BD83-EB32-4894-8727-F17F7BD4A1EC}" destId="{B4C5B820-C705-4F54-B1CB-AA763331E0AA}" srcOrd="0" destOrd="0" presId="urn:microsoft.com/office/officeart/2008/layout/LinedList"/>
    <dgm:cxn modelId="{4317CF0F-1487-4528-A129-1A4CD3F4F997}" type="presParOf" srcId="{0393BD83-EB32-4894-8727-F17F7BD4A1EC}" destId="{5B783E9F-3CA7-40D8-A33B-493E741648B0}" srcOrd="1" destOrd="0" presId="urn:microsoft.com/office/officeart/2008/layout/LinedList"/>
    <dgm:cxn modelId="{DE2D7131-9FD1-4C95-8898-9AD8CEFA183D}" type="presParOf" srcId="{0393BD83-EB32-4894-8727-F17F7BD4A1EC}" destId="{04C795C5-51CD-4285-8C35-9860BAB8068E}" srcOrd="2" destOrd="0" presId="urn:microsoft.com/office/officeart/2008/layout/LinedList"/>
    <dgm:cxn modelId="{F894AFA1-087E-4523-AD3B-49231D7C337B}" type="presParOf" srcId="{50ED5AB4-95FC-4B7D-86E1-FFBD275BCC7D}" destId="{244D9830-B532-4C93-BF6D-8CA40FC8FF74}" srcOrd="5" destOrd="0" presId="urn:microsoft.com/office/officeart/2008/layout/LinedList"/>
    <dgm:cxn modelId="{95AAE832-1CDE-455D-8032-E5C63301F07B}" type="presParOf" srcId="{50ED5AB4-95FC-4B7D-86E1-FFBD275BCC7D}" destId="{84CA2FA7-53BF-4768-A198-5359DC4C41A3}" srcOrd="6" destOrd="0" presId="urn:microsoft.com/office/officeart/2008/layout/LinedList"/>
    <dgm:cxn modelId="{06BF6325-AD5B-41D7-9C2E-8AF555D985B4}" type="presParOf" srcId="{50ED5AB4-95FC-4B7D-86E1-FFBD275BCC7D}" destId="{064DA0AA-8284-44CD-B901-41EF960ACF63}" srcOrd="7" destOrd="0" presId="urn:microsoft.com/office/officeart/2008/layout/LinedList"/>
    <dgm:cxn modelId="{04652E06-DB08-46A6-B070-C4A5C20FC2D2}" type="presParOf" srcId="{064DA0AA-8284-44CD-B901-41EF960ACF63}" destId="{716627C8-8FE5-48B6-BEA0-5FA24F783B50}" srcOrd="0" destOrd="0" presId="urn:microsoft.com/office/officeart/2008/layout/LinedList"/>
    <dgm:cxn modelId="{195E7E4F-71FD-4D6A-98FC-865F09ED62E0}" type="presParOf" srcId="{064DA0AA-8284-44CD-B901-41EF960ACF63}" destId="{3EB5C18A-9533-4F7D-96EF-C0EB71228B7D}" srcOrd="1" destOrd="0" presId="urn:microsoft.com/office/officeart/2008/layout/LinedList"/>
    <dgm:cxn modelId="{E7613F98-FF4E-46B9-9466-E673086D978D}" type="presParOf" srcId="{064DA0AA-8284-44CD-B901-41EF960ACF63}" destId="{B43A4947-DBBF-4B00-9AA8-E4370687F1F7}" srcOrd="2" destOrd="0" presId="urn:microsoft.com/office/officeart/2008/layout/LinedList"/>
    <dgm:cxn modelId="{5347C573-AEA7-4C9F-AF0C-6A93FAF00E4A}" type="presParOf" srcId="{50ED5AB4-95FC-4B7D-86E1-FFBD275BCC7D}" destId="{96561999-1287-45B1-BF7B-516856F2F69A}" srcOrd="8" destOrd="0" presId="urn:microsoft.com/office/officeart/2008/layout/LinedList"/>
    <dgm:cxn modelId="{C597B890-93A7-422A-917F-652D12FC17F4}" type="presParOf" srcId="{50ED5AB4-95FC-4B7D-86E1-FFBD275BCC7D}" destId="{EF58623F-5009-457A-BCF3-4EE27AF30B4D}" srcOrd="9" destOrd="0" presId="urn:microsoft.com/office/officeart/2008/layout/LinedList"/>
    <dgm:cxn modelId="{96731A4C-BFA6-473A-A60B-013CCE3B974C}" type="presParOf" srcId="{50ED5AB4-95FC-4B7D-86E1-FFBD275BCC7D}" destId="{0F865C57-EF8D-4D2C-AC27-AD654A142A35}" srcOrd="10" destOrd="0" presId="urn:microsoft.com/office/officeart/2008/layout/LinedList"/>
    <dgm:cxn modelId="{3B36B01F-6676-4125-A25A-C3CEA4CA3DAD}" type="presParOf" srcId="{0F865C57-EF8D-4D2C-AC27-AD654A142A35}" destId="{5C7E78C3-152C-4DFA-9A3F-7768850866EC}" srcOrd="0" destOrd="0" presId="urn:microsoft.com/office/officeart/2008/layout/LinedList"/>
    <dgm:cxn modelId="{D89322D5-BA6A-41C1-9313-5983B721F3E4}" type="presParOf" srcId="{0F865C57-EF8D-4D2C-AC27-AD654A142A35}" destId="{188D26FF-8654-4BAE-A5D3-CB67535151FE}" srcOrd="1" destOrd="0" presId="urn:microsoft.com/office/officeart/2008/layout/LinedList"/>
    <dgm:cxn modelId="{39C43AE4-8E61-4537-9E36-05896C35CDB9}" type="presParOf" srcId="{0F865C57-EF8D-4D2C-AC27-AD654A142A35}" destId="{11225C03-D19C-49EE-A2BA-18292BC621C5}" srcOrd="2" destOrd="0" presId="urn:microsoft.com/office/officeart/2008/layout/LinedList"/>
    <dgm:cxn modelId="{65D55A3E-7B38-4B78-BC3B-75869D9D605D}" type="presParOf" srcId="{50ED5AB4-95FC-4B7D-86E1-FFBD275BCC7D}" destId="{B4B1BF23-404E-4B7E-A45E-50BF7AE7F6B3}" srcOrd="11" destOrd="0" presId="urn:microsoft.com/office/officeart/2008/layout/LinedList"/>
    <dgm:cxn modelId="{628CA331-742F-4910-A0FE-261F3D27E240}" type="presParOf" srcId="{50ED5AB4-95FC-4B7D-86E1-FFBD275BCC7D}" destId="{3F69E234-D56D-4924-ACA1-E1712509D74F}" srcOrd="12" destOrd="0" presId="urn:microsoft.com/office/officeart/2008/layout/LinedList"/>
    <dgm:cxn modelId="{C95D59FB-24A4-4246-A3BD-EBD52758C747}" type="presParOf" srcId="{50ED5AB4-95FC-4B7D-86E1-FFBD275BCC7D}" destId="{F09C7CFD-A9AE-43B9-96B7-C4111C7369BC}" srcOrd="13" destOrd="0" presId="urn:microsoft.com/office/officeart/2008/layout/LinedList"/>
    <dgm:cxn modelId="{5816AC12-C5FD-45DF-8B9D-26507D77ED60}" type="presParOf" srcId="{F09C7CFD-A9AE-43B9-96B7-C4111C7369BC}" destId="{844F24A7-46E9-4E1C-8D55-6D3B1D362AB6}" srcOrd="0" destOrd="0" presId="urn:microsoft.com/office/officeart/2008/layout/LinedList"/>
    <dgm:cxn modelId="{2195B882-3BCF-4ECA-B269-3F8C1F724018}" type="presParOf" srcId="{F09C7CFD-A9AE-43B9-96B7-C4111C7369BC}" destId="{A07291AF-80DB-451B-9C64-A7F85CE4401C}" srcOrd="1" destOrd="0" presId="urn:microsoft.com/office/officeart/2008/layout/LinedList"/>
    <dgm:cxn modelId="{BC6837D1-3CA0-417E-B956-D5320123267F}" type="presParOf" srcId="{F09C7CFD-A9AE-43B9-96B7-C4111C7369BC}" destId="{4208044C-25D4-4CE8-A6E6-212EE9B74BBB}" srcOrd="2" destOrd="0" presId="urn:microsoft.com/office/officeart/2008/layout/LinedList"/>
    <dgm:cxn modelId="{851E3080-6E42-40ED-862D-822DE0841D99}" type="presParOf" srcId="{50ED5AB4-95FC-4B7D-86E1-FFBD275BCC7D}" destId="{05D08272-9077-41DF-9F0E-8492798D29EB}" srcOrd="14" destOrd="0" presId="urn:microsoft.com/office/officeart/2008/layout/LinedList"/>
    <dgm:cxn modelId="{9BB11B91-82D9-4FE2-B765-F264826F140D}" type="presParOf" srcId="{50ED5AB4-95FC-4B7D-86E1-FFBD275BCC7D}" destId="{B82FB3B3-9558-43D4-82C1-FD0E1881EF1E}" srcOrd="15" destOrd="0" presId="urn:microsoft.com/office/officeart/2008/layout/LinedList"/>
    <dgm:cxn modelId="{E433C54F-2ECC-46C4-899E-CCAFC07A27EC}" type="presParOf" srcId="{50ED5AB4-95FC-4B7D-86E1-FFBD275BCC7D}" destId="{2C7B5585-878D-4B40-99A9-B3633C06BD61}" srcOrd="16" destOrd="0" presId="urn:microsoft.com/office/officeart/2008/layout/LinedList"/>
    <dgm:cxn modelId="{AC11898E-875F-4A29-AFF4-D354C1B5E47A}" type="presParOf" srcId="{2C7B5585-878D-4B40-99A9-B3633C06BD61}" destId="{64435209-8969-4A5D-B465-D8503ADFB57E}" srcOrd="0" destOrd="0" presId="urn:microsoft.com/office/officeart/2008/layout/LinedList"/>
    <dgm:cxn modelId="{B611ACC5-6F89-44AE-A2E3-9B6348EE262C}" type="presParOf" srcId="{2C7B5585-878D-4B40-99A9-B3633C06BD61}" destId="{C2D2D5B2-1FAD-4F49-AF9A-834560D63BD2}" srcOrd="1" destOrd="0" presId="urn:microsoft.com/office/officeart/2008/layout/LinedList"/>
    <dgm:cxn modelId="{E6E0B606-FC4D-4452-AED3-E91C702238F2}" type="presParOf" srcId="{2C7B5585-878D-4B40-99A9-B3633C06BD61}" destId="{7BF1829A-F736-4B7C-8571-65E2EDA3C58B}" srcOrd="2" destOrd="0" presId="urn:microsoft.com/office/officeart/2008/layout/LinedList"/>
    <dgm:cxn modelId="{FCC5FC18-C230-4031-AEBD-C853AB7F135E}" type="presParOf" srcId="{50ED5AB4-95FC-4B7D-86E1-FFBD275BCC7D}" destId="{F08ECEE5-A38D-4803-A8FB-60B664F4B692}" srcOrd="17" destOrd="0" presId="urn:microsoft.com/office/officeart/2008/layout/LinedList"/>
    <dgm:cxn modelId="{0F684F3A-E13B-4BF9-9729-DC4F48C75BFF}" type="presParOf" srcId="{50ED5AB4-95FC-4B7D-86E1-FFBD275BCC7D}" destId="{236206E8-E2D1-4492-B5E2-F19524F49F34}" srcOrd="18" destOrd="0" presId="urn:microsoft.com/office/officeart/2008/layout/LinedList"/>
    <dgm:cxn modelId="{CBEF0D44-2138-48A8-9D82-C2B76A73ED68}" type="presParOf" srcId="{50ED5AB4-95FC-4B7D-86E1-FFBD275BCC7D}" destId="{0D36B900-DC94-4C60-BBDD-0BE0D7406AD2}" srcOrd="19" destOrd="0" presId="urn:microsoft.com/office/officeart/2008/layout/LinedList"/>
    <dgm:cxn modelId="{A31F319F-33BB-4923-ABBC-CCE98C2C4DC3}" type="presParOf" srcId="{0D36B900-DC94-4C60-BBDD-0BE0D7406AD2}" destId="{417C2739-8D97-4463-9DC9-79E87CE4902A}" srcOrd="0" destOrd="0" presId="urn:microsoft.com/office/officeart/2008/layout/LinedList"/>
    <dgm:cxn modelId="{B11D5D75-DB52-4866-9714-40538A5AB9DD}" type="presParOf" srcId="{0D36B900-DC94-4C60-BBDD-0BE0D7406AD2}" destId="{44ED49B4-41F3-460D-93FA-6C21A06A6FD0}" srcOrd="1" destOrd="0" presId="urn:microsoft.com/office/officeart/2008/layout/LinedList"/>
    <dgm:cxn modelId="{31CF73E8-69DD-4133-A5BD-8FC5D67F0636}" type="presParOf" srcId="{0D36B900-DC94-4C60-BBDD-0BE0D7406AD2}" destId="{0278CA95-94CF-40EC-A7C4-6899C99D333E}" srcOrd="2" destOrd="0" presId="urn:microsoft.com/office/officeart/2008/layout/LinedList"/>
    <dgm:cxn modelId="{FBA155BE-FAF2-4EEE-90F9-BAFA22B201CB}" type="presParOf" srcId="{50ED5AB4-95FC-4B7D-86E1-FFBD275BCC7D}" destId="{647F80DB-B36B-47E5-A092-7EE5803CD840}" srcOrd="20" destOrd="0" presId="urn:microsoft.com/office/officeart/2008/layout/LinedList"/>
    <dgm:cxn modelId="{F6097D47-0759-4661-9DED-A277CDD70F55}" type="presParOf" srcId="{50ED5AB4-95FC-4B7D-86E1-FFBD275BCC7D}" destId="{34DF1127-E9DA-4756-AE50-52AA00B38FDB}" srcOrd="21" destOrd="0" presId="urn:microsoft.com/office/officeart/2008/layout/LinedList"/>
    <dgm:cxn modelId="{C607F234-5644-4E4E-BD19-42B41B8A6A9E}" type="presParOf" srcId="{50ED5AB4-95FC-4B7D-86E1-FFBD275BCC7D}" destId="{AF5E3A22-BD52-4C59-B8CC-3AA5A83D4C9E}" srcOrd="22" destOrd="0" presId="urn:microsoft.com/office/officeart/2008/layout/LinedList"/>
    <dgm:cxn modelId="{1CA7C84E-D134-4F21-85A6-9F1ED6CD411F}" type="presParOf" srcId="{AF5E3A22-BD52-4C59-B8CC-3AA5A83D4C9E}" destId="{F0BD9D59-B6FF-481B-88AD-D93C84E51EC9}" srcOrd="0" destOrd="0" presId="urn:microsoft.com/office/officeart/2008/layout/LinedList"/>
    <dgm:cxn modelId="{9D36F90F-95D7-4492-95FF-FC8D5B2FDAE2}" type="presParOf" srcId="{AF5E3A22-BD52-4C59-B8CC-3AA5A83D4C9E}" destId="{E94BD5F1-FA2F-4D59-8C19-D9B2900D2091}" srcOrd="1" destOrd="0" presId="urn:microsoft.com/office/officeart/2008/layout/LinedList"/>
    <dgm:cxn modelId="{74BE532F-4850-4011-BD2A-F226FEE69F04}" type="presParOf" srcId="{AF5E3A22-BD52-4C59-B8CC-3AA5A83D4C9E}" destId="{A0110E0A-D4EF-4317-8BAA-D5C3E732CBE7}" srcOrd="2" destOrd="0" presId="urn:microsoft.com/office/officeart/2008/layout/LinedList"/>
    <dgm:cxn modelId="{0600F84D-3ED0-4E40-8577-9A600D529DA4}" type="presParOf" srcId="{50ED5AB4-95FC-4B7D-86E1-FFBD275BCC7D}" destId="{6BB64B2D-9171-489C-B4F3-62A1E9982DCF}" srcOrd="23" destOrd="0" presId="urn:microsoft.com/office/officeart/2008/layout/LinedList"/>
    <dgm:cxn modelId="{0D9F44A9-3B3C-42D3-8E27-3F00853F9B91}" type="presParOf" srcId="{50ED5AB4-95FC-4B7D-86E1-FFBD275BCC7D}" destId="{AF1FCAA9-1310-4CEF-898C-64C2F8F3078E}" srcOrd="24" destOrd="0" presId="urn:microsoft.com/office/officeart/2008/layout/LinedList"/>
    <dgm:cxn modelId="{63D16852-87C3-4A97-B67A-A2FDED2FDE08}" type="presParOf" srcId="{50ED5AB4-95FC-4B7D-86E1-FFBD275BCC7D}" destId="{75840000-567F-480F-86D2-4854E039FCEC}" srcOrd="25" destOrd="0" presId="urn:microsoft.com/office/officeart/2008/layout/LinedList"/>
    <dgm:cxn modelId="{72B2AB41-EFB1-4DE6-B354-EC3DFC51979B}" type="presParOf" srcId="{75840000-567F-480F-86D2-4854E039FCEC}" destId="{09D65EC2-0EE2-4A4D-A2C0-2AD6EAA9EE04}" srcOrd="0" destOrd="0" presId="urn:microsoft.com/office/officeart/2008/layout/LinedList"/>
    <dgm:cxn modelId="{0948A43D-A680-4522-BA21-F32A3F834865}" type="presParOf" srcId="{75840000-567F-480F-86D2-4854E039FCEC}" destId="{E706CD71-CC07-4D23-A6F1-9739DD7B6E6E}" srcOrd="1" destOrd="0" presId="urn:microsoft.com/office/officeart/2008/layout/LinedList"/>
    <dgm:cxn modelId="{5D7CF7B9-229B-47F0-AECE-51F81043F675}" type="presParOf" srcId="{75840000-567F-480F-86D2-4854E039FCEC}" destId="{4DBF1158-4360-486C-9AC8-4028294085C7}" srcOrd="2" destOrd="0" presId="urn:microsoft.com/office/officeart/2008/layout/LinedList"/>
    <dgm:cxn modelId="{D0217AA1-E429-4170-8A57-13F17E54D0C0}" type="presParOf" srcId="{50ED5AB4-95FC-4B7D-86E1-FFBD275BCC7D}" destId="{5E7F755C-8CEF-4459-95F2-08967821C453}" srcOrd="26" destOrd="0" presId="urn:microsoft.com/office/officeart/2008/layout/LinedList"/>
    <dgm:cxn modelId="{22451509-ACD6-4E40-977A-B138710FEC2D}" type="presParOf" srcId="{50ED5AB4-95FC-4B7D-86E1-FFBD275BCC7D}" destId="{E9925D68-990F-439F-9435-0E5837B333A2}" srcOrd="27" destOrd="0" presId="urn:microsoft.com/office/officeart/2008/layout/LinedList"/>
    <dgm:cxn modelId="{3FDC1C22-4928-4CDE-893F-D2A4EA7BE1C8}" type="presParOf" srcId="{50ED5AB4-95FC-4B7D-86E1-FFBD275BCC7D}" destId="{870C2667-91A2-46ED-B359-D716B63F72B3}" srcOrd="28" destOrd="0" presId="urn:microsoft.com/office/officeart/2008/layout/LinedList"/>
    <dgm:cxn modelId="{3B486D0D-AE02-47C6-A160-8B4E92D35652}" type="presParOf" srcId="{870C2667-91A2-46ED-B359-D716B63F72B3}" destId="{1E261299-D3AB-4B64-84E1-249B52B379CE}" srcOrd="0" destOrd="0" presId="urn:microsoft.com/office/officeart/2008/layout/LinedList"/>
    <dgm:cxn modelId="{9870C489-E402-41D8-9550-223F51135C2B}" type="presParOf" srcId="{870C2667-91A2-46ED-B359-D716B63F72B3}" destId="{D6597175-4B0E-4C6C-AA01-C43B40056234}" srcOrd="1" destOrd="0" presId="urn:microsoft.com/office/officeart/2008/layout/LinedList"/>
    <dgm:cxn modelId="{A4376B06-E3DB-481F-A8D2-B60337F3293F}" type="presParOf" srcId="{870C2667-91A2-46ED-B359-D716B63F72B3}" destId="{F902418A-160F-4062-AA06-99F02E87AE7C}" srcOrd="2" destOrd="0" presId="urn:microsoft.com/office/officeart/2008/layout/LinedList"/>
    <dgm:cxn modelId="{D29A991D-938F-4F2B-8A9A-F515EB2D1A20}" type="presParOf" srcId="{50ED5AB4-95FC-4B7D-86E1-FFBD275BCC7D}" destId="{273AA359-7522-4AD1-9190-681109FB2110}" srcOrd="29" destOrd="0" presId="urn:microsoft.com/office/officeart/2008/layout/LinedList"/>
    <dgm:cxn modelId="{B48D1CB5-C31C-450F-9074-14CAE00528FA}" type="presParOf" srcId="{50ED5AB4-95FC-4B7D-86E1-FFBD275BCC7D}" destId="{F764C3FF-AC21-4302-9FA7-3000C5FF6715}" srcOrd="30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C438F47-900D-4819-8BBB-CC8AEF37EF0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DE5319D-BF94-419F-B584-139131515737}">
      <dgm:prSet phldrT="[Текст]"/>
      <dgm:spPr/>
      <dgm:t>
        <a:bodyPr/>
        <a:lstStyle/>
        <a:p>
          <a:r>
            <a:rPr lang="ru-RU" dirty="0"/>
            <a:t>= Стоимость изделия</a:t>
          </a:r>
        </a:p>
      </dgm:t>
    </dgm:pt>
    <dgm:pt modelId="{0ACB778F-21D9-470F-9CBB-89266BE4DE42}" type="parTrans" cxnId="{B99100EA-0263-430D-82AF-DCB00F9D548E}">
      <dgm:prSet/>
      <dgm:spPr/>
      <dgm:t>
        <a:bodyPr/>
        <a:lstStyle/>
        <a:p>
          <a:endParaRPr lang="ru-RU"/>
        </a:p>
      </dgm:t>
    </dgm:pt>
    <dgm:pt modelId="{20557E4E-1C41-4263-BF9D-7A47977E758F}" type="sibTrans" cxnId="{B99100EA-0263-430D-82AF-DCB00F9D548E}">
      <dgm:prSet/>
      <dgm:spPr/>
      <dgm:t>
        <a:bodyPr/>
        <a:lstStyle/>
        <a:p>
          <a:endParaRPr lang="ru-RU"/>
        </a:p>
      </dgm:t>
    </dgm:pt>
    <dgm:pt modelId="{7B24B7DC-F905-4889-A5F8-B4465EF2B349}" type="asst">
      <dgm:prSet phldrT="[Текст]"/>
      <dgm:spPr/>
      <dgm:t>
        <a:bodyPr/>
        <a:lstStyle/>
        <a:p>
          <a:r>
            <a:rPr lang="ru-RU" dirty="0"/>
            <a:t>=</a:t>
          </a:r>
        </a:p>
        <a:p>
          <a:r>
            <a:rPr lang="ru-RU" dirty="0"/>
            <a:t>Себестоимость единицы изделия</a:t>
          </a:r>
        </a:p>
      </dgm:t>
    </dgm:pt>
    <dgm:pt modelId="{417E8DB6-314B-4327-82EF-FD50DE578062}" type="parTrans" cxnId="{8E0646CE-40E7-4DFE-B8F6-7D2BB47A5948}">
      <dgm:prSet/>
      <dgm:spPr/>
      <dgm:t>
        <a:bodyPr/>
        <a:lstStyle/>
        <a:p>
          <a:endParaRPr lang="ru-RU"/>
        </a:p>
      </dgm:t>
    </dgm:pt>
    <dgm:pt modelId="{6FB3D85A-6C07-4183-B897-882979693B9F}" type="sibTrans" cxnId="{8E0646CE-40E7-4DFE-B8F6-7D2BB47A5948}">
      <dgm:prSet/>
      <dgm:spPr/>
      <dgm:t>
        <a:bodyPr/>
        <a:lstStyle/>
        <a:p>
          <a:endParaRPr lang="ru-RU"/>
        </a:p>
      </dgm:t>
    </dgm:pt>
    <dgm:pt modelId="{C3BE794E-07DC-421C-9D27-F661424C72A3}">
      <dgm:prSet phldrT="[Текст]"/>
      <dgm:spPr/>
      <dgm:t>
        <a:bodyPr/>
        <a:lstStyle/>
        <a:p>
          <a:r>
            <a:rPr lang="ru-RU" dirty="0"/>
            <a:t>Группа постоянных расходов</a:t>
          </a:r>
        </a:p>
      </dgm:t>
    </dgm:pt>
    <dgm:pt modelId="{85FE82DB-0412-423E-8568-7FA357CAFB14}" type="parTrans" cxnId="{B6E11CB9-43AC-41D9-A3F6-8CCAF176E3FC}">
      <dgm:prSet/>
      <dgm:spPr/>
      <dgm:t>
        <a:bodyPr/>
        <a:lstStyle/>
        <a:p>
          <a:endParaRPr lang="ru-RU"/>
        </a:p>
      </dgm:t>
    </dgm:pt>
    <dgm:pt modelId="{9DF7C8AA-ACC1-4E10-856C-A46197A17115}" type="sibTrans" cxnId="{B6E11CB9-43AC-41D9-A3F6-8CCAF176E3FC}">
      <dgm:prSet/>
      <dgm:spPr/>
      <dgm:t>
        <a:bodyPr/>
        <a:lstStyle/>
        <a:p>
          <a:endParaRPr lang="ru-RU"/>
        </a:p>
      </dgm:t>
    </dgm:pt>
    <dgm:pt modelId="{434FD418-1328-4927-B796-6B8C768BAD0E}">
      <dgm:prSet phldrT="[Текст]"/>
      <dgm:spPr/>
      <dgm:t>
        <a:bodyPr/>
        <a:lstStyle/>
        <a:p>
          <a:r>
            <a:rPr lang="ru-RU" dirty="0"/>
            <a:t>Группа переменных расходов</a:t>
          </a:r>
        </a:p>
      </dgm:t>
    </dgm:pt>
    <dgm:pt modelId="{0F912C21-7BB6-4BFB-8FD7-DDF481574979}" type="parTrans" cxnId="{8B101EAC-1B72-4B38-B8B5-0C9C234BB5BA}">
      <dgm:prSet/>
      <dgm:spPr/>
      <dgm:t>
        <a:bodyPr/>
        <a:lstStyle/>
        <a:p>
          <a:endParaRPr lang="ru-RU"/>
        </a:p>
      </dgm:t>
    </dgm:pt>
    <dgm:pt modelId="{59B92F6C-C19B-4C5F-98CC-9A991E7A2482}" type="sibTrans" cxnId="{8B101EAC-1B72-4B38-B8B5-0C9C234BB5BA}">
      <dgm:prSet/>
      <dgm:spPr/>
      <dgm:t>
        <a:bodyPr/>
        <a:lstStyle/>
        <a:p>
          <a:endParaRPr lang="ru-RU"/>
        </a:p>
      </dgm:t>
    </dgm:pt>
    <dgm:pt modelId="{BE5F3271-FC94-474D-B81E-0EE54AE15FA5}">
      <dgm:prSet phldrT="[Текст]"/>
      <dgm:spPr/>
      <dgm:t>
        <a:bodyPr/>
        <a:lstStyle/>
        <a:p>
          <a:r>
            <a:rPr lang="ru-RU" dirty="0"/>
            <a:t>Группа прямых расходов</a:t>
          </a:r>
        </a:p>
      </dgm:t>
    </dgm:pt>
    <dgm:pt modelId="{60622654-352A-4944-B62D-F85C4CCE0136}" type="parTrans" cxnId="{5AD2F059-10C9-4EFC-8DC5-4BEDCDE67E6A}">
      <dgm:prSet/>
      <dgm:spPr/>
      <dgm:t>
        <a:bodyPr/>
        <a:lstStyle/>
        <a:p>
          <a:endParaRPr lang="ru-RU"/>
        </a:p>
      </dgm:t>
    </dgm:pt>
    <dgm:pt modelId="{9522AA84-3AA7-4A47-9105-2898B958CC2B}" type="sibTrans" cxnId="{5AD2F059-10C9-4EFC-8DC5-4BEDCDE67E6A}">
      <dgm:prSet/>
      <dgm:spPr/>
      <dgm:t>
        <a:bodyPr/>
        <a:lstStyle/>
        <a:p>
          <a:endParaRPr lang="ru-RU"/>
        </a:p>
      </dgm:t>
    </dgm:pt>
    <dgm:pt modelId="{C1E72A09-D67C-4D3E-AA22-E7934B9ED080}">
      <dgm:prSet phldrT="[Текст]"/>
      <dgm:spPr/>
      <dgm:t>
        <a:bodyPr/>
        <a:lstStyle/>
        <a:p>
          <a:r>
            <a:rPr lang="ru-RU" dirty="0"/>
            <a:t>Группа косвенных расходов</a:t>
          </a:r>
        </a:p>
      </dgm:t>
    </dgm:pt>
    <dgm:pt modelId="{ECFAC460-89EC-4CCF-996D-654900C63418}" type="parTrans" cxnId="{D6FFDF2B-4F48-4E9C-B9F3-A061D1C748BF}">
      <dgm:prSet/>
      <dgm:spPr/>
      <dgm:t>
        <a:bodyPr/>
        <a:lstStyle/>
        <a:p>
          <a:endParaRPr lang="ru-RU"/>
        </a:p>
      </dgm:t>
    </dgm:pt>
    <dgm:pt modelId="{6E32ECA1-18BA-4C4F-BB08-D7A30BA5A456}" type="sibTrans" cxnId="{D6FFDF2B-4F48-4E9C-B9F3-A061D1C748BF}">
      <dgm:prSet/>
      <dgm:spPr/>
      <dgm:t>
        <a:bodyPr/>
        <a:lstStyle/>
        <a:p>
          <a:endParaRPr lang="ru-RU"/>
        </a:p>
      </dgm:t>
    </dgm:pt>
    <dgm:pt modelId="{89EDCFB5-030A-47DD-932E-3C3F1AEDB4E7}" type="asst">
      <dgm:prSet phldrT="[Текст]"/>
      <dgm:spPr/>
      <dgm:t>
        <a:bodyPr/>
        <a:lstStyle/>
        <a:p>
          <a:r>
            <a:rPr lang="ru-RU" dirty="0"/>
            <a:t>=</a:t>
          </a:r>
        </a:p>
        <a:p>
          <a:r>
            <a:rPr lang="ru-RU" dirty="0"/>
            <a:t>Себестоимость набора изделий</a:t>
          </a:r>
        </a:p>
      </dgm:t>
    </dgm:pt>
    <dgm:pt modelId="{89FDC9C0-56DF-4327-94A5-FD448D902F4A}" type="parTrans" cxnId="{0DBCE87E-9A33-4574-8824-8779A9438480}">
      <dgm:prSet/>
      <dgm:spPr/>
      <dgm:t>
        <a:bodyPr/>
        <a:lstStyle/>
        <a:p>
          <a:endParaRPr lang="ru-RU"/>
        </a:p>
      </dgm:t>
    </dgm:pt>
    <dgm:pt modelId="{E525911D-6236-48AB-A7DB-A1F65A08F28E}" type="sibTrans" cxnId="{0DBCE87E-9A33-4574-8824-8779A9438480}">
      <dgm:prSet/>
      <dgm:spPr/>
      <dgm:t>
        <a:bodyPr/>
        <a:lstStyle/>
        <a:p>
          <a:endParaRPr lang="ru-RU"/>
        </a:p>
      </dgm:t>
    </dgm:pt>
    <dgm:pt modelId="{DF25F4A5-E3DD-493E-A1C9-8A88CEC9BA8F}">
      <dgm:prSet phldrT="[Текст]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/>
            <a:t>+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/>
            <a:t>Предпринимательский доход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/>
            <a:t>+ Налоги</a:t>
          </a:r>
        </a:p>
        <a:p>
          <a:pPr marL="0" lvl="0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dirty="0"/>
        </a:p>
      </dgm:t>
    </dgm:pt>
    <dgm:pt modelId="{80178C40-2055-4D35-AFF1-627015E20399}" type="parTrans" cxnId="{FB755BDE-4261-4D76-B1EA-3E5D8D9D1E32}">
      <dgm:prSet/>
      <dgm:spPr/>
      <dgm:t>
        <a:bodyPr/>
        <a:lstStyle/>
        <a:p>
          <a:endParaRPr lang="ru-RU"/>
        </a:p>
      </dgm:t>
    </dgm:pt>
    <dgm:pt modelId="{F6082F22-7730-421A-B75E-A03180D8958E}" type="sibTrans" cxnId="{FB755BDE-4261-4D76-B1EA-3E5D8D9D1E32}">
      <dgm:prSet/>
      <dgm:spPr/>
      <dgm:t>
        <a:bodyPr/>
        <a:lstStyle/>
        <a:p>
          <a:endParaRPr lang="ru-RU"/>
        </a:p>
      </dgm:t>
    </dgm:pt>
    <dgm:pt modelId="{1C93B4E2-89C3-49F0-AA4B-E0C61BFF070F}">
      <dgm:prSet phldrT="[Текст]"/>
      <dgm:spPr/>
      <dgm:t>
        <a:bodyPr/>
        <a:lstStyle/>
        <a:p>
          <a:r>
            <a:rPr lang="ru-RU" dirty="0"/>
            <a:t>ЦЕНА в оптовом канале продаж</a:t>
          </a:r>
        </a:p>
      </dgm:t>
    </dgm:pt>
    <dgm:pt modelId="{27C0A190-65ED-4EA2-90F8-8C4E9AD3AC4C}" type="parTrans" cxnId="{BE7E7084-5ED2-4AC9-AD1D-371ACDBEE7B9}">
      <dgm:prSet/>
      <dgm:spPr/>
      <dgm:t>
        <a:bodyPr/>
        <a:lstStyle/>
        <a:p>
          <a:endParaRPr lang="ru-RU"/>
        </a:p>
      </dgm:t>
    </dgm:pt>
    <dgm:pt modelId="{A812FD5C-5709-4A1C-B858-6CA002AE0684}" type="sibTrans" cxnId="{BE7E7084-5ED2-4AC9-AD1D-371ACDBEE7B9}">
      <dgm:prSet/>
      <dgm:spPr/>
      <dgm:t>
        <a:bodyPr/>
        <a:lstStyle/>
        <a:p>
          <a:endParaRPr lang="ru-RU"/>
        </a:p>
      </dgm:t>
    </dgm:pt>
    <dgm:pt modelId="{8CBA4F9C-BF7C-44D2-827E-6CAB883067E8}" type="pres">
      <dgm:prSet presAssocID="{4C438F47-900D-4819-8BBB-CC8AEF37EF0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C6D2F5D-BC92-46E8-8BB2-9DC8B3E5F8C3}" type="pres">
      <dgm:prSet presAssocID="{4DE5319D-BF94-419F-B584-139131515737}" presName="hierRoot1" presStyleCnt="0">
        <dgm:presLayoutVars>
          <dgm:hierBranch val="init"/>
        </dgm:presLayoutVars>
      </dgm:prSet>
      <dgm:spPr/>
    </dgm:pt>
    <dgm:pt modelId="{69909BD3-5BA9-45E3-8D9E-06DD7DC1AB14}" type="pres">
      <dgm:prSet presAssocID="{4DE5319D-BF94-419F-B584-139131515737}" presName="rootComposite1" presStyleCnt="0"/>
      <dgm:spPr/>
    </dgm:pt>
    <dgm:pt modelId="{C2D058F4-0501-434B-B6CE-C3DDDFF23ED4}" type="pres">
      <dgm:prSet presAssocID="{4DE5319D-BF94-419F-B584-139131515737}" presName="rootText1" presStyleLbl="node0" presStyleIdx="0" presStyleCnt="3" custLinFactX="105195" custLinFactNeighborX="200000" custLinFactNeighborY="-89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5D13E0A-25E7-4987-AFF1-E7774EDAE5CC}" type="pres">
      <dgm:prSet presAssocID="{4DE5319D-BF94-419F-B584-139131515737}" presName="rootConnector1" presStyleLbl="node1" presStyleIdx="0" presStyleCnt="0"/>
      <dgm:spPr/>
      <dgm:t>
        <a:bodyPr/>
        <a:lstStyle/>
        <a:p>
          <a:endParaRPr lang="ru-RU"/>
        </a:p>
      </dgm:t>
    </dgm:pt>
    <dgm:pt modelId="{5841C9B7-2CB7-4455-9C6F-1AC9C0077DBA}" type="pres">
      <dgm:prSet presAssocID="{4DE5319D-BF94-419F-B584-139131515737}" presName="hierChild2" presStyleCnt="0"/>
      <dgm:spPr/>
    </dgm:pt>
    <dgm:pt modelId="{73DDE0DC-1EA2-431B-89EF-DF579EFF6061}" type="pres">
      <dgm:prSet presAssocID="{4DE5319D-BF94-419F-B584-139131515737}" presName="hierChild3" presStyleCnt="0"/>
      <dgm:spPr/>
    </dgm:pt>
    <dgm:pt modelId="{992B96EE-5FA2-4B79-BB88-3ED2C498C49D}" type="pres">
      <dgm:prSet presAssocID="{1C93B4E2-89C3-49F0-AA4B-E0C61BFF070F}" presName="hierRoot1" presStyleCnt="0">
        <dgm:presLayoutVars>
          <dgm:hierBranch val="init"/>
        </dgm:presLayoutVars>
      </dgm:prSet>
      <dgm:spPr/>
    </dgm:pt>
    <dgm:pt modelId="{B3C02E25-7C13-4ABD-BB85-4271DE23987D}" type="pres">
      <dgm:prSet presAssocID="{1C93B4E2-89C3-49F0-AA4B-E0C61BFF070F}" presName="rootComposite1" presStyleCnt="0"/>
      <dgm:spPr/>
    </dgm:pt>
    <dgm:pt modelId="{A3A37798-0EC2-4451-AE23-1D423E0C9826}" type="pres">
      <dgm:prSet presAssocID="{1C93B4E2-89C3-49F0-AA4B-E0C61BFF070F}" presName="rootText1" presStyleLbl="node0" presStyleIdx="1" presStyleCnt="3" custLinFactNeighborX="-53163" custLinFactNeighborY="-9017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6340A65-F6A8-4B4D-81AF-BD1DACB0B0B2}" type="pres">
      <dgm:prSet presAssocID="{1C93B4E2-89C3-49F0-AA4B-E0C61BFF070F}" presName="rootConnector1" presStyleLbl="node1" presStyleIdx="0" presStyleCnt="0"/>
      <dgm:spPr/>
      <dgm:t>
        <a:bodyPr/>
        <a:lstStyle/>
        <a:p>
          <a:endParaRPr lang="ru-RU"/>
        </a:p>
      </dgm:t>
    </dgm:pt>
    <dgm:pt modelId="{81EB7E79-ABE5-4815-88A8-AF44B15C03C1}" type="pres">
      <dgm:prSet presAssocID="{1C93B4E2-89C3-49F0-AA4B-E0C61BFF070F}" presName="hierChild2" presStyleCnt="0"/>
      <dgm:spPr/>
    </dgm:pt>
    <dgm:pt modelId="{D2CB29B6-31F3-4D83-A470-7E65D01386BF}" type="pres">
      <dgm:prSet presAssocID="{1C93B4E2-89C3-49F0-AA4B-E0C61BFF070F}" presName="hierChild3" presStyleCnt="0"/>
      <dgm:spPr/>
    </dgm:pt>
    <dgm:pt modelId="{93A00AE2-0F61-4F69-BDD2-7F923D3E7588}" type="pres">
      <dgm:prSet presAssocID="{DF25F4A5-E3DD-493E-A1C9-8A88CEC9BA8F}" presName="hierRoot1" presStyleCnt="0">
        <dgm:presLayoutVars>
          <dgm:hierBranch val="init"/>
        </dgm:presLayoutVars>
      </dgm:prSet>
      <dgm:spPr/>
    </dgm:pt>
    <dgm:pt modelId="{8BD64146-8225-4B84-A591-CFD8A3FF5B10}" type="pres">
      <dgm:prSet presAssocID="{DF25F4A5-E3DD-493E-A1C9-8A88CEC9BA8F}" presName="rootComposite1" presStyleCnt="0"/>
      <dgm:spPr/>
    </dgm:pt>
    <dgm:pt modelId="{75E56EED-755E-49BA-B275-5709E4E20F9C}" type="pres">
      <dgm:prSet presAssocID="{DF25F4A5-E3DD-493E-A1C9-8A88CEC9BA8F}" presName="rootText1" presStyleLbl="node0" presStyleIdx="2" presStyleCnt="3" custScaleX="174037" custLinFactNeighborX="-884" custLinFactNeighborY="263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101ED49-85BA-4C7E-8F35-BB4162D8A137}" type="pres">
      <dgm:prSet presAssocID="{DF25F4A5-E3DD-493E-A1C9-8A88CEC9BA8F}" presName="rootConnector1" presStyleLbl="node1" presStyleIdx="0" presStyleCnt="0"/>
      <dgm:spPr/>
      <dgm:t>
        <a:bodyPr/>
        <a:lstStyle/>
        <a:p>
          <a:endParaRPr lang="ru-RU"/>
        </a:p>
      </dgm:t>
    </dgm:pt>
    <dgm:pt modelId="{289D265F-6391-4486-A226-544745FAE3D0}" type="pres">
      <dgm:prSet presAssocID="{DF25F4A5-E3DD-493E-A1C9-8A88CEC9BA8F}" presName="hierChild2" presStyleCnt="0"/>
      <dgm:spPr/>
    </dgm:pt>
    <dgm:pt modelId="{CD6A7399-D9D8-4528-9688-A3994F9E8454}" type="pres">
      <dgm:prSet presAssocID="{85FE82DB-0412-423E-8568-7FA357CAFB14}" presName="Name37" presStyleLbl="parChTrans1D2" presStyleIdx="0" presStyleCnt="6"/>
      <dgm:spPr/>
      <dgm:t>
        <a:bodyPr/>
        <a:lstStyle/>
        <a:p>
          <a:endParaRPr lang="ru-RU"/>
        </a:p>
      </dgm:t>
    </dgm:pt>
    <dgm:pt modelId="{2E8A828C-5464-4E12-9713-03EE4651DEF6}" type="pres">
      <dgm:prSet presAssocID="{C3BE794E-07DC-421C-9D27-F661424C72A3}" presName="hierRoot2" presStyleCnt="0">
        <dgm:presLayoutVars>
          <dgm:hierBranch val="init"/>
        </dgm:presLayoutVars>
      </dgm:prSet>
      <dgm:spPr/>
    </dgm:pt>
    <dgm:pt modelId="{56DF6AE6-5C98-402E-B778-4067447C6203}" type="pres">
      <dgm:prSet presAssocID="{C3BE794E-07DC-421C-9D27-F661424C72A3}" presName="rootComposite" presStyleCnt="0"/>
      <dgm:spPr/>
    </dgm:pt>
    <dgm:pt modelId="{A637AE18-586C-44DF-9C84-E32CEB367C74}" type="pres">
      <dgm:prSet presAssocID="{C3BE794E-07DC-421C-9D27-F661424C72A3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D4C12C-95B6-4F61-B90D-7B21A845CD68}" type="pres">
      <dgm:prSet presAssocID="{C3BE794E-07DC-421C-9D27-F661424C72A3}" presName="rootConnector" presStyleLbl="node2" presStyleIdx="0" presStyleCnt="4"/>
      <dgm:spPr/>
      <dgm:t>
        <a:bodyPr/>
        <a:lstStyle/>
        <a:p>
          <a:endParaRPr lang="ru-RU"/>
        </a:p>
      </dgm:t>
    </dgm:pt>
    <dgm:pt modelId="{02494789-E647-4974-A1AC-24AC472C3000}" type="pres">
      <dgm:prSet presAssocID="{C3BE794E-07DC-421C-9D27-F661424C72A3}" presName="hierChild4" presStyleCnt="0"/>
      <dgm:spPr/>
    </dgm:pt>
    <dgm:pt modelId="{0D58BB1B-8B49-4338-AAE8-15C0949EA4CA}" type="pres">
      <dgm:prSet presAssocID="{C3BE794E-07DC-421C-9D27-F661424C72A3}" presName="hierChild5" presStyleCnt="0"/>
      <dgm:spPr/>
    </dgm:pt>
    <dgm:pt modelId="{363E1969-71C7-456A-BA23-FD858CE3A3B3}" type="pres">
      <dgm:prSet presAssocID="{0F912C21-7BB6-4BFB-8FD7-DDF481574979}" presName="Name37" presStyleLbl="parChTrans1D2" presStyleIdx="1" presStyleCnt="6"/>
      <dgm:spPr/>
      <dgm:t>
        <a:bodyPr/>
        <a:lstStyle/>
        <a:p>
          <a:endParaRPr lang="ru-RU"/>
        </a:p>
      </dgm:t>
    </dgm:pt>
    <dgm:pt modelId="{8F69CAAD-2837-4D62-9EAB-5BAF9CDFDEBC}" type="pres">
      <dgm:prSet presAssocID="{434FD418-1328-4927-B796-6B8C768BAD0E}" presName="hierRoot2" presStyleCnt="0">
        <dgm:presLayoutVars>
          <dgm:hierBranch val="init"/>
        </dgm:presLayoutVars>
      </dgm:prSet>
      <dgm:spPr/>
    </dgm:pt>
    <dgm:pt modelId="{DC19E1DB-AF4F-4DAC-9475-08FAD2735738}" type="pres">
      <dgm:prSet presAssocID="{434FD418-1328-4927-B796-6B8C768BAD0E}" presName="rootComposite" presStyleCnt="0"/>
      <dgm:spPr/>
    </dgm:pt>
    <dgm:pt modelId="{C9E81BE4-B4D8-4883-AA26-60D5CF33C362}" type="pres">
      <dgm:prSet presAssocID="{434FD418-1328-4927-B796-6B8C768BAD0E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19541E0-705D-46F3-8B78-589CD27EB60C}" type="pres">
      <dgm:prSet presAssocID="{434FD418-1328-4927-B796-6B8C768BAD0E}" presName="rootConnector" presStyleLbl="node2" presStyleIdx="1" presStyleCnt="4"/>
      <dgm:spPr/>
      <dgm:t>
        <a:bodyPr/>
        <a:lstStyle/>
        <a:p>
          <a:endParaRPr lang="ru-RU"/>
        </a:p>
      </dgm:t>
    </dgm:pt>
    <dgm:pt modelId="{4395A739-FF56-4130-96BB-3663A03711C9}" type="pres">
      <dgm:prSet presAssocID="{434FD418-1328-4927-B796-6B8C768BAD0E}" presName="hierChild4" presStyleCnt="0"/>
      <dgm:spPr/>
    </dgm:pt>
    <dgm:pt modelId="{2259F8BA-4626-4FC7-9932-2AEA7B3DD0D7}" type="pres">
      <dgm:prSet presAssocID="{434FD418-1328-4927-B796-6B8C768BAD0E}" presName="hierChild5" presStyleCnt="0"/>
      <dgm:spPr/>
    </dgm:pt>
    <dgm:pt modelId="{945CD0D0-C7B7-4C6F-9D19-02F8747E790B}" type="pres">
      <dgm:prSet presAssocID="{60622654-352A-4944-B62D-F85C4CCE0136}" presName="Name37" presStyleLbl="parChTrans1D2" presStyleIdx="2" presStyleCnt="6"/>
      <dgm:spPr/>
      <dgm:t>
        <a:bodyPr/>
        <a:lstStyle/>
        <a:p>
          <a:endParaRPr lang="ru-RU"/>
        </a:p>
      </dgm:t>
    </dgm:pt>
    <dgm:pt modelId="{F893AF5F-6D77-4136-9E0C-A667FDB79EF7}" type="pres">
      <dgm:prSet presAssocID="{BE5F3271-FC94-474D-B81E-0EE54AE15FA5}" presName="hierRoot2" presStyleCnt="0">
        <dgm:presLayoutVars>
          <dgm:hierBranch val="init"/>
        </dgm:presLayoutVars>
      </dgm:prSet>
      <dgm:spPr/>
    </dgm:pt>
    <dgm:pt modelId="{C643DA7A-9359-47EC-9D27-289BE593A7D2}" type="pres">
      <dgm:prSet presAssocID="{BE5F3271-FC94-474D-B81E-0EE54AE15FA5}" presName="rootComposite" presStyleCnt="0"/>
      <dgm:spPr/>
    </dgm:pt>
    <dgm:pt modelId="{C3378523-34B3-4D27-82B9-C91C4C19B8CB}" type="pres">
      <dgm:prSet presAssocID="{BE5F3271-FC94-474D-B81E-0EE54AE15FA5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D8391B4-F983-42D7-8E48-3D469309E4FE}" type="pres">
      <dgm:prSet presAssocID="{BE5F3271-FC94-474D-B81E-0EE54AE15FA5}" presName="rootConnector" presStyleLbl="node2" presStyleIdx="2" presStyleCnt="4"/>
      <dgm:spPr/>
      <dgm:t>
        <a:bodyPr/>
        <a:lstStyle/>
        <a:p>
          <a:endParaRPr lang="ru-RU"/>
        </a:p>
      </dgm:t>
    </dgm:pt>
    <dgm:pt modelId="{46E4C910-F2A8-4CFE-80FD-DEA7470A91D4}" type="pres">
      <dgm:prSet presAssocID="{BE5F3271-FC94-474D-B81E-0EE54AE15FA5}" presName="hierChild4" presStyleCnt="0"/>
      <dgm:spPr/>
    </dgm:pt>
    <dgm:pt modelId="{83D2E378-A4C7-4F5E-8B8F-BBA1629B2240}" type="pres">
      <dgm:prSet presAssocID="{BE5F3271-FC94-474D-B81E-0EE54AE15FA5}" presName="hierChild5" presStyleCnt="0"/>
      <dgm:spPr/>
    </dgm:pt>
    <dgm:pt modelId="{B34C5477-C4C6-4F71-889D-355EF51A16E6}" type="pres">
      <dgm:prSet presAssocID="{ECFAC460-89EC-4CCF-996D-654900C63418}" presName="Name37" presStyleLbl="parChTrans1D2" presStyleIdx="3" presStyleCnt="6"/>
      <dgm:spPr/>
      <dgm:t>
        <a:bodyPr/>
        <a:lstStyle/>
        <a:p>
          <a:endParaRPr lang="ru-RU"/>
        </a:p>
      </dgm:t>
    </dgm:pt>
    <dgm:pt modelId="{2E51E5D9-E1B2-46FE-8F9E-FDBAF01B2DAE}" type="pres">
      <dgm:prSet presAssocID="{C1E72A09-D67C-4D3E-AA22-E7934B9ED080}" presName="hierRoot2" presStyleCnt="0">
        <dgm:presLayoutVars>
          <dgm:hierBranch val="init"/>
        </dgm:presLayoutVars>
      </dgm:prSet>
      <dgm:spPr/>
    </dgm:pt>
    <dgm:pt modelId="{D0068280-BFBE-4C1F-82B0-10BC44B063EA}" type="pres">
      <dgm:prSet presAssocID="{C1E72A09-D67C-4D3E-AA22-E7934B9ED080}" presName="rootComposite" presStyleCnt="0"/>
      <dgm:spPr/>
    </dgm:pt>
    <dgm:pt modelId="{EE32D4BE-9A6A-4137-A026-2904D639BE9A}" type="pres">
      <dgm:prSet presAssocID="{C1E72A09-D67C-4D3E-AA22-E7934B9ED080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9C32E2C-C7D0-4048-BE3F-714F547831E8}" type="pres">
      <dgm:prSet presAssocID="{C1E72A09-D67C-4D3E-AA22-E7934B9ED080}" presName="rootConnector" presStyleLbl="node2" presStyleIdx="3" presStyleCnt="4"/>
      <dgm:spPr/>
      <dgm:t>
        <a:bodyPr/>
        <a:lstStyle/>
        <a:p>
          <a:endParaRPr lang="ru-RU"/>
        </a:p>
      </dgm:t>
    </dgm:pt>
    <dgm:pt modelId="{1E79767A-F491-4CD5-BCF2-E639AD9A4E6E}" type="pres">
      <dgm:prSet presAssocID="{C1E72A09-D67C-4D3E-AA22-E7934B9ED080}" presName="hierChild4" presStyleCnt="0"/>
      <dgm:spPr/>
    </dgm:pt>
    <dgm:pt modelId="{6F005F91-4B66-466B-A3B0-ED6D3891D6D7}" type="pres">
      <dgm:prSet presAssocID="{C1E72A09-D67C-4D3E-AA22-E7934B9ED080}" presName="hierChild5" presStyleCnt="0"/>
      <dgm:spPr/>
    </dgm:pt>
    <dgm:pt modelId="{30A9CE33-12B0-4ADE-8041-069AFA48A381}" type="pres">
      <dgm:prSet presAssocID="{DF25F4A5-E3DD-493E-A1C9-8A88CEC9BA8F}" presName="hierChild3" presStyleCnt="0"/>
      <dgm:spPr/>
    </dgm:pt>
    <dgm:pt modelId="{1F6DC9A6-01C9-4B25-877E-E7C64E57400A}" type="pres">
      <dgm:prSet presAssocID="{417E8DB6-314B-4327-82EF-FD50DE578062}" presName="Name111" presStyleLbl="parChTrans1D2" presStyleIdx="4" presStyleCnt="6"/>
      <dgm:spPr/>
      <dgm:t>
        <a:bodyPr/>
        <a:lstStyle/>
        <a:p>
          <a:endParaRPr lang="ru-RU"/>
        </a:p>
      </dgm:t>
    </dgm:pt>
    <dgm:pt modelId="{B651D83F-FC8B-4F29-80A8-5BC5AB57E486}" type="pres">
      <dgm:prSet presAssocID="{7B24B7DC-F905-4889-A5F8-B4465EF2B349}" presName="hierRoot3" presStyleCnt="0">
        <dgm:presLayoutVars>
          <dgm:hierBranch val="init"/>
        </dgm:presLayoutVars>
      </dgm:prSet>
      <dgm:spPr/>
    </dgm:pt>
    <dgm:pt modelId="{79C06646-5C80-48D8-8F72-B0E160EE8992}" type="pres">
      <dgm:prSet presAssocID="{7B24B7DC-F905-4889-A5F8-B4465EF2B349}" presName="rootComposite3" presStyleCnt="0"/>
      <dgm:spPr/>
    </dgm:pt>
    <dgm:pt modelId="{9F8C1B78-58B7-4925-833A-CE9D87BEEBB5}" type="pres">
      <dgm:prSet presAssocID="{7B24B7DC-F905-4889-A5F8-B4465EF2B349}" presName="rootText3" presStyleLbl="asst1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CA8BD4-FB8C-41C1-A0A5-C38F854D354F}" type="pres">
      <dgm:prSet presAssocID="{7B24B7DC-F905-4889-A5F8-B4465EF2B349}" presName="rootConnector3" presStyleLbl="asst1" presStyleIdx="0" presStyleCnt="2"/>
      <dgm:spPr/>
      <dgm:t>
        <a:bodyPr/>
        <a:lstStyle/>
        <a:p>
          <a:endParaRPr lang="ru-RU"/>
        </a:p>
      </dgm:t>
    </dgm:pt>
    <dgm:pt modelId="{872E1541-C7D1-4E76-A10D-B4C1A2E86646}" type="pres">
      <dgm:prSet presAssocID="{7B24B7DC-F905-4889-A5F8-B4465EF2B349}" presName="hierChild6" presStyleCnt="0"/>
      <dgm:spPr/>
    </dgm:pt>
    <dgm:pt modelId="{5ECC4FCA-FFD4-4D1B-9DB0-E3DC27C47B63}" type="pres">
      <dgm:prSet presAssocID="{7B24B7DC-F905-4889-A5F8-B4465EF2B349}" presName="hierChild7" presStyleCnt="0"/>
      <dgm:spPr/>
    </dgm:pt>
    <dgm:pt modelId="{71A2972A-5CDE-4913-8E4E-0C64F7302B21}" type="pres">
      <dgm:prSet presAssocID="{89FDC9C0-56DF-4327-94A5-FD448D902F4A}" presName="Name111" presStyleLbl="parChTrans1D2" presStyleIdx="5" presStyleCnt="6"/>
      <dgm:spPr/>
      <dgm:t>
        <a:bodyPr/>
        <a:lstStyle/>
        <a:p>
          <a:endParaRPr lang="ru-RU"/>
        </a:p>
      </dgm:t>
    </dgm:pt>
    <dgm:pt modelId="{D3E412AB-86E9-4D77-8D2F-1A4CBC66171A}" type="pres">
      <dgm:prSet presAssocID="{89EDCFB5-030A-47DD-932E-3C3F1AEDB4E7}" presName="hierRoot3" presStyleCnt="0">
        <dgm:presLayoutVars>
          <dgm:hierBranch val="init"/>
        </dgm:presLayoutVars>
      </dgm:prSet>
      <dgm:spPr/>
    </dgm:pt>
    <dgm:pt modelId="{FB8C4C56-3324-4896-84D7-94989F22B673}" type="pres">
      <dgm:prSet presAssocID="{89EDCFB5-030A-47DD-932E-3C3F1AEDB4E7}" presName="rootComposite3" presStyleCnt="0"/>
      <dgm:spPr/>
    </dgm:pt>
    <dgm:pt modelId="{0093F4CA-8787-4F2F-BEBE-692FB900A05E}" type="pres">
      <dgm:prSet presAssocID="{89EDCFB5-030A-47DD-932E-3C3F1AEDB4E7}" presName="rootText3" presStyleLbl="asst1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A73240-E421-4B90-911C-8EA83F9FF250}" type="pres">
      <dgm:prSet presAssocID="{89EDCFB5-030A-47DD-932E-3C3F1AEDB4E7}" presName="rootConnector3" presStyleLbl="asst1" presStyleIdx="1" presStyleCnt="2"/>
      <dgm:spPr/>
      <dgm:t>
        <a:bodyPr/>
        <a:lstStyle/>
        <a:p>
          <a:endParaRPr lang="ru-RU"/>
        </a:p>
      </dgm:t>
    </dgm:pt>
    <dgm:pt modelId="{E315205F-EA54-4243-85D5-C84F3503F209}" type="pres">
      <dgm:prSet presAssocID="{89EDCFB5-030A-47DD-932E-3C3F1AEDB4E7}" presName="hierChild6" presStyleCnt="0"/>
      <dgm:spPr/>
    </dgm:pt>
    <dgm:pt modelId="{7EDEC867-91AC-4688-AC94-E25B528915F9}" type="pres">
      <dgm:prSet presAssocID="{89EDCFB5-030A-47DD-932E-3C3F1AEDB4E7}" presName="hierChild7" presStyleCnt="0"/>
      <dgm:spPr/>
    </dgm:pt>
  </dgm:ptLst>
  <dgm:cxnLst>
    <dgm:cxn modelId="{7F9B8DE2-8BA3-49C1-97C8-C3C2475D7815}" type="presOf" srcId="{434FD418-1328-4927-B796-6B8C768BAD0E}" destId="{C9E81BE4-B4D8-4883-AA26-60D5CF33C362}" srcOrd="0" destOrd="0" presId="urn:microsoft.com/office/officeart/2005/8/layout/orgChart1"/>
    <dgm:cxn modelId="{FC2A1841-2B2C-4D51-B2A0-C0AEF2A122D3}" type="presOf" srcId="{C3BE794E-07DC-421C-9D27-F661424C72A3}" destId="{A637AE18-586C-44DF-9C84-E32CEB367C74}" srcOrd="0" destOrd="0" presId="urn:microsoft.com/office/officeart/2005/8/layout/orgChart1"/>
    <dgm:cxn modelId="{5AD2F059-10C9-4EFC-8DC5-4BEDCDE67E6A}" srcId="{DF25F4A5-E3DD-493E-A1C9-8A88CEC9BA8F}" destId="{BE5F3271-FC94-474D-B81E-0EE54AE15FA5}" srcOrd="4" destOrd="0" parTransId="{60622654-352A-4944-B62D-F85C4CCE0136}" sibTransId="{9522AA84-3AA7-4A47-9105-2898B958CC2B}"/>
    <dgm:cxn modelId="{7B2DEDB0-A887-4ADD-8809-A49E27B51E7C}" type="presOf" srcId="{417E8DB6-314B-4327-82EF-FD50DE578062}" destId="{1F6DC9A6-01C9-4B25-877E-E7C64E57400A}" srcOrd="0" destOrd="0" presId="urn:microsoft.com/office/officeart/2005/8/layout/orgChart1"/>
    <dgm:cxn modelId="{15A70815-2F8C-437E-AA39-E60E1773DD0A}" type="presOf" srcId="{89EDCFB5-030A-47DD-932E-3C3F1AEDB4E7}" destId="{BBA73240-E421-4B90-911C-8EA83F9FF250}" srcOrd="1" destOrd="0" presId="urn:microsoft.com/office/officeart/2005/8/layout/orgChart1"/>
    <dgm:cxn modelId="{27FCF8F5-7E54-4D65-AE5C-5A48A1E768DA}" type="presOf" srcId="{4DE5319D-BF94-419F-B584-139131515737}" destId="{C2D058F4-0501-434B-B6CE-C3DDDFF23ED4}" srcOrd="0" destOrd="0" presId="urn:microsoft.com/office/officeart/2005/8/layout/orgChart1"/>
    <dgm:cxn modelId="{749CDAE2-1373-4131-A356-85A4221E8467}" type="presOf" srcId="{C1E72A09-D67C-4D3E-AA22-E7934B9ED080}" destId="{EE32D4BE-9A6A-4137-A026-2904D639BE9A}" srcOrd="0" destOrd="0" presId="urn:microsoft.com/office/officeart/2005/8/layout/orgChart1"/>
    <dgm:cxn modelId="{519E04A4-2625-4DFF-B65A-988EE561925C}" type="presOf" srcId="{0F912C21-7BB6-4BFB-8FD7-DDF481574979}" destId="{363E1969-71C7-456A-BA23-FD858CE3A3B3}" srcOrd="0" destOrd="0" presId="urn:microsoft.com/office/officeart/2005/8/layout/orgChart1"/>
    <dgm:cxn modelId="{8B67D23C-64FA-4D2F-9C7C-A40A7A9EE053}" type="presOf" srcId="{89EDCFB5-030A-47DD-932E-3C3F1AEDB4E7}" destId="{0093F4CA-8787-4F2F-BEBE-692FB900A05E}" srcOrd="0" destOrd="0" presId="urn:microsoft.com/office/officeart/2005/8/layout/orgChart1"/>
    <dgm:cxn modelId="{50802E09-568F-41EF-BF17-70CFFD13336D}" type="presOf" srcId="{BE5F3271-FC94-474D-B81E-0EE54AE15FA5}" destId="{FD8391B4-F983-42D7-8E48-3D469309E4FE}" srcOrd="1" destOrd="0" presId="urn:microsoft.com/office/officeart/2005/8/layout/orgChart1"/>
    <dgm:cxn modelId="{30CEB814-0CDD-4F49-B645-A85B0E1DF947}" type="presOf" srcId="{4DE5319D-BF94-419F-B584-139131515737}" destId="{05D13E0A-25E7-4987-AFF1-E7774EDAE5CC}" srcOrd="1" destOrd="0" presId="urn:microsoft.com/office/officeart/2005/8/layout/orgChart1"/>
    <dgm:cxn modelId="{60091A1A-8FA2-4738-9E11-60550B93643A}" type="presOf" srcId="{1C93B4E2-89C3-49F0-AA4B-E0C61BFF070F}" destId="{A6340A65-F6A8-4B4D-81AF-BD1DACB0B0B2}" srcOrd="1" destOrd="0" presId="urn:microsoft.com/office/officeart/2005/8/layout/orgChart1"/>
    <dgm:cxn modelId="{8B101EAC-1B72-4B38-B8B5-0C9C234BB5BA}" srcId="{DF25F4A5-E3DD-493E-A1C9-8A88CEC9BA8F}" destId="{434FD418-1328-4927-B796-6B8C768BAD0E}" srcOrd="3" destOrd="0" parTransId="{0F912C21-7BB6-4BFB-8FD7-DDF481574979}" sibTransId="{59B92F6C-C19B-4C5F-98CC-9A991E7A2482}"/>
    <dgm:cxn modelId="{628150D1-207C-4B03-A879-FA0F21A90917}" type="presOf" srcId="{60622654-352A-4944-B62D-F85C4CCE0136}" destId="{945CD0D0-C7B7-4C6F-9D19-02F8747E790B}" srcOrd="0" destOrd="0" presId="urn:microsoft.com/office/officeart/2005/8/layout/orgChart1"/>
    <dgm:cxn modelId="{B050A2AA-EBAA-4D95-BB3D-E1F4B487C939}" type="presOf" srcId="{BE5F3271-FC94-474D-B81E-0EE54AE15FA5}" destId="{C3378523-34B3-4D27-82B9-C91C4C19B8CB}" srcOrd="0" destOrd="0" presId="urn:microsoft.com/office/officeart/2005/8/layout/orgChart1"/>
    <dgm:cxn modelId="{010E91FC-89A2-4368-91D4-E7518F5754EC}" type="presOf" srcId="{ECFAC460-89EC-4CCF-996D-654900C63418}" destId="{B34C5477-C4C6-4F71-889D-355EF51A16E6}" srcOrd="0" destOrd="0" presId="urn:microsoft.com/office/officeart/2005/8/layout/orgChart1"/>
    <dgm:cxn modelId="{181528BC-54E7-4F19-BFBD-1783EF6596ED}" type="presOf" srcId="{7B24B7DC-F905-4889-A5F8-B4465EF2B349}" destId="{9F8C1B78-58B7-4925-833A-CE9D87BEEBB5}" srcOrd="0" destOrd="0" presId="urn:microsoft.com/office/officeart/2005/8/layout/orgChart1"/>
    <dgm:cxn modelId="{BE7E7084-5ED2-4AC9-AD1D-371ACDBEE7B9}" srcId="{4C438F47-900D-4819-8BBB-CC8AEF37EF0A}" destId="{1C93B4E2-89C3-49F0-AA4B-E0C61BFF070F}" srcOrd="1" destOrd="0" parTransId="{27C0A190-65ED-4EA2-90F8-8C4E9AD3AC4C}" sibTransId="{A812FD5C-5709-4A1C-B858-6CA002AE0684}"/>
    <dgm:cxn modelId="{96C283EF-212D-4202-899E-38629DE485AA}" type="presOf" srcId="{DF25F4A5-E3DD-493E-A1C9-8A88CEC9BA8F}" destId="{75E56EED-755E-49BA-B275-5709E4E20F9C}" srcOrd="0" destOrd="0" presId="urn:microsoft.com/office/officeart/2005/8/layout/orgChart1"/>
    <dgm:cxn modelId="{F1098B3F-659C-48D3-A0BC-8B7D2C16BB6A}" type="presOf" srcId="{1C93B4E2-89C3-49F0-AA4B-E0C61BFF070F}" destId="{A3A37798-0EC2-4451-AE23-1D423E0C9826}" srcOrd="0" destOrd="0" presId="urn:microsoft.com/office/officeart/2005/8/layout/orgChart1"/>
    <dgm:cxn modelId="{27C6DAC5-51A4-4F69-8D6A-5D6E07C1D20C}" type="presOf" srcId="{DF25F4A5-E3DD-493E-A1C9-8A88CEC9BA8F}" destId="{E101ED49-85BA-4C7E-8F35-BB4162D8A137}" srcOrd="1" destOrd="0" presId="urn:microsoft.com/office/officeart/2005/8/layout/orgChart1"/>
    <dgm:cxn modelId="{4AA31555-6C11-4AA3-B6AA-325F9589B85A}" type="presOf" srcId="{434FD418-1328-4927-B796-6B8C768BAD0E}" destId="{E19541E0-705D-46F3-8B78-589CD27EB60C}" srcOrd="1" destOrd="0" presId="urn:microsoft.com/office/officeart/2005/8/layout/orgChart1"/>
    <dgm:cxn modelId="{92CB8126-F7B2-4907-AE34-34CD10A73913}" type="presOf" srcId="{7B24B7DC-F905-4889-A5F8-B4465EF2B349}" destId="{41CA8BD4-FB8C-41C1-A0A5-C38F854D354F}" srcOrd="1" destOrd="0" presId="urn:microsoft.com/office/officeart/2005/8/layout/orgChart1"/>
    <dgm:cxn modelId="{8E0646CE-40E7-4DFE-B8F6-7D2BB47A5948}" srcId="{DF25F4A5-E3DD-493E-A1C9-8A88CEC9BA8F}" destId="{7B24B7DC-F905-4889-A5F8-B4465EF2B349}" srcOrd="0" destOrd="0" parTransId="{417E8DB6-314B-4327-82EF-FD50DE578062}" sibTransId="{6FB3D85A-6C07-4183-B897-882979693B9F}"/>
    <dgm:cxn modelId="{B99100EA-0263-430D-82AF-DCB00F9D548E}" srcId="{4C438F47-900D-4819-8BBB-CC8AEF37EF0A}" destId="{4DE5319D-BF94-419F-B584-139131515737}" srcOrd="0" destOrd="0" parTransId="{0ACB778F-21D9-470F-9CBB-89266BE4DE42}" sibTransId="{20557E4E-1C41-4263-BF9D-7A47977E758F}"/>
    <dgm:cxn modelId="{C4863AF6-F918-4660-BEF3-82635B4FF557}" type="presOf" srcId="{4C438F47-900D-4819-8BBB-CC8AEF37EF0A}" destId="{8CBA4F9C-BF7C-44D2-827E-6CAB883067E8}" srcOrd="0" destOrd="0" presId="urn:microsoft.com/office/officeart/2005/8/layout/orgChart1"/>
    <dgm:cxn modelId="{914F4046-915D-4135-BC82-B31C667CAF85}" type="presOf" srcId="{C3BE794E-07DC-421C-9D27-F661424C72A3}" destId="{9BD4C12C-95B6-4F61-B90D-7B21A845CD68}" srcOrd="1" destOrd="0" presId="urn:microsoft.com/office/officeart/2005/8/layout/orgChart1"/>
    <dgm:cxn modelId="{0B2EA798-CCA9-4B8F-8512-B3D0283355A8}" type="presOf" srcId="{89FDC9C0-56DF-4327-94A5-FD448D902F4A}" destId="{71A2972A-5CDE-4913-8E4E-0C64F7302B21}" srcOrd="0" destOrd="0" presId="urn:microsoft.com/office/officeart/2005/8/layout/orgChart1"/>
    <dgm:cxn modelId="{FD93970B-D829-41A7-B16C-6BC8FEB037C4}" type="presOf" srcId="{C1E72A09-D67C-4D3E-AA22-E7934B9ED080}" destId="{19C32E2C-C7D0-4048-BE3F-714F547831E8}" srcOrd="1" destOrd="0" presId="urn:microsoft.com/office/officeart/2005/8/layout/orgChart1"/>
    <dgm:cxn modelId="{D6FFDF2B-4F48-4E9C-B9F3-A061D1C748BF}" srcId="{DF25F4A5-E3DD-493E-A1C9-8A88CEC9BA8F}" destId="{C1E72A09-D67C-4D3E-AA22-E7934B9ED080}" srcOrd="5" destOrd="0" parTransId="{ECFAC460-89EC-4CCF-996D-654900C63418}" sibTransId="{6E32ECA1-18BA-4C4F-BB08-D7A30BA5A456}"/>
    <dgm:cxn modelId="{FB755BDE-4261-4D76-B1EA-3E5D8D9D1E32}" srcId="{4C438F47-900D-4819-8BBB-CC8AEF37EF0A}" destId="{DF25F4A5-E3DD-493E-A1C9-8A88CEC9BA8F}" srcOrd="2" destOrd="0" parTransId="{80178C40-2055-4D35-AFF1-627015E20399}" sibTransId="{F6082F22-7730-421A-B75E-A03180D8958E}"/>
    <dgm:cxn modelId="{B6E11CB9-43AC-41D9-A3F6-8CCAF176E3FC}" srcId="{DF25F4A5-E3DD-493E-A1C9-8A88CEC9BA8F}" destId="{C3BE794E-07DC-421C-9D27-F661424C72A3}" srcOrd="2" destOrd="0" parTransId="{85FE82DB-0412-423E-8568-7FA357CAFB14}" sibTransId="{9DF7C8AA-ACC1-4E10-856C-A46197A17115}"/>
    <dgm:cxn modelId="{0DBCE87E-9A33-4574-8824-8779A9438480}" srcId="{DF25F4A5-E3DD-493E-A1C9-8A88CEC9BA8F}" destId="{89EDCFB5-030A-47DD-932E-3C3F1AEDB4E7}" srcOrd="1" destOrd="0" parTransId="{89FDC9C0-56DF-4327-94A5-FD448D902F4A}" sibTransId="{E525911D-6236-48AB-A7DB-A1F65A08F28E}"/>
    <dgm:cxn modelId="{1516DF0B-7C39-4A3F-8386-F1228531D9B3}" type="presOf" srcId="{85FE82DB-0412-423E-8568-7FA357CAFB14}" destId="{CD6A7399-D9D8-4528-9688-A3994F9E8454}" srcOrd="0" destOrd="0" presId="urn:microsoft.com/office/officeart/2005/8/layout/orgChart1"/>
    <dgm:cxn modelId="{645696FD-691E-4CF8-874F-5C1229C54BE8}" type="presParOf" srcId="{8CBA4F9C-BF7C-44D2-827E-6CAB883067E8}" destId="{0C6D2F5D-BC92-46E8-8BB2-9DC8B3E5F8C3}" srcOrd="0" destOrd="0" presId="urn:microsoft.com/office/officeart/2005/8/layout/orgChart1"/>
    <dgm:cxn modelId="{ADC3ED36-5D8C-4A6D-A261-AA9F087F5BE1}" type="presParOf" srcId="{0C6D2F5D-BC92-46E8-8BB2-9DC8B3E5F8C3}" destId="{69909BD3-5BA9-45E3-8D9E-06DD7DC1AB14}" srcOrd="0" destOrd="0" presId="urn:microsoft.com/office/officeart/2005/8/layout/orgChart1"/>
    <dgm:cxn modelId="{09785EEE-26A0-4546-A3FB-214480514440}" type="presParOf" srcId="{69909BD3-5BA9-45E3-8D9E-06DD7DC1AB14}" destId="{C2D058F4-0501-434B-B6CE-C3DDDFF23ED4}" srcOrd="0" destOrd="0" presId="urn:microsoft.com/office/officeart/2005/8/layout/orgChart1"/>
    <dgm:cxn modelId="{69C70328-4DF5-482F-8F44-B8934B74C5A5}" type="presParOf" srcId="{69909BD3-5BA9-45E3-8D9E-06DD7DC1AB14}" destId="{05D13E0A-25E7-4987-AFF1-E7774EDAE5CC}" srcOrd="1" destOrd="0" presId="urn:microsoft.com/office/officeart/2005/8/layout/orgChart1"/>
    <dgm:cxn modelId="{C12D98A5-C9E1-432D-A8CD-B2E13283355F}" type="presParOf" srcId="{0C6D2F5D-BC92-46E8-8BB2-9DC8B3E5F8C3}" destId="{5841C9B7-2CB7-4455-9C6F-1AC9C0077DBA}" srcOrd="1" destOrd="0" presId="urn:microsoft.com/office/officeart/2005/8/layout/orgChart1"/>
    <dgm:cxn modelId="{EFB1CE48-6070-49A6-9B32-5EE05DDEE1CD}" type="presParOf" srcId="{0C6D2F5D-BC92-46E8-8BB2-9DC8B3E5F8C3}" destId="{73DDE0DC-1EA2-431B-89EF-DF579EFF6061}" srcOrd="2" destOrd="0" presId="urn:microsoft.com/office/officeart/2005/8/layout/orgChart1"/>
    <dgm:cxn modelId="{63CC2DE7-EAA3-4AFC-8145-2E9E14AA7935}" type="presParOf" srcId="{8CBA4F9C-BF7C-44D2-827E-6CAB883067E8}" destId="{992B96EE-5FA2-4B79-BB88-3ED2C498C49D}" srcOrd="1" destOrd="0" presId="urn:microsoft.com/office/officeart/2005/8/layout/orgChart1"/>
    <dgm:cxn modelId="{F4D7ECED-3FDC-4459-92FC-2AC2B0ACC589}" type="presParOf" srcId="{992B96EE-5FA2-4B79-BB88-3ED2C498C49D}" destId="{B3C02E25-7C13-4ABD-BB85-4271DE23987D}" srcOrd="0" destOrd="0" presId="urn:microsoft.com/office/officeart/2005/8/layout/orgChart1"/>
    <dgm:cxn modelId="{B3B20C25-C501-4B60-83C3-3EC7D31EA6C6}" type="presParOf" srcId="{B3C02E25-7C13-4ABD-BB85-4271DE23987D}" destId="{A3A37798-0EC2-4451-AE23-1D423E0C9826}" srcOrd="0" destOrd="0" presId="urn:microsoft.com/office/officeart/2005/8/layout/orgChart1"/>
    <dgm:cxn modelId="{57E9ACCE-527E-4DD1-BB3F-EB38A6174910}" type="presParOf" srcId="{B3C02E25-7C13-4ABD-BB85-4271DE23987D}" destId="{A6340A65-F6A8-4B4D-81AF-BD1DACB0B0B2}" srcOrd="1" destOrd="0" presId="urn:microsoft.com/office/officeart/2005/8/layout/orgChart1"/>
    <dgm:cxn modelId="{1B445DF4-6EAA-487B-8CE6-9D06133D7046}" type="presParOf" srcId="{992B96EE-5FA2-4B79-BB88-3ED2C498C49D}" destId="{81EB7E79-ABE5-4815-88A8-AF44B15C03C1}" srcOrd="1" destOrd="0" presId="urn:microsoft.com/office/officeart/2005/8/layout/orgChart1"/>
    <dgm:cxn modelId="{A9C9B1DB-F010-4DC4-9F36-131FB0275A8E}" type="presParOf" srcId="{992B96EE-5FA2-4B79-BB88-3ED2C498C49D}" destId="{D2CB29B6-31F3-4D83-A470-7E65D01386BF}" srcOrd="2" destOrd="0" presId="urn:microsoft.com/office/officeart/2005/8/layout/orgChart1"/>
    <dgm:cxn modelId="{3CBD7EDB-CE2D-4322-BF4A-D4CFF9C6386E}" type="presParOf" srcId="{8CBA4F9C-BF7C-44D2-827E-6CAB883067E8}" destId="{93A00AE2-0F61-4F69-BDD2-7F923D3E7588}" srcOrd="2" destOrd="0" presId="urn:microsoft.com/office/officeart/2005/8/layout/orgChart1"/>
    <dgm:cxn modelId="{D1DF87C2-685C-425F-9D79-EE1099C51E6D}" type="presParOf" srcId="{93A00AE2-0F61-4F69-BDD2-7F923D3E7588}" destId="{8BD64146-8225-4B84-A591-CFD8A3FF5B10}" srcOrd="0" destOrd="0" presId="urn:microsoft.com/office/officeart/2005/8/layout/orgChart1"/>
    <dgm:cxn modelId="{8C6BB8BA-6B7D-4AD5-B684-0C9BF746531E}" type="presParOf" srcId="{8BD64146-8225-4B84-A591-CFD8A3FF5B10}" destId="{75E56EED-755E-49BA-B275-5709E4E20F9C}" srcOrd="0" destOrd="0" presId="urn:microsoft.com/office/officeart/2005/8/layout/orgChart1"/>
    <dgm:cxn modelId="{752C0C1D-6DA3-45A6-A705-F0B385F0AC68}" type="presParOf" srcId="{8BD64146-8225-4B84-A591-CFD8A3FF5B10}" destId="{E101ED49-85BA-4C7E-8F35-BB4162D8A137}" srcOrd="1" destOrd="0" presId="urn:microsoft.com/office/officeart/2005/8/layout/orgChart1"/>
    <dgm:cxn modelId="{A19F9AF9-7A23-4C66-81AA-FA1C86F8F021}" type="presParOf" srcId="{93A00AE2-0F61-4F69-BDD2-7F923D3E7588}" destId="{289D265F-6391-4486-A226-544745FAE3D0}" srcOrd="1" destOrd="0" presId="urn:microsoft.com/office/officeart/2005/8/layout/orgChart1"/>
    <dgm:cxn modelId="{A73BD101-F921-4DBF-B460-C756CF79D3EA}" type="presParOf" srcId="{289D265F-6391-4486-A226-544745FAE3D0}" destId="{CD6A7399-D9D8-4528-9688-A3994F9E8454}" srcOrd="0" destOrd="0" presId="urn:microsoft.com/office/officeart/2005/8/layout/orgChart1"/>
    <dgm:cxn modelId="{F82F1CB8-0506-4EAC-BCC3-B4ADF97F7C77}" type="presParOf" srcId="{289D265F-6391-4486-A226-544745FAE3D0}" destId="{2E8A828C-5464-4E12-9713-03EE4651DEF6}" srcOrd="1" destOrd="0" presId="urn:microsoft.com/office/officeart/2005/8/layout/orgChart1"/>
    <dgm:cxn modelId="{D42F9A0D-45B3-419B-96D1-D9BED07D6147}" type="presParOf" srcId="{2E8A828C-5464-4E12-9713-03EE4651DEF6}" destId="{56DF6AE6-5C98-402E-B778-4067447C6203}" srcOrd="0" destOrd="0" presId="urn:microsoft.com/office/officeart/2005/8/layout/orgChart1"/>
    <dgm:cxn modelId="{87B8A777-175A-4663-AD8C-D55E74B773F4}" type="presParOf" srcId="{56DF6AE6-5C98-402E-B778-4067447C6203}" destId="{A637AE18-586C-44DF-9C84-E32CEB367C74}" srcOrd="0" destOrd="0" presId="urn:microsoft.com/office/officeart/2005/8/layout/orgChart1"/>
    <dgm:cxn modelId="{A1A048B0-FDB4-4CD8-9B56-40FCD08C144D}" type="presParOf" srcId="{56DF6AE6-5C98-402E-B778-4067447C6203}" destId="{9BD4C12C-95B6-4F61-B90D-7B21A845CD68}" srcOrd="1" destOrd="0" presId="urn:microsoft.com/office/officeart/2005/8/layout/orgChart1"/>
    <dgm:cxn modelId="{18F381CB-B035-400B-A4E7-B0BCE0707268}" type="presParOf" srcId="{2E8A828C-5464-4E12-9713-03EE4651DEF6}" destId="{02494789-E647-4974-A1AC-24AC472C3000}" srcOrd="1" destOrd="0" presId="urn:microsoft.com/office/officeart/2005/8/layout/orgChart1"/>
    <dgm:cxn modelId="{5C9786D2-67B7-4828-A8D2-55BCFF86F4D3}" type="presParOf" srcId="{2E8A828C-5464-4E12-9713-03EE4651DEF6}" destId="{0D58BB1B-8B49-4338-AAE8-15C0949EA4CA}" srcOrd="2" destOrd="0" presId="urn:microsoft.com/office/officeart/2005/8/layout/orgChart1"/>
    <dgm:cxn modelId="{3842B834-73BA-420D-BE78-47906003F404}" type="presParOf" srcId="{289D265F-6391-4486-A226-544745FAE3D0}" destId="{363E1969-71C7-456A-BA23-FD858CE3A3B3}" srcOrd="2" destOrd="0" presId="urn:microsoft.com/office/officeart/2005/8/layout/orgChart1"/>
    <dgm:cxn modelId="{3849DC7F-5136-47D4-9269-D0F1812F88B0}" type="presParOf" srcId="{289D265F-6391-4486-A226-544745FAE3D0}" destId="{8F69CAAD-2837-4D62-9EAB-5BAF9CDFDEBC}" srcOrd="3" destOrd="0" presId="urn:microsoft.com/office/officeart/2005/8/layout/orgChart1"/>
    <dgm:cxn modelId="{7A0A0578-7977-4CD1-861F-87CBB1DFB774}" type="presParOf" srcId="{8F69CAAD-2837-4D62-9EAB-5BAF9CDFDEBC}" destId="{DC19E1DB-AF4F-4DAC-9475-08FAD2735738}" srcOrd="0" destOrd="0" presId="urn:microsoft.com/office/officeart/2005/8/layout/orgChart1"/>
    <dgm:cxn modelId="{350EE8A9-4DAA-4134-80FF-27E2696D19DA}" type="presParOf" srcId="{DC19E1DB-AF4F-4DAC-9475-08FAD2735738}" destId="{C9E81BE4-B4D8-4883-AA26-60D5CF33C362}" srcOrd="0" destOrd="0" presId="urn:microsoft.com/office/officeart/2005/8/layout/orgChart1"/>
    <dgm:cxn modelId="{FEADF820-623F-4959-BD0F-544EB290CC0C}" type="presParOf" srcId="{DC19E1DB-AF4F-4DAC-9475-08FAD2735738}" destId="{E19541E0-705D-46F3-8B78-589CD27EB60C}" srcOrd="1" destOrd="0" presId="urn:microsoft.com/office/officeart/2005/8/layout/orgChart1"/>
    <dgm:cxn modelId="{08E4E26A-5927-4AED-B07C-81E7B005447D}" type="presParOf" srcId="{8F69CAAD-2837-4D62-9EAB-5BAF9CDFDEBC}" destId="{4395A739-FF56-4130-96BB-3663A03711C9}" srcOrd="1" destOrd="0" presId="urn:microsoft.com/office/officeart/2005/8/layout/orgChart1"/>
    <dgm:cxn modelId="{CADB29AB-B53C-4AB4-9820-A069F11CAEBB}" type="presParOf" srcId="{8F69CAAD-2837-4D62-9EAB-5BAF9CDFDEBC}" destId="{2259F8BA-4626-4FC7-9932-2AEA7B3DD0D7}" srcOrd="2" destOrd="0" presId="urn:microsoft.com/office/officeart/2005/8/layout/orgChart1"/>
    <dgm:cxn modelId="{F6669AFA-10F8-4C69-A816-10D45106AA84}" type="presParOf" srcId="{289D265F-6391-4486-A226-544745FAE3D0}" destId="{945CD0D0-C7B7-4C6F-9D19-02F8747E790B}" srcOrd="4" destOrd="0" presId="urn:microsoft.com/office/officeart/2005/8/layout/orgChart1"/>
    <dgm:cxn modelId="{556FCB82-FF2F-4260-940E-564BFE80146A}" type="presParOf" srcId="{289D265F-6391-4486-A226-544745FAE3D0}" destId="{F893AF5F-6D77-4136-9E0C-A667FDB79EF7}" srcOrd="5" destOrd="0" presId="urn:microsoft.com/office/officeart/2005/8/layout/orgChart1"/>
    <dgm:cxn modelId="{62EBC1BD-C23E-4307-8643-67C10D33F445}" type="presParOf" srcId="{F893AF5F-6D77-4136-9E0C-A667FDB79EF7}" destId="{C643DA7A-9359-47EC-9D27-289BE593A7D2}" srcOrd="0" destOrd="0" presId="urn:microsoft.com/office/officeart/2005/8/layout/orgChart1"/>
    <dgm:cxn modelId="{5E696B48-D00D-43CE-92DD-A1746DC30B65}" type="presParOf" srcId="{C643DA7A-9359-47EC-9D27-289BE593A7D2}" destId="{C3378523-34B3-4D27-82B9-C91C4C19B8CB}" srcOrd="0" destOrd="0" presId="urn:microsoft.com/office/officeart/2005/8/layout/orgChart1"/>
    <dgm:cxn modelId="{DB9AE4FE-4036-4DDE-8DCD-3F8AED749401}" type="presParOf" srcId="{C643DA7A-9359-47EC-9D27-289BE593A7D2}" destId="{FD8391B4-F983-42D7-8E48-3D469309E4FE}" srcOrd="1" destOrd="0" presId="urn:microsoft.com/office/officeart/2005/8/layout/orgChart1"/>
    <dgm:cxn modelId="{AF197ED6-D7CE-4897-B037-F883E469953A}" type="presParOf" srcId="{F893AF5F-6D77-4136-9E0C-A667FDB79EF7}" destId="{46E4C910-F2A8-4CFE-80FD-DEA7470A91D4}" srcOrd="1" destOrd="0" presId="urn:microsoft.com/office/officeart/2005/8/layout/orgChart1"/>
    <dgm:cxn modelId="{81A6F281-5006-4467-9C67-216DCB7F6325}" type="presParOf" srcId="{F893AF5F-6D77-4136-9E0C-A667FDB79EF7}" destId="{83D2E378-A4C7-4F5E-8B8F-BBA1629B2240}" srcOrd="2" destOrd="0" presId="urn:microsoft.com/office/officeart/2005/8/layout/orgChart1"/>
    <dgm:cxn modelId="{4C43353D-0AD5-4857-B30C-E261CA049AFA}" type="presParOf" srcId="{289D265F-6391-4486-A226-544745FAE3D0}" destId="{B34C5477-C4C6-4F71-889D-355EF51A16E6}" srcOrd="6" destOrd="0" presId="urn:microsoft.com/office/officeart/2005/8/layout/orgChart1"/>
    <dgm:cxn modelId="{CB45109B-B4D7-46D0-AD2E-DB40B72D423F}" type="presParOf" srcId="{289D265F-6391-4486-A226-544745FAE3D0}" destId="{2E51E5D9-E1B2-46FE-8F9E-FDBAF01B2DAE}" srcOrd="7" destOrd="0" presId="urn:microsoft.com/office/officeart/2005/8/layout/orgChart1"/>
    <dgm:cxn modelId="{AE0896D8-2A68-461B-9D29-3130A18A339E}" type="presParOf" srcId="{2E51E5D9-E1B2-46FE-8F9E-FDBAF01B2DAE}" destId="{D0068280-BFBE-4C1F-82B0-10BC44B063EA}" srcOrd="0" destOrd="0" presId="urn:microsoft.com/office/officeart/2005/8/layout/orgChart1"/>
    <dgm:cxn modelId="{6810FA47-9F4D-4A98-AD1C-EFF4479619D1}" type="presParOf" srcId="{D0068280-BFBE-4C1F-82B0-10BC44B063EA}" destId="{EE32D4BE-9A6A-4137-A026-2904D639BE9A}" srcOrd="0" destOrd="0" presId="urn:microsoft.com/office/officeart/2005/8/layout/orgChart1"/>
    <dgm:cxn modelId="{298F9C1F-5D4F-42F2-A3EF-62EFC2FF93EC}" type="presParOf" srcId="{D0068280-BFBE-4C1F-82B0-10BC44B063EA}" destId="{19C32E2C-C7D0-4048-BE3F-714F547831E8}" srcOrd="1" destOrd="0" presId="urn:microsoft.com/office/officeart/2005/8/layout/orgChart1"/>
    <dgm:cxn modelId="{262D75FD-980B-429B-AE09-554FFBD7F845}" type="presParOf" srcId="{2E51E5D9-E1B2-46FE-8F9E-FDBAF01B2DAE}" destId="{1E79767A-F491-4CD5-BCF2-E639AD9A4E6E}" srcOrd="1" destOrd="0" presId="urn:microsoft.com/office/officeart/2005/8/layout/orgChart1"/>
    <dgm:cxn modelId="{56DFACF1-D238-4A90-A16C-C4CD0EC02EAF}" type="presParOf" srcId="{2E51E5D9-E1B2-46FE-8F9E-FDBAF01B2DAE}" destId="{6F005F91-4B66-466B-A3B0-ED6D3891D6D7}" srcOrd="2" destOrd="0" presId="urn:microsoft.com/office/officeart/2005/8/layout/orgChart1"/>
    <dgm:cxn modelId="{44B8DD69-8EF3-4C6A-8C62-E666E947C93E}" type="presParOf" srcId="{93A00AE2-0F61-4F69-BDD2-7F923D3E7588}" destId="{30A9CE33-12B0-4ADE-8041-069AFA48A381}" srcOrd="2" destOrd="0" presId="urn:microsoft.com/office/officeart/2005/8/layout/orgChart1"/>
    <dgm:cxn modelId="{DAEC440E-5ECB-4794-BE2B-C7444CD97903}" type="presParOf" srcId="{30A9CE33-12B0-4ADE-8041-069AFA48A381}" destId="{1F6DC9A6-01C9-4B25-877E-E7C64E57400A}" srcOrd="0" destOrd="0" presId="urn:microsoft.com/office/officeart/2005/8/layout/orgChart1"/>
    <dgm:cxn modelId="{08DE4D9F-C4B7-4153-A49A-C675045E73D0}" type="presParOf" srcId="{30A9CE33-12B0-4ADE-8041-069AFA48A381}" destId="{B651D83F-FC8B-4F29-80A8-5BC5AB57E486}" srcOrd="1" destOrd="0" presId="urn:microsoft.com/office/officeart/2005/8/layout/orgChart1"/>
    <dgm:cxn modelId="{1BFC4A49-7D95-460F-A8F0-546FEC3E5F3E}" type="presParOf" srcId="{B651D83F-FC8B-4F29-80A8-5BC5AB57E486}" destId="{79C06646-5C80-48D8-8F72-B0E160EE8992}" srcOrd="0" destOrd="0" presId="urn:microsoft.com/office/officeart/2005/8/layout/orgChart1"/>
    <dgm:cxn modelId="{B08EA743-06C3-4DE8-AF7F-41BB6693145B}" type="presParOf" srcId="{79C06646-5C80-48D8-8F72-B0E160EE8992}" destId="{9F8C1B78-58B7-4925-833A-CE9D87BEEBB5}" srcOrd="0" destOrd="0" presId="urn:microsoft.com/office/officeart/2005/8/layout/orgChart1"/>
    <dgm:cxn modelId="{3BA789F4-B5DC-4F73-AEC2-246F035632CF}" type="presParOf" srcId="{79C06646-5C80-48D8-8F72-B0E160EE8992}" destId="{41CA8BD4-FB8C-41C1-A0A5-C38F854D354F}" srcOrd="1" destOrd="0" presId="urn:microsoft.com/office/officeart/2005/8/layout/orgChart1"/>
    <dgm:cxn modelId="{2338FD3B-1F6E-4A37-957F-F688AFC4805A}" type="presParOf" srcId="{B651D83F-FC8B-4F29-80A8-5BC5AB57E486}" destId="{872E1541-C7D1-4E76-A10D-B4C1A2E86646}" srcOrd="1" destOrd="0" presId="urn:microsoft.com/office/officeart/2005/8/layout/orgChart1"/>
    <dgm:cxn modelId="{A76794AD-4DAD-47C2-8E3E-BEC24F1B2CCC}" type="presParOf" srcId="{B651D83F-FC8B-4F29-80A8-5BC5AB57E486}" destId="{5ECC4FCA-FFD4-4D1B-9DB0-E3DC27C47B63}" srcOrd="2" destOrd="0" presId="urn:microsoft.com/office/officeart/2005/8/layout/orgChart1"/>
    <dgm:cxn modelId="{C20CD2BF-CF7C-42E6-9DE2-9B33A2D3F08A}" type="presParOf" srcId="{30A9CE33-12B0-4ADE-8041-069AFA48A381}" destId="{71A2972A-5CDE-4913-8E4E-0C64F7302B21}" srcOrd="2" destOrd="0" presId="urn:microsoft.com/office/officeart/2005/8/layout/orgChart1"/>
    <dgm:cxn modelId="{6D96905C-65E3-463D-9076-9F36305ABA64}" type="presParOf" srcId="{30A9CE33-12B0-4ADE-8041-069AFA48A381}" destId="{D3E412AB-86E9-4D77-8D2F-1A4CBC66171A}" srcOrd="3" destOrd="0" presId="urn:microsoft.com/office/officeart/2005/8/layout/orgChart1"/>
    <dgm:cxn modelId="{106D4362-E4EB-4E9B-837F-8448AF877A7F}" type="presParOf" srcId="{D3E412AB-86E9-4D77-8D2F-1A4CBC66171A}" destId="{FB8C4C56-3324-4896-84D7-94989F22B673}" srcOrd="0" destOrd="0" presId="urn:microsoft.com/office/officeart/2005/8/layout/orgChart1"/>
    <dgm:cxn modelId="{16ADA702-119D-4AA6-BD20-9C0366417597}" type="presParOf" srcId="{FB8C4C56-3324-4896-84D7-94989F22B673}" destId="{0093F4CA-8787-4F2F-BEBE-692FB900A05E}" srcOrd="0" destOrd="0" presId="urn:microsoft.com/office/officeart/2005/8/layout/orgChart1"/>
    <dgm:cxn modelId="{0E271CDF-6D78-4814-9197-239F38B54484}" type="presParOf" srcId="{FB8C4C56-3324-4896-84D7-94989F22B673}" destId="{BBA73240-E421-4B90-911C-8EA83F9FF250}" srcOrd="1" destOrd="0" presId="urn:microsoft.com/office/officeart/2005/8/layout/orgChart1"/>
    <dgm:cxn modelId="{B82D8BB0-0CE3-47F0-A84A-D6CA701A4096}" type="presParOf" srcId="{D3E412AB-86E9-4D77-8D2F-1A4CBC66171A}" destId="{E315205F-EA54-4243-85D5-C84F3503F209}" srcOrd="1" destOrd="0" presId="urn:microsoft.com/office/officeart/2005/8/layout/orgChart1"/>
    <dgm:cxn modelId="{F7F5BB97-3AFA-424C-AD88-D062647E561B}" type="presParOf" srcId="{D3E412AB-86E9-4D77-8D2F-1A4CBC66171A}" destId="{7EDEC867-91AC-4688-AC94-E25B528915F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C438F47-900D-4819-8BBB-CC8AEF37EF0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34FD418-1328-4927-B796-6B8C768BAD0E}">
      <dgm:prSet phldrT="[Текст]"/>
      <dgm:spPr/>
      <dgm:t>
        <a:bodyPr/>
        <a:lstStyle/>
        <a:p>
          <a:r>
            <a:rPr lang="ru-RU" dirty="0"/>
            <a:t>Определение прибыли пропорционально себестоимости продукции</a:t>
          </a:r>
        </a:p>
      </dgm:t>
    </dgm:pt>
    <dgm:pt modelId="{0F912C21-7BB6-4BFB-8FD7-DDF481574979}" type="parTrans" cxnId="{8B101EAC-1B72-4B38-B8B5-0C9C234BB5BA}">
      <dgm:prSet/>
      <dgm:spPr/>
      <dgm:t>
        <a:bodyPr/>
        <a:lstStyle/>
        <a:p>
          <a:endParaRPr lang="ru-RU"/>
        </a:p>
      </dgm:t>
    </dgm:pt>
    <dgm:pt modelId="{59B92F6C-C19B-4C5F-98CC-9A991E7A2482}" type="sibTrans" cxnId="{8B101EAC-1B72-4B38-B8B5-0C9C234BB5BA}">
      <dgm:prSet/>
      <dgm:spPr/>
      <dgm:t>
        <a:bodyPr/>
        <a:lstStyle/>
        <a:p>
          <a:endParaRPr lang="ru-RU"/>
        </a:p>
      </dgm:t>
    </dgm:pt>
    <dgm:pt modelId="{DF25F4A5-E3DD-493E-A1C9-8A88CEC9BA8F}">
      <dgm:prSet phldrT="[Текст]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/>
            <a:t>Предпринимательский доход/Прибыль</a:t>
          </a:r>
        </a:p>
        <a:p>
          <a:pPr marL="0" lvl="0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dirty="0"/>
        </a:p>
      </dgm:t>
    </dgm:pt>
    <dgm:pt modelId="{80178C40-2055-4D35-AFF1-627015E20399}" type="parTrans" cxnId="{FB755BDE-4261-4D76-B1EA-3E5D8D9D1E32}">
      <dgm:prSet/>
      <dgm:spPr/>
      <dgm:t>
        <a:bodyPr/>
        <a:lstStyle/>
        <a:p>
          <a:endParaRPr lang="ru-RU"/>
        </a:p>
      </dgm:t>
    </dgm:pt>
    <dgm:pt modelId="{F6082F22-7730-421A-B75E-A03180D8958E}" type="sibTrans" cxnId="{FB755BDE-4261-4D76-B1EA-3E5D8D9D1E32}">
      <dgm:prSet/>
      <dgm:spPr/>
      <dgm:t>
        <a:bodyPr/>
        <a:lstStyle/>
        <a:p>
          <a:endParaRPr lang="ru-RU"/>
        </a:p>
      </dgm:t>
    </dgm:pt>
    <dgm:pt modelId="{52C8F97C-C1FB-46C3-B3A3-F116559C0970}">
      <dgm:prSet/>
      <dgm:spPr/>
      <dgm:t>
        <a:bodyPr/>
        <a:lstStyle/>
        <a:p>
          <a:r>
            <a:rPr lang="ru-RU" dirty="0"/>
            <a:t>Определение прибыли пропорционально заработной плате работников, занятых производством данного вида продукции</a:t>
          </a:r>
        </a:p>
      </dgm:t>
    </dgm:pt>
    <dgm:pt modelId="{DBC12867-34A5-4B29-8D33-8A4F5CC64053}" type="parTrans" cxnId="{2FEEA3A5-0808-4C5D-8923-83576BA54800}">
      <dgm:prSet/>
      <dgm:spPr/>
      <dgm:t>
        <a:bodyPr/>
        <a:lstStyle/>
        <a:p>
          <a:endParaRPr lang="ru-RU"/>
        </a:p>
      </dgm:t>
    </dgm:pt>
    <dgm:pt modelId="{EDC67792-2FDF-4DD2-B2A3-14BFB3EAB40E}" type="sibTrans" cxnId="{2FEEA3A5-0808-4C5D-8923-83576BA54800}">
      <dgm:prSet/>
      <dgm:spPr/>
      <dgm:t>
        <a:bodyPr/>
        <a:lstStyle/>
        <a:p>
          <a:endParaRPr lang="ru-RU"/>
        </a:p>
      </dgm:t>
    </dgm:pt>
    <dgm:pt modelId="{BE5F3271-FC94-474D-B81E-0EE54AE15FA5}">
      <dgm:prSet phldrT="[Текст]"/>
      <dgm:spPr/>
      <dgm:t>
        <a:bodyPr/>
        <a:lstStyle/>
        <a:p>
          <a:r>
            <a:rPr lang="ru-RU" dirty="0"/>
            <a:t>Определение прибыли пропорционально стоимости основных производственных фондов, используемых в производстве данного вида продукции</a:t>
          </a:r>
        </a:p>
      </dgm:t>
    </dgm:pt>
    <dgm:pt modelId="{9522AA84-3AA7-4A47-9105-2898B958CC2B}" type="sibTrans" cxnId="{5AD2F059-10C9-4EFC-8DC5-4BEDCDE67E6A}">
      <dgm:prSet/>
      <dgm:spPr/>
      <dgm:t>
        <a:bodyPr/>
        <a:lstStyle/>
        <a:p>
          <a:endParaRPr lang="ru-RU"/>
        </a:p>
      </dgm:t>
    </dgm:pt>
    <dgm:pt modelId="{60622654-352A-4944-B62D-F85C4CCE0136}" type="parTrans" cxnId="{5AD2F059-10C9-4EFC-8DC5-4BEDCDE67E6A}">
      <dgm:prSet/>
      <dgm:spPr/>
      <dgm:t>
        <a:bodyPr/>
        <a:lstStyle/>
        <a:p>
          <a:endParaRPr lang="ru-RU"/>
        </a:p>
      </dgm:t>
    </dgm:pt>
    <dgm:pt modelId="{8CBA4F9C-BF7C-44D2-827E-6CAB883067E8}" type="pres">
      <dgm:prSet presAssocID="{4C438F47-900D-4819-8BBB-CC8AEF37EF0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3A00AE2-0F61-4F69-BDD2-7F923D3E7588}" type="pres">
      <dgm:prSet presAssocID="{DF25F4A5-E3DD-493E-A1C9-8A88CEC9BA8F}" presName="hierRoot1" presStyleCnt="0">
        <dgm:presLayoutVars>
          <dgm:hierBranch val="init"/>
        </dgm:presLayoutVars>
      </dgm:prSet>
      <dgm:spPr/>
    </dgm:pt>
    <dgm:pt modelId="{8BD64146-8225-4B84-A591-CFD8A3FF5B10}" type="pres">
      <dgm:prSet presAssocID="{DF25F4A5-E3DD-493E-A1C9-8A88CEC9BA8F}" presName="rootComposite1" presStyleCnt="0"/>
      <dgm:spPr/>
    </dgm:pt>
    <dgm:pt modelId="{75E56EED-755E-49BA-B275-5709E4E20F9C}" type="pres">
      <dgm:prSet presAssocID="{DF25F4A5-E3DD-493E-A1C9-8A88CEC9BA8F}" presName="rootText1" presStyleLbl="node0" presStyleIdx="0" presStyleCnt="1" custLinFactNeighborX="-2213" custLinFactNeighborY="-10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101ED49-85BA-4C7E-8F35-BB4162D8A137}" type="pres">
      <dgm:prSet presAssocID="{DF25F4A5-E3DD-493E-A1C9-8A88CEC9BA8F}" presName="rootConnector1" presStyleLbl="node1" presStyleIdx="0" presStyleCnt="0"/>
      <dgm:spPr/>
      <dgm:t>
        <a:bodyPr/>
        <a:lstStyle/>
        <a:p>
          <a:endParaRPr lang="ru-RU"/>
        </a:p>
      </dgm:t>
    </dgm:pt>
    <dgm:pt modelId="{289D265F-6391-4486-A226-544745FAE3D0}" type="pres">
      <dgm:prSet presAssocID="{DF25F4A5-E3DD-493E-A1C9-8A88CEC9BA8F}" presName="hierChild2" presStyleCnt="0"/>
      <dgm:spPr/>
    </dgm:pt>
    <dgm:pt modelId="{E80E7162-3F6D-4A91-ABD0-5DED5B231C41}" type="pres">
      <dgm:prSet presAssocID="{DBC12867-34A5-4B29-8D33-8A4F5CC64053}" presName="Name37" presStyleLbl="parChTrans1D2" presStyleIdx="0" presStyleCnt="3"/>
      <dgm:spPr/>
      <dgm:t>
        <a:bodyPr/>
        <a:lstStyle/>
        <a:p>
          <a:endParaRPr lang="ru-RU"/>
        </a:p>
      </dgm:t>
    </dgm:pt>
    <dgm:pt modelId="{6DF6C89B-F8E4-42F0-893B-21A56B2B9A99}" type="pres">
      <dgm:prSet presAssocID="{52C8F97C-C1FB-46C3-B3A3-F116559C0970}" presName="hierRoot2" presStyleCnt="0">
        <dgm:presLayoutVars>
          <dgm:hierBranch val="init"/>
        </dgm:presLayoutVars>
      </dgm:prSet>
      <dgm:spPr/>
    </dgm:pt>
    <dgm:pt modelId="{C6B2F7C2-65EB-4FA5-8356-0791B3B87F07}" type="pres">
      <dgm:prSet presAssocID="{52C8F97C-C1FB-46C3-B3A3-F116559C0970}" presName="rootComposite" presStyleCnt="0"/>
      <dgm:spPr/>
    </dgm:pt>
    <dgm:pt modelId="{65C8F950-A24C-4935-95EF-EBF772A6AA12}" type="pres">
      <dgm:prSet presAssocID="{52C8F97C-C1FB-46C3-B3A3-F116559C0970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0F414D-7C50-43D2-ADCC-F315BFB31D1F}" type="pres">
      <dgm:prSet presAssocID="{52C8F97C-C1FB-46C3-B3A3-F116559C0970}" presName="rootConnector" presStyleLbl="node2" presStyleIdx="0" presStyleCnt="3"/>
      <dgm:spPr/>
      <dgm:t>
        <a:bodyPr/>
        <a:lstStyle/>
        <a:p>
          <a:endParaRPr lang="ru-RU"/>
        </a:p>
      </dgm:t>
    </dgm:pt>
    <dgm:pt modelId="{0B4FEA24-2C57-4C22-B6F8-6A3383D76A6F}" type="pres">
      <dgm:prSet presAssocID="{52C8F97C-C1FB-46C3-B3A3-F116559C0970}" presName="hierChild4" presStyleCnt="0"/>
      <dgm:spPr/>
    </dgm:pt>
    <dgm:pt modelId="{4AC1B54E-F1C5-48A9-AEDB-501EBBD80D71}" type="pres">
      <dgm:prSet presAssocID="{52C8F97C-C1FB-46C3-B3A3-F116559C0970}" presName="hierChild5" presStyleCnt="0"/>
      <dgm:spPr/>
    </dgm:pt>
    <dgm:pt modelId="{363E1969-71C7-456A-BA23-FD858CE3A3B3}" type="pres">
      <dgm:prSet presAssocID="{0F912C21-7BB6-4BFB-8FD7-DDF481574979}" presName="Name37" presStyleLbl="parChTrans1D2" presStyleIdx="1" presStyleCnt="3"/>
      <dgm:spPr/>
      <dgm:t>
        <a:bodyPr/>
        <a:lstStyle/>
        <a:p>
          <a:endParaRPr lang="ru-RU"/>
        </a:p>
      </dgm:t>
    </dgm:pt>
    <dgm:pt modelId="{8F69CAAD-2837-4D62-9EAB-5BAF9CDFDEBC}" type="pres">
      <dgm:prSet presAssocID="{434FD418-1328-4927-B796-6B8C768BAD0E}" presName="hierRoot2" presStyleCnt="0">
        <dgm:presLayoutVars>
          <dgm:hierBranch val="init"/>
        </dgm:presLayoutVars>
      </dgm:prSet>
      <dgm:spPr/>
    </dgm:pt>
    <dgm:pt modelId="{DC19E1DB-AF4F-4DAC-9475-08FAD2735738}" type="pres">
      <dgm:prSet presAssocID="{434FD418-1328-4927-B796-6B8C768BAD0E}" presName="rootComposite" presStyleCnt="0"/>
      <dgm:spPr/>
    </dgm:pt>
    <dgm:pt modelId="{C9E81BE4-B4D8-4883-AA26-60D5CF33C362}" type="pres">
      <dgm:prSet presAssocID="{434FD418-1328-4927-B796-6B8C768BAD0E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19541E0-705D-46F3-8B78-589CD27EB60C}" type="pres">
      <dgm:prSet presAssocID="{434FD418-1328-4927-B796-6B8C768BAD0E}" presName="rootConnector" presStyleLbl="node2" presStyleIdx="1" presStyleCnt="3"/>
      <dgm:spPr/>
      <dgm:t>
        <a:bodyPr/>
        <a:lstStyle/>
        <a:p>
          <a:endParaRPr lang="ru-RU"/>
        </a:p>
      </dgm:t>
    </dgm:pt>
    <dgm:pt modelId="{4395A739-FF56-4130-96BB-3663A03711C9}" type="pres">
      <dgm:prSet presAssocID="{434FD418-1328-4927-B796-6B8C768BAD0E}" presName="hierChild4" presStyleCnt="0"/>
      <dgm:spPr/>
    </dgm:pt>
    <dgm:pt modelId="{2259F8BA-4626-4FC7-9932-2AEA7B3DD0D7}" type="pres">
      <dgm:prSet presAssocID="{434FD418-1328-4927-B796-6B8C768BAD0E}" presName="hierChild5" presStyleCnt="0"/>
      <dgm:spPr/>
    </dgm:pt>
    <dgm:pt modelId="{945CD0D0-C7B7-4C6F-9D19-02F8747E790B}" type="pres">
      <dgm:prSet presAssocID="{60622654-352A-4944-B62D-F85C4CCE0136}" presName="Name37" presStyleLbl="parChTrans1D2" presStyleIdx="2" presStyleCnt="3"/>
      <dgm:spPr/>
      <dgm:t>
        <a:bodyPr/>
        <a:lstStyle/>
        <a:p>
          <a:endParaRPr lang="ru-RU"/>
        </a:p>
      </dgm:t>
    </dgm:pt>
    <dgm:pt modelId="{F893AF5F-6D77-4136-9E0C-A667FDB79EF7}" type="pres">
      <dgm:prSet presAssocID="{BE5F3271-FC94-474D-B81E-0EE54AE15FA5}" presName="hierRoot2" presStyleCnt="0">
        <dgm:presLayoutVars>
          <dgm:hierBranch val="init"/>
        </dgm:presLayoutVars>
      </dgm:prSet>
      <dgm:spPr/>
    </dgm:pt>
    <dgm:pt modelId="{C643DA7A-9359-47EC-9D27-289BE593A7D2}" type="pres">
      <dgm:prSet presAssocID="{BE5F3271-FC94-474D-B81E-0EE54AE15FA5}" presName="rootComposite" presStyleCnt="0"/>
      <dgm:spPr/>
    </dgm:pt>
    <dgm:pt modelId="{C3378523-34B3-4D27-82B9-C91C4C19B8CB}" type="pres">
      <dgm:prSet presAssocID="{BE5F3271-FC94-474D-B81E-0EE54AE15FA5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D8391B4-F983-42D7-8E48-3D469309E4FE}" type="pres">
      <dgm:prSet presAssocID="{BE5F3271-FC94-474D-B81E-0EE54AE15FA5}" presName="rootConnector" presStyleLbl="node2" presStyleIdx="2" presStyleCnt="3"/>
      <dgm:spPr/>
      <dgm:t>
        <a:bodyPr/>
        <a:lstStyle/>
        <a:p>
          <a:endParaRPr lang="ru-RU"/>
        </a:p>
      </dgm:t>
    </dgm:pt>
    <dgm:pt modelId="{46E4C910-F2A8-4CFE-80FD-DEA7470A91D4}" type="pres">
      <dgm:prSet presAssocID="{BE5F3271-FC94-474D-B81E-0EE54AE15FA5}" presName="hierChild4" presStyleCnt="0"/>
      <dgm:spPr/>
    </dgm:pt>
    <dgm:pt modelId="{83D2E378-A4C7-4F5E-8B8F-BBA1629B2240}" type="pres">
      <dgm:prSet presAssocID="{BE5F3271-FC94-474D-B81E-0EE54AE15FA5}" presName="hierChild5" presStyleCnt="0"/>
      <dgm:spPr/>
    </dgm:pt>
    <dgm:pt modelId="{30A9CE33-12B0-4ADE-8041-069AFA48A381}" type="pres">
      <dgm:prSet presAssocID="{DF25F4A5-E3DD-493E-A1C9-8A88CEC9BA8F}" presName="hierChild3" presStyleCnt="0"/>
      <dgm:spPr/>
    </dgm:pt>
  </dgm:ptLst>
  <dgm:cxnLst>
    <dgm:cxn modelId="{FB755BDE-4261-4D76-B1EA-3E5D8D9D1E32}" srcId="{4C438F47-900D-4819-8BBB-CC8AEF37EF0A}" destId="{DF25F4A5-E3DD-493E-A1C9-8A88CEC9BA8F}" srcOrd="0" destOrd="0" parTransId="{80178C40-2055-4D35-AFF1-627015E20399}" sibTransId="{F6082F22-7730-421A-B75E-A03180D8958E}"/>
    <dgm:cxn modelId="{2A703A20-C492-48D8-956C-17193A2424AF}" type="presOf" srcId="{0F912C21-7BB6-4BFB-8FD7-DDF481574979}" destId="{363E1969-71C7-456A-BA23-FD858CE3A3B3}" srcOrd="0" destOrd="0" presId="urn:microsoft.com/office/officeart/2005/8/layout/orgChart1"/>
    <dgm:cxn modelId="{3A92D6AA-EE39-43F9-950C-395F62459DF1}" type="presOf" srcId="{DBC12867-34A5-4B29-8D33-8A4F5CC64053}" destId="{E80E7162-3F6D-4A91-ABD0-5DED5B231C41}" srcOrd="0" destOrd="0" presId="urn:microsoft.com/office/officeart/2005/8/layout/orgChart1"/>
    <dgm:cxn modelId="{416DA4F9-1724-46C0-8916-ABD2F42A24CA}" type="presOf" srcId="{BE5F3271-FC94-474D-B81E-0EE54AE15FA5}" destId="{C3378523-34B3-4D27-82B9-C91C4C19B8CB}" srcOrd="0" destOrd="0" presId="urn:microsoft.com/office/officeart/2005/8/layout/orgChart1"/>
    <dgm:cxn modelId="{289DB686-05D7-4458-917E-76DE95C7A92C}" type="presOf" srcId="{BE5F3271-FC94-474D-B81E-0EE54AE15FA5}" destId="{FD8391B4-F983-42D7-8E48-3D469309E4FE}" srcOrd="1" destOrd="0" presId="urn:microsoft.com/office/officeart/2005/8/layout/orgChart1"/>
    <dgm:cxn modelId="{575B36DE-48CA-443C-B9EA-E672BB769C8B}" type="presOf" srcId="{434FD418-1328-4927-B796-6B8C768BAD0E}" destId="{E19541E0-705D-46F3-8B78-589CD27EB60C}" srcOrd="1" destOrd="0" presId="urn:microsoft.com/office/officeart/2005/8/layout/orgChart1"/>
    <dgm:cxn modelId="{7D0BAF29-C2F5-402F-B986-063A8B0D9287}" type="presOf" srcId="{52C8F97C-C1FB-46C3-B3A3-F116559C0970}" destId="{310F414D-7C50-43D2-ADCC-F315BFB31D1F}" srcOrd="1" destOrd="0" presId="urn:microsoft.com/office/officeart/2005/8/layout/orgChart1"/>
    <dgm:cxn modelId="{96C283EF-212D-4202-899E-38629DE485AA}" type="presOf" srcId="{DF25F4A5-E3DD-493E-A1C9-8A88CEC9BA8F}" destId="{75E56EED-755E-49BA-B275-5709E4E20F9C}" srcOrd="0" destOrd="0" presId="urn:microsoft.com/office/officeart/2005/8/layout/orgChart1"/>
    <dgm:cxn modelId="{C4863AF6-F918-4660-BEF3-82635B4FF557}" type="presOf" srcId="{4C438F47-900D-4819-8BBB-CC8AEF37EF0A}" destId="{8CBA4F9C-BF7C-44D2-827E-6CAB883067E8}" srcOrd="0" destOrd="0" presId="urn:microsoft.com/office/officeart/2005/8/layout/orgChart1"/>
    <dgm:cxn modelId="{00C784D3-AFCD-4F5D-99F4-DBF52B620D47}" type="presOf" srcId="{52C8F97C-C1FB-46C3-B3A3-F116559C0970}" destId="{65C8F950-A24C-4935-95EF-EBF772A6AA12}" srcOrd="0" destOrd="0" presId="urn:microsoft.com/office/officeart/2005/8/layout/orgChart1"/>
    <dgm:cxn modelId="{8B101EAC-1B72-4B38-B8B5-0C9C234BB5BA}" srcId="{DF25F4A5-E3DD-493E-A1C9-8A88CEC9BA8F}" destId="{434FD418-1328-4927-B796-6B8C768BAD0E}" srcOrd="1" destOrd="0" parTransId="{0F912C21-7BB6-4BFB-8FD7-DDF481574979}" sibTransId="{59B92F6C-C19B-4C5F-98CC-9A991E7A2482}"/>
    <dgm:cxn modelId="{2FEEA3A5-0808-4C5D-8923-83576BA54800}" srcId="{DF25F4A5-E3DD-493E-A1C9-8A88CEC9BA8F}" destId="{52C8F97C-C1FB-46C3-B3A3-F116559C0970}" srcOrd="0" destOrd="0" parTransId="{DBC12867-34A5-4B29-8D33-8A4F5CC64053}" sibTransId="{EDC67792-2FDF-4DD2-B2A3-14BFB3EAB40E}"/>
    <dgm:cxn modelId="{BFF71149-69A2-410B-B4A5-B0ED33D806EE}" type="presOf" srcId="{60622654-352A-4944-B62D-F85C4CCE0136}" destId="{945CD0D0-C7B7-4C6F-9D19-02F8747E790B}" srcOrd="0" destOrd="0" presId="urn:microsoft.com/office/officeart/2005/8/layout/orgChart1"/>
    <dgm:cxn modelId="{941E2461-E3BB-4653-965C-4A5916C3D005}" type="presOf" srcId="{434FD418-1328-4927-B796-6B8C768BAD0E}" destId="{C9E81BE4-B4D8-4883-AA26-60D5CF33C362}" srcOrd="0" destOrd="0" presId="urn:microsoft.com/office/officeart/2005/8/layout/orgChart1"/>
    <dgm:cxn modelId="{27C6DAC5-51A4-4F69-8D6A-5D6E07C1D20C}" type="presOf" srcId="{DF25F4A5-E3DD-493E-A1C9-8A88CEC9BA8F}" destId="{E101ED49-85BA-4C7E-8F35-BB4162D8A137}" srcOrd="1" destOrd="0" presId="urn:microsoft.com/office/officeart/2005/8/layout/orgChart1"/>
    <dgm:cxn modelId="{5AD2F059-10C9-4EFC-8DC5-4BEDCDE67E6A}" srcId="{DF25F4A5-E3DD-493E-A1C9-8A88CEC9BA8F}" destId="{BE5F3271-FC94-474D-B81E-0EE54AE15FA5}" srcOrd="2" destOrd="0" parTransId="{60622654-352A-4944-B62D-F85C4CCE0136}" sibTransId="{9522AA84-3AA7-4A47-9105-2898B958CC2B}"/>
    <dgm:cxn modelId="{3CBD7EDB-CE2D-4322-BF4A-D4CFF9C6386E}" type="presParOf" srcId="{8CBA4F9C-BF7C-44D2-827E-6CAB883067E8}" destId="{93A00AE2-0F61-4F69-BDD2-7F923D3E7588}" srcOrd="0" destOrd="0" presId="urn:microsoft.com/office/officeart/2005/8/layout/orgChart1"/>
    <dgm:cxn modelId="{D1DF87C2-685C-425F-9D79-EE1099C51E6D}" type="presParOf" srcId="{93A00AE2-0F61-4F69-BDD2-7F923D3E7588}" destId="{8BD64146-8225-4B84-A591-CFD8A3FF5B10}" srcOrd="0" destOrd="0" presId="urn:microsoft.com/office/officeart/2005/8/layout/orgChart1"/>
    <dgm:cxn modelId="{8C6BB8BA-6B7D-4AD5-B684-0C9BF746531E}" type="presParOf" srcId="{8BD64146-8225-4B84-A591-CFD8A3FF5B10}" destId="{75E56EED-755E-49BA-B275-5709E4E20F9C}" srcOrd="0" destOrd="0" presId="urn:microsoft.com/office/officeart/2005/8/layout/orgChart1"/>
    <dgm:cxn modelId="{752C0C1D-6DA3-45A6-A705-F0B385F0AC68}" type="presParOf" srcId="{8BD64146-8225-4B84-A591-CFD8A3FF5B10}" destId="{E101ED49-85BA-4C7E-8F35-BB4162D8A137}" srcOrd="1" destOrd="0" presId="urn:microsoft.com/office/officeart/2005/8/layout/orgChart1"/>
    <dgm:cxn modelId="{A19F9AF9-7A23-4C66-81AA-FA1C86F8F021}" type="presParOf" srcId="{93A00AE2-0F61-4F69-BDD2-7F923D3E7588}" destId="{289D265F-6391-4486-A226-544745FAE3D0}" srcOrd="1" destOrd="0" presId="urn:microsoft.com/office/officeart/2005/8/layout/orgChart1"/>
    <dgm:cxn modelId="{98A59387-3622-4214-B57E-B7857F856EAD}" type="presParOf" srcId="{289D265F-6391-4486-A226-544745FAE3D0}" destId="{E80E7162-3F6D-4A91-ABD0-5DED5B231C41}" srcOrd="0" destOrd="0" presId="urn:microsoft.com/office/officeart/2005/8/layout/orgChart1"/>
    <dgm:cxn modelId="{043E44DD-6C06-4C73-B1D1-2BA7BE83D8ED}" type="presParOf" srcId="{289D265F-6391-4486-A226-544745FAE3D0}" destId="{6DF6C89B-F8E4-42F0-893B-21A56B2B9A99}" srcOrd="1" destOrd="0" presId="urn:microsoft.com/office/officeart/2005/8/layout/orgChart1"/>
    <dgm:cxn modelId="{203A19C3-7908-466D-AE50-92A15EE4CF08}" type="presParOf" srcId="{6DF6C89B-F8E4-42F0-893B-21A56B2B9A99}" destId="{C6B2F7C2-65EB-4FA5-8356-0791B3B87F07}" srcOrd="0" destOrd="0" presId="urn:microsoft.com/office/officeart/2005/8/layout/orgChart1"/>
    <dgm:cxn modelId="{45FFE43E-A000-47A3-8866-23D64799B48F}" type="presParOf" srcId="{C6B2F7C2-65EB-4FA5-8356-0791B3B87F07}" destId="{65C8F950-A24C-4935-95EF-EBF772A6AA12}" srcOrd="0" destOrd="0" presId="urn:microsoft.com/office/officeart/2005/8/layout/orgChart1"/>
    <dgm:cxn modelId="{F6864A0C-90BD-4D2E-BE59-4A6F4D6339E2}" type="presParOf" srcId="{C6B2F7C2-65EB-4FA5-8356-0791B3B87F07}" destId="{310F414D-7C50-43D2-ADCC-F315BFB31D1F}" srcOrd="1" destOrd="0" presId="urn:microsoft.com/office/officeart/2005/8/layout/orgChart1"/>
    <dgm:cxn modelId="{B8B913BD-D95B-4437-B1FD-9C96EBAA9FC9}" type="presParOf" srcId="{6DF6C89B-F8E4-42F0-893B-21A56B2B9A99}" destId="{0B4FEA24-2C57-4C22-B6F8-6A3383D76A6F}" srcOrd="1" destOrd="0" presId="urn:microsoft.com/office/officeart/2005/8/layout/orgChart1"/>
    <dgm:cxn modelId="{132B3616-B27E-4A28-94FB-2CB6396959CF}" type="presParOf" srcId="{6DF6C89B-F8E4-42F0-893B-21A56B2B9A99}" destId="{4AC1B54E-F1C5-48A9-AEDB-501EBBD80D71}" srcOrd="2" destOrd="0" presId="urn:microsoft.com/office/officeart/2005/8/layout/orgChart1"/>
    <dgm:cxn modelId="{A9C5F63D-8B2A-4F1F-A591-C4A271948489}" type="presParOf" srcId="{289D265F-6391-4486-A226-544745FAE3D0}" destId="{363E1969-71C7-456A-BA23-FD858CE3A3B3}" srcOrd="2" destOrd="0" presId="urn:microsoft.com/office/officeart/2005/8/layout/orgChart1"/>
    <dgm:cxn modelId="{EDF1349E-6C25-4970-832D-568E39411634}" type="presParOf" srcId="{289D265F-6391-4486-A226-544745FAE3D0}" destId="{8F69CAAD-2837-4D62-9EAB-5BAF9CDFDEBC}" srcOrd="3" destOrd="0" presId="urn:microsoft.com/office/officeart/2005/8/layout/orgChart1"/>
    <dgm:cxn modelId="{CA9D32F4-0DA0-47FE-A931-56A38970667B}" type="presParOf" srcId="{8F69CAAD-2837-4D62-9EAB-5BAF9CDFDEBC}" destId="{DC19E1DB-AF4F-4DAC-9475-08FAD2735738}" srcOrd="0" destOrd="0" presId="urn:microsoft.com/office/officeart/2005/8/layout/orgChart1"/>
    <dgm:cxn modelId="{B4DC4A9B-4CDC-4080-B243-A348FA061582}" type="presParOf" srcId="{DC19E1DB-AF4F-4DAC-9475-08FAD2735738}" destId="{C9E81BE4-B4D8-4883-AA26-60D5CF33C362}" srcOrd="0" destOrd="0" presId="urn:microsoft.com/office/officeart/2005/8/layout/orgChart1"/>
    <dgm:cxn modelId="{AAB46509-78EB-497D-A854-F9D6209C1EA7}" type="presParOf" srcId="{DC19E1DB-AF4F-4DAC-9475-08FAD2735738}" destId="{E19541E0-705D-46F3-8B78-589CD27EB60C}" srcOrd="1" destOrd="0" presId="urn:microsoft.com/office/officeart/2005/8/layout/orgChart1"/>
    <dgm:cxn modelId="{749905CA-D13E-433C-BF6B-9AD15C9AECF9}" type="presParOf" srcId="{8F69CAAD-2837-4D62-9EAB-5BAF9CDFDEBC}" destId="{4395A739-FF56-4130-96BB-3663A03711C9}" srcOrd="1" destOrd="0" presId="urn:microsoft.com/office/officeart/2005/8/layout/orgChart1"/>
    <dgm:cxn modelId="{354A0FE4-91BF-492A-8777-5239FB7533AB}" type="presParOf" srcId="{8F69CAAD-2837-4D62-9EAB-5BAF9CDFDEBC}" destId="{2259F8BA-4626-4FC7-9932-2AEA7B3DD0D7}" srcOrd="2" destOrd="0" presId="urn:microsoft.com/office/officeart/2005/8/layout/orgChart1"/>
    <dgm:cxn modelId="{198F6357-1A4C-4C59-BF73-2B57ABAA0A48}" type="presParOf" srcId="{289D265F-6391-4486-A226-544745FAE3D0}" destId="{945CD0D0-C7B7-4C6F-9D19-02F8747E790B}" srcOrd="4" destOrd="0" presId="urn:microsoft.com/office/officeart/2005/8/layout/orgChart1"/>
    <dgm:cxn modelId="{F6D51F6D-B2C8-4622-8AA3-22037223A908}" type="presParOf" srcId="{289D265F-6391-4486-A226-544745FAE3D0}" destId="{F893AF5F-6D77-4136-9E0C-A667FDB79EF7}" srcOrd="5" destOrd="0" presId="urn:microsoft.com/office/officeart/2005/8/layout/orgChart1"/>
    <dgm:cxn modelId="{1CCF3C93-F32D-4953-A8BC-A49327911243}" type="presParOf" srcId="{F893AF5F-6D77-4136-9E0C-A667FDB79EF7}" destId="{C643DA7A-9359-47EC-9D27-289BE593A7D2}" srcOrd="0" destOrd="0" presId="urn:microsoft.com/office/officeart/2005/8/layout/orgChart1"/>
    <dgm:cxn modelId="{5EC818E6-AA9E-440D-BCC7-A4C3243AF5F5}" type="presParOf" srcId="{C643DA7A-9359-47EC-9D27-289BE593A7D2}" destId="{C3378523-34B3-4D27-82B9-C91C4C19B8CB}" srcOrd="0" destOrd="0" presId="urn:microsoft.com/office/officeart/2005/8/layout/orgChart1"/>
    <dgm:cxn modelId="{4980361A-2EF6-47A3-9C25-29098B469CFE}" type="presParOf" srcId="{C643DA7A-9359-47EC-9D27-289BE593A7D2}" destId="{FD8391B4-F983-42D7-8E48-3D469309E4FE}" srcOrd="1" destOrd="0" presId="urn:microsoft.com/office/officeart/2005/8/layout/orgChart1"/>
    <dgm:cxn modelId="{9DEF842B-9CFF-4199-8230-05BDAC6DEAC6}" type="presParOf" srcId="{F893AF5F-6D77-4136-9E0C-A667FDB79EF7}" destId="{46E4C910-F2A8-4CFE-80FD-DEA7470A91D4}" srcOrd="1" destOrd="0" presId="urn:microsoft.com/office/officeart/2005/8/layout/orgChart1"/>
    <dgm:cxn modelId="{8DC7190B-4DF4-455C-BB21-21438513E979}" type="presParOf" srcId="{F893AF5F-6D77-4136-9E0C-A667FDB79EF7}" destId="{83D2E378-A4C7-4F5E-8B8F-BBA1629B2240}" srcOrd="2" destOrd="0" presId="urn:microsoft.com/office/officeart/2005/8/layout/orgChart1"/>
    <dgm:cxn modelId="{44B8DD69-8EF3-4C6A-8C62-E666E947C93E}" type="presParOf" srcId="{93A00AE2-0F61-4F69-BDD2-7F923D3E7588}" destId="{30A9CE33-12B0-4ADE-8041-069AFA48A38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EF32A59-C6B7-4395-A71D-0AC18C457A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299B8179-2767-4748-B802-3DC3FB40C8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72A1D67-38E1-4E23-AD4B-8BACE913D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F044B-222B-4E6E-96D8-F94AAA8A8125}" type="datetimeFigureOut">
              <a:rPr lang="ru-RU" smtClean="0"/>
              <a:t>10.05.2020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BFA25ED-F4A6-4CCF-AFF6-8B111E2F3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5E8B201-C7E5-47C7-A5BC-2D8D2CE17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A92F2-FB1D-47B2-A075-B97ECB67F5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0332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340C60-057E-476C-A844-6C3EBD07D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0FB2558-D0B5-4B7A-9040-13212A096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3C6FA93-5F0F-4E0D-89C7-D602A9C86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F044B-222B-4E6E-96D8-F94AAA8A8125}" type="datetimeFigureOut">
              <a:rPr lang="ru-RU" smtClean="0"/>
              <a:t>10.05.2020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0545CF3-3562-45F4-B9BF-F950C9AB1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9BD6D37-20C5-4458-8DB1-B222712D0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A92F2-FB1D-47B2-A075-B97ECB67F5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191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91EB4FC-48C1-4B83-8C59-AAC7E9BC2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2E322BC3-2472-4091-9DA8-E250456F3A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CF62971-63A1-484C-9E06-27C45989B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F044B-222B-4E6E-96D8-F94AAA8A8125}" type="datetimeFigureOut">
              <a:rPr lang="ru-RU" smtClean="0"/>
              <a:t>10.05.2020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E8356DA-49ED-4F04-9F22-53EE8C22D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B0EFCA7-88D5-45D9-AA58-BAE636C20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A92F2-FB1D-47B2-A075-B97ECB67F5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425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14E228-1D07-42D0-856B-8A03E8BB8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BD87B7A-41E6-44BB-8D40-9C51800A41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4E6E3F1-8901-4DCA-B957-D51973AFD5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6D77406-ADE9-46B2-B55D-3C8ADE8F8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F044B-222B-4E6E-96D8-F94AAA8A8125}" type="datetimeFigureOut">
              <a:rPr lang="ru-RU" smtClean="0"/>
              <a:t>10.05.2020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A673884-C1A5-4173-8635-968DE8FE3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2B904CA-163C-40A7-BE60-1631402A5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A92F2-FB1D-47B2-A075-B97ECB67F5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79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F0D7837-AAB8-40F3-A3BE-C8DEE413F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33662F2-4D36-440C-8C61-99AB233F58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44BF07C4-7983-4D21-81D2-D3876BB6BF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085AE1B7-036E-434D-B936-84621B34BA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B588064E-04BD-42C4-BDB3-8BF88654CC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62E62863-B908-4A7B-9C02-7D1EC362D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F044B-222B-4E6E-96D8-F94AAA8A8125}" type="datetimeFigureOut">
              <a:rPr lang="ru-RU" smtClean="0"/>
              <a:t>10.05.2020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A83F20D8-A46E-4E82-9E4E-7E87A836A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BB92AACA-FFD6-43B3-872F-F74785027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A92F2-FB1D-47B2-A075-B97ECB67F5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9925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85C49DB-4467-41B6-AB54-1030C6315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6B9FDF4D-B194-4D32-8BF3-23D52D6C2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F044B-222B-4E6E-96D8-F94AAA8A8125}" type="datetimeFigureOut">
              <a:rPr lang="ru-RU" smtClean="0"/>
              <a:t>10.05.2020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552812C4-67AF-4F52-B8CA-410A550B4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32473367-2340-471B-9C8D-1ED6035F7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A92F2-FB1D-47B2-A075-B97ECB67F5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070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65A0BDB7-2C03-411B-842B-7E933A83E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F044B-222B-4E6E-96D8-F94AAA8A8125}" type="datetimeFigureOut">
              <a:rPr lang="ru-RU" smtClean="0"/>
              <a:t>10.05.2020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8DBE645A-7077-496C-9350-68DF830C5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A43D9897-4B99-4C6E-9CDD-BF07D2228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A92F2-FB1D-47B2-A075-B97ECB67F5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174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014C360-F425-40CA-BDB2-99B62604B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A7312E9-E9BE-4352-AED4-FD583BE9F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66A35E6-EB54-47C3-A3C5-13C6A1F20E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3C9D9F7-CE14-4583-B596-9845B796D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F044B-222B-4E6E-96D8-F94AAA8A8125}" type="datetimeFigureOut">
              <a:rPr lang="ru-RU" smtClean="0"/>
              <a:t>10.05.2020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AE614F1-061A-4BCD-9C10-E705B7541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4EFD69F0-2A69-48DA-B214-A5603C46A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A92F2-FB1D-47B2-A075-B97ECB67F5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3401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6D13C4A-9582-46E5-8902-5945D805C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0327FB5B-BA08-4A02-BD58-7152079E18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97E582C-B7D5-43E8-B685-0D854B899E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781DA4F-CA69-4CCA-8636-63C08C731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F044B-222B-4E6E-96D8-F94AAA8A8125}" type="datetimeFigureOut">
              <a:rPr lang="ru-RU" smtClean="0"/>
              <a:t>10.05.2020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85B4CA9-0CC8-4C6E-A348-EC375CF83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1710E1E-7770-40F4-9319-A386A6E4C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A92F2-FB1D-47B2-A075-B97ECB67F5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706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33DDE77-25D0-4703-A96C-69311D2D0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8CAC24B9-8150-4C22-881C-9072BF83F6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98CE3F8-6608-462E-8CCE-DF7CD9CBD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F044B-222B-4E6E-96D8-F94AAA8A8125}" type="datetimeFigureOut">
              <a:rPr lang="ru-RU" smtClean="0"/>
              <a:t>10.05.2020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4A6EFDB-384E-4492-BE5A-7D63D9AF7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55B4B1A-A888-4FCB-81A0-3E4D7D3A7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A92F2-FB1D-47B2-A075-B97ECB67F5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374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EFD0B2DF-5AC3-4C58-A2B5-DF9C2CA937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D81DEEB0-F694-4100-8737-E4E011D7D9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EEADBD1-F98F-4BE8-91D0-D260AA94B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F044B-222B-4E6E-96D8-F94AAA8A8125}" type="datetimeFigureOut">
              <a:rPr lang="ru-RU" smtClean="0"/>
              <a:t>10.05.2020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21C42D2-0620-4001-B988-86EA29A7C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DC76061-1CEA-4163-909A-0ECD3404B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A92F2-FB1D-47B2-A075-B97ECB67F5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839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9E01580-654D-4D6D-8BE7-F565A9864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AEA0C7C-E1AA-4FEE-877A-C0BB27EFE3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D9A2C9B-E434-4D39-B31C-BC444D591C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F044B-222B-4E6E-96D8-F94AAA8A8125}" type="datetimeFigureOut">
              <a:rPr lang="ru-RU" smtClean="0"/>
              <a:t>10.05.2020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3138C40-6232-4FEE-B7C2-EAC5E5B358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5B7E477-652E-451C-996E-072F090E1E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6A92F2-FB1D-47B2-A075-B97ECB67F5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448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zakonbase.ru/content/base/261610#5c0af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2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bankiros.ru/wiki/term/valovyj-vnutrennij-produkt-vvp" TargetMode="Externa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anki.ru/wikibank/%C8%ED%E4%E5%EA%F1+%EF%EE%F2%F0%E5%E1%E8%F2%E5%EB%FC%F1%EA%E8%F5+%F6%E5%ED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banki.ru/wikibank/%C8%ED%F4%EB%FF%F6%E8%FF/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banki.ru/wikibank/%C2%E0%EB%EE%E2%FB%E9+%E2%ED%F3%F2%F0%E5%ED%ED%E8%E9+%EF%F0%EE%E4%F3%EA%F2+(%C2%C2%CF)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27124E8-0F61-476E-BBBE-69FAD9D3A9D4}"/>
              </a:ext>
            </a:extLst>
          </p:cNvPr>
          <p:cNvSpPr txBox="1"/>
          <p:nvPr/>
        </p:nvSpPr>
        <p:spPr>
          <a:xfrm>
            <a:off x="3052916" y="1019574"/>
            <a:ext cx="70944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b="1" dirty="0">
              <a:solidFill>
                <a:srgbClr val="FF0000"/>
              </a:solidFill>
            </a:endParaRPr>
          </a:p>
          <a:p>
            <a:endParaRPr lang="ru-RU" sz="2400" b="1" dirty="0">
              <a:solidFill>
                <a:srgbClr val="FF0000"/>
              </a:solidFill>
            </a:endParaRPr>
          </a:p>
          <a:p>
            <a:r>
              <a:rPr lang="ru-RU" sz="2400" b="1" dirty="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9F9C6E5-150D-4521-9969-D686720A82AC}"/>
              </a:ext>
            </a:extLst>
          </p:cNvPr>
          <p:cNvSpPr txBox="1"/>
          <p:nvPr/>
        </p:nvSpPr>
        <p:spPr>
          <a:xfrm>
            <a:off x="1201783" y="1970926"/>
            <a:ext cx="996260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Ценообразование в отраслях эконом</a:t>
            </a:r>
          </a:p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Презентация лекций</a:t>
            </a:r>
          </a:p>
          <a:p>
            <a:pPr algn="ctr"/>
            <a:endParaRPr lang="ru-RU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4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215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C87E2CAE-28AA-438D-AAB4-FC90248864FA}"/>
              </a:ext>
            </a:extLst>
          </p:cNvPr>
          <p:cNvCxnSpPr>
            <a:cxnSpLocks/>
          </p:cNvCxnSpPr>
          <p:nvPr/>
        </p:nvCxnSpPr>
        <p:spPr>
          <a:xfrm>
            <a:off x="670560" y="650240"/>
            <a:ext cx="1072315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E322B18-CF1E-457A-A62F-725BF74BFA0A}"/>
              </a:ext>
            </a:extLst>
          </p:cNvPr>
          <p:cNvSpPr/>
          <p:nvPr/>
        </p:nvSpPr>
        <p:spPr>
          <a:xfrm>
            <a:off x="670559" y="1085114"/>
            <a:ext cx="1085959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200" b="1" dirty="0"/>
          </a:p>
          <a:p>
            <a:pPr marL="457200" indent="-457200">
              <a:buAutoNum type="arabicPeriod"/>
            </a:pPr>
            <a:r>
              <a:rPr lang="ru-RU" sz="2200" b="1" dirty="0"/>
              <a:t>Основные положения ценообразования. Государственное регулирование цен.</a:t>
            </a:r>
          </a:p>
          <a:p>
            <a:pPr marL="457200" indent="-457200">
              <a:buAutoNum type="arabicPeriod"/>
            </a:pPr>
            <a:r>
              <a:rPr lang="ru-RU" sz="2200" b="1" dirty="0"/>
              <a:t>Механизм рыночного ценообразования в сфере материального производства.</a:t>
            </a:r>
          </a:p>
          <a:p>
            <a:pPr marL="457200" indent="-457200">
              <a:buFontTx/>
              <a:buAutoNum type="arabicPeriod"/>
            </a:pPr>
            <a:r>
              <a:rPr lang="ru-RU" sz="2200" b="1" dirty="0"/>
              <a:t>Влияние макроэкономических условий на изменение рыночных цен. Механизм рыночного ценообразования. Формирование оптовой и розничной наценки.</a:t>
            </a:r>
          </a:p>
          <a:p>
            <a:pPr marL="457200" indent="-457200">
              <a:buFontTx/>
              <a:buAutoNum type="arabicPeriod"/>
            </a:pPr>
            <a:r>
              <a:rPr lang="ru-RU" sz="2200" b="1" dirty="0"/>
              <a:t>Стратегии рыночного ценообразования. АВС метод. Ценовое таргетирование. </a:t>
            </a:r>
          </a:p>
          <a:p>
            <a:pPr marL="457200" indent="-457200">
              <a:buFontTx/>
              <a:buAutoNum type="arabicPeriod"/>
            </a:pPr>
            <a:r>
              <a:rPr lang="ru-RU" sz="2200" b="1" dirty="0"/>
              <a:t>Методы оценки стоимости имущественных активов и бизнеса. </a:t>
            </a:r>
          </a:p>
          <a:p>
            <a:pPr marL="457200" indent="-457200">
              <a:buFontTx/>
              <a:buAutoNum type="arabicPeriod"/>
            </a:pPr>
            <a:r>
              <a:rPr lang="ru-RU" sz="2200" b="1" dirty="0"/>
              <a:t>Влияние конкуренции на установление рыночных цен. </a:t>
            </a:r>
          </a:p>
          <a:p>
            <a:pPr marL="457200" indent="-457200">
              <a:buFontTx/>
              <a:buAutoNum type="arabicPeriod"/>
            </a:pPr>
            <a:r>
              <a:rPr lang="ru-RU" sz="2200" b="1" dirty="0"/>
              <a:t>Механизм ценообразования в вертикально-интегрированных структурах. Контролируемые сделки. </a:t>
            </a:r>
          </a:p>
          <a:p>
            <a:pPr marL="457200" indent="-457200">
              <a:buFontTx/>
              <a:buAutoNum type="arabicPeriod"/>
            </a:pPr>
            <a:r>
              <a:rPr lang="ru-RU" sz="2200" b="1" dirty="0"/>
              <a:t>Влияние результатов финансово-хозяйственной деятельности на затраты и себестоимость. </a:t>
            </a:r>
            <a:endParaRPr lang="ru-RU" sz="2400" b="1" dirty="0"/>
          </a:p>
          <a:p>
            <a:pPr marL="457200" indent="-457200">
              <a:buFontTx/>
              <a:buAutoNum type="arabicPeriod"/>
            </a:pPr>
            <a:endParaRPr lang="ru-RU" sz="2400" b="1" dirty="0"/>
          </a:p>
          <a:p>
            <a:pPr marL="457200" indent="-457200">
              <a:buFontTx/>
              <a:buAutoNum type="arabicPeriod"/>
            </a:pPr>
            <a:endParaRPr lang="ru-RU" sz="2400" b="1" dirty="0"/>
          </a:p>
          <a:p>
            <a:pPr marL="457200" indent="-457200">
              <a:buAutoNum type="arabicPeriod"/>
            </a:pPr>
            <a:endParaRPr lang="ru-RU" sz="2400" b="1" dirty="0"/>
          </a:p>
          <a:p>
            <a:pPr marL="342900" indent="-342900">
              <a:buAutoNum type="arabicPeriod"/>
            </a:pPr>
            <a:endParaRPr lang="ru-RU" sz="16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548631" y="313680"/>
            <a:ext cx="28861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Темы лекционных занятий</a:t>
            </a:r>
          </a:p>
        </p:txBody>
      </p:sp>
    </p:spTree>
    <p:extLst>
      <p:ext uri="{BB962C8B-B14F-4D97-AF65-F5344CB8AC3E}">
        <p14:creationId xmlns:p14="http://schemas.microsoft.com/office/powerpoint/2010/main" val="151105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C87E2CAE-28AA-438D-AAB4-FC90248864FA}"/>
              </a:ext>
            </a:extLst>
          </p:cNvPr>
          <p:cNvCxnSpPr>
            <a:cxnSpLocks/>
          </p:cNvCxnSpPr>
          <p:nvPr/>
        </p:nvCxnSpPr>
        <p:spPr>
          <a:xfrm>
            <a:off x="670560" y="650240"/>
            <a:ext cx="1072315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27124E8-0F61-476E-BBBE-69FAD9D3A9D4}"/>
              </a:ext>
            </a:extLst>
          </p:cNvPr>
          <p:cNvSpPr txBox="1"/>
          <p:nvPr/>
        </p:nvSpPr>
        <p:spPr>
          <a:xfrm>
            <a:off x="609600" y="807538"/>
            <a:ext cx="1078411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Компетенция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владение навыками количественного и качественного анализа при оценке состояния экономической, социальной, политической среды.</a:t>
            </a:r>
          </a:p>
          <a:p>
            <a:endParaRPr lang="ru-RU" sz="1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получение профессиональных знаний и навыков для решения комплексных задач реализации социально-экономической политики с применением инструментов ценообразования и тарифного планирования в отраслях экономики.</a:t>
            </a:r>
          </a:p>
          <a:p>
            <a:endParaRPr lang="ru-RU" sz="1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Задачи:</a:t>
            </a:r>
          </a:p>
          <a:p>
            <a:pPr marL="285750" indent="-285750">
              <a:buFontTx/>
              <a:buChar char="-"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получение знаний и навыков разработки мер регулирующего воздействия на процессы социально-экономического развития с учетом применения механизмов ценообразования в отраслях экономики;</a:t>
            </a:r>
          </a:p>
          <a:p>
            <a:pPr marL="285750" indent="-285750">
              <a:buFontTx/>
              <a:buChar char="-"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получение навыков ценового планирования и оценки эффективности ценового планирования;</a:t>
            </a:r>
          </a:p>
          <a:p>
            <a:pPr marL="285750" indent="-285750">
              <a:buFontTx/>
              <a:buChar char="-"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овладение знаниями и навыками разработки методологий ценообразования и тарифного планирования в отраслях экономики;</a:t>
            </a:r>
          </a:p>
          <a:p>
            <a:pPr marL="285750" indent="-285750">
              <a:buFontTx/>
              <a:buChar char="-"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получение навыков анализа затрат и издержек производства для учета в системах ценового планирования;</a:t>
            </a:r>
          </a:p>
          <a:p>
            <a:pPr marL="285750" indent="-285750">
              <a:buFontTx/>
              <a:buChar char="-"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освоение расчетов с целью выявления оптимальных решений при подготовке расчетов цен в отраслях экономики;</a:t>
            </a:r>
          </a:p>
          <a:p>
            <a:pPr marL="285750" indent="-285750">
              <a:buFontTx/>
              <a:buChar char="-"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получение знаний и навыков оценки результатов ценового планирования на развитие отраслей экономики.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1EC8E55-661D-4EC8-AF20-FC01DA986CCF}"/>
              </a:ext>
            </a:extLst>
          </p:cNvPr>
          <p:cNvSpPr txBox="1"/>
          <p:nvPr/>
        </p:nvSpPr>
        <p:spPr>
          <a:xfrm>
            <a:off x="609600" y="202260"/>
            <a:ext cx="4001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Цель и задачи освоения дисциплины</a:t>
            </a:r>
          </a:p>
        </p:txBody>
      </p:sp>
    </p:spTree>
    <p:extLst>
      <p:ext uri="{BB962C8B-B14F-4D97-AF65-F5344CB8AC3E}">
        <p14:creationId xmlns:p14="http://schemas.microsoft.com/office/powerpoint/2010/main" val="403303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C87E2CAE-28AA-438D-AAB4-FC90248864FA}"/>
              </a:ext>
            </a:extLst>
          </p:cNvPr>
          <p:cNvCxnSpPr>
            <a:cxnSpLocks/>
          </p:cNvCxnSpPr>
          <p:nvPr/>
        </p:nvCxnSpPr>
        <p:spPr>
          <a:xfrm>
            <a:off x="670560" y="650240"/>
            <a:ext cx="1072315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27124E8-0F61-476E-BBBE-69FAD9D3A9D4}"/>
              </a:ext>
            </a:extLst>
          </p:cNvPr>
          <p:cNvSpPr txBox="1"/>
          <p:nvPr/>
        </p:nvSpPr>
        <p:spPr>
          <a:xfrm>
            <a:off x="670559" y="807537"/>
            <a:ext cx="1034578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Тема 1. Основные положения. Государственное регулирование.</a:t>
            </a:r>
          </a:p>
          <a:p>
            <a:endParaRPr lang="ru-RU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Государственное регулирование цен (тарифов) осуществляется в сферах</a:t>
            </a:r>
          </a:p>
          <a:p>
            <a:endParaRPr lang="ru-RU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 деятельность субъектов естественных монополий;</a:t>
            </a: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2) электроэнергетика;</a:t>
            </a: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3) продукция топливно-ядерного цикла;</a:t>
            </a: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4) теплоснабжение;</a:t>
            </a: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5) водоснабжение и водоотведение;</a:t>
            </a: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6) обращение с отходами производства и потребления;</a:t>
            </a: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7) газоснабжение;</a:t>
            </a: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8) транспорт</a:t>
            </a:r>
          </a:p>
          <a:p>
            <a:endParaRPr lang="ru-RU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прочих сферах цены определяются в соответствии с Гражданским кодексом РФ. Статья 424. Цена</a:t>
            </a:r>
          </a:p>
          <a:p>
            <a:endParaRPr lang="ru-RU" sz="2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537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C87E2CAE-28AA-438D-AAB4-FC90248864FA}"/>
              </a:ext>
            </a:extLst>
          </p:cNvPr>
          <p:cNvCxnSpPr>
            <a:cxnSpLocks/>
          </p:cNvCxnSpPr>
          <p:nvPr/>
        </p:nvCxnSpPr>
        <p:spPr>
          <a:xfrm>
            <a:off x="670560" y="650240"/>
            <a:ext cx="1072315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9745EC1-DF8C-452F-9454-F1712F4E424C}"/>
              </a:ext>
            </a:extLst>
          </p:cNvPr>
          <p:cNvSpPr txBox="1"/>
          <p:nvPr/>
        </p:nvSpPr>
        <p:spPr>
          <a:xfrm>
            <a:off x="798286" y="1407703"/>
            <a:ext cx="109088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45F76EB-FF10-43BB-A6C7-1B87D8354940}"/>
              </a:ext>
            </a:extLst>
          </p:cNvPr>
          <p:cNvSpPr txBox="1"/>
          <p:nvPr/>
        </p:nvSpPr>
        <p:spPr>
          <a:xfrm>
            <a:off x="1001419" y="1018903"/>
            <a:ext cx="1050253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Цена – характеристика товара или услуги (тариф) в денежном выражении, возникает в процессе экономического обмена</a:t>
            </a:r>
          </a:p>
          <a:p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Стоимость - характеристика товара или услуги отражающая величину затрат в денежном выражении</a:t>
            </a:r>
          </a:p>
          <a:p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Затраты – размер ресурсов в стоимостной оценке, использованных в процессе экономической деятельности за определённый временной промежуток</a:t>
            </a:r>
          </a:p>
          <a:p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Себестоимость  — стоимостная оценка использованных ресурсов на единицу произведенной продукции</a:t>
            </a:r>
          </a:p>
          <a:p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Расходы – финансовые обязательства субъекта хозяйственно-экономической деятельности возникающие в ходе коммерческих трансакций</a:t>
            </a:r>
          </a:p>
          <a:p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Издержки  - стоимостная  характеристика затрат и\или расходов, учитываемая при исчислении налогов</a:t>
            </a:r>
          </a:p>
          <a:p>
            <a:endParaRPr lang="ru-RU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3B77EF0-3571-47A7-B43A-7540245B0277}"/>
              </a:ext>
            </a:extLst>
          </p:cNvPr>
          <p:cNvSpPr txBox="1"/>
          <p:nvPr/>
        </p:nvSpPr>
        <p:spPr>
          <a:xfrm>
            <a:off x="798286" y="280908"/>
            <a:ext cx="2420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ОСНОВНЫЕ ТЕРМИНЫ</a:t>
            </a:r>
          </a:p>
        </p:txBody>
      </p:sp>
    </p:spTree>
    <p:extLst>
      <p:ext uri="{BB962C8B-B14F-4D97-AF65-F5344CB8AC3E}">
        <p14:creationId xmlns:p14="http://schemas.microsoft.com/office/powerpoint/2010/main" val="1035530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C87E2CAE-28AA-438D-AAB4-FC90248864FA}"/>
              </a:ext>
            </a:extLst>
          </p:cNvPr>
          <p:cNvCxnSpPr>
            <a:cxnSpLocks/>
          </p:cNvCxnSpPr>
          <p:nvPr/>
        </p:nvCxnSpPr>
        <p:spPr>
          <a:xfrm>
            <a:off x="670560" y="650240"/>
            <a:ext cx="1072315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9745EC1-DF8C-452F-9454-F1712F4E424C}"/>
              </a:ext>
            </a:extLst>
          </p:cNvPr>
          <p:cNvSpPr txBox="1"/>
          <p:nvPr/>
        </p:nvSpPr>
        <p:spPr>
          <a:xfrm>
            <a:off x="798286" y="1407703"/>
            <a:ext cx="109088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xmlns="" id="{4781DA31-F10F-4E41-BDE2-7158C3BABD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6593631"/>
              </p:ext>
            </p:extLst>
          </p:nvPr>
        </p:nvGraphicFramePr>
        <p:xfrm>
          <a:off x="700929" y="815418"/>
          <a:ext cx="11103518" cy="51075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70D30FF-28A2-4E05-B26C-68DEECB5AB3E}"/>
              </a:ext>
            </a:extLst>
          </p:cNvPr>
          <p:cNvSpPr txBox="1"/>
          <p:nvPr/>
        </p:nvSpPr>
        <p:spPr>
          <a:xfrm>
            <a:off x="798286" y="280908"/>
            <a:ext cx="8361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ОСОБЕННОСТИ ЦЕНООБРАЗОВАНИЯ В РАЗЛИЧНЫХ УСЛОВИЯХ ХОЗЯЙСТВОВАНИЯ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2D2731B-3E6E-4A0E-8EE2-33F077BD0CB1}"/>
              </a:ext>
            </a:extLst>
          </p:cNvPr>
          <p:cNvSpPr txBox="1"/>
          <p:nvPr/>
        </p:nvSpPr>
        <p:spPr>
          <a:xfrm flipH="1">
            <a:off x="2271858" y="5188687"/>
            <a:ext cx="87103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</a:rPr>
              <a:t>БАЗОВЫЕ ЗАТРАТЫ+ ДОБАВЛЕННАЯ СТОИМОСТЬ</a:t>
            </a:r>
          </a:p>
        </p:txBody>
      </p:sp>
    </p:spTree>
    <p:extLst>
      <p:ext uri="{BB962C8B-B14F-4D97-AF65-F5344CB8AC3E}">
        <p14:creationId xmlns:p14="http://schemas.microsoft.com/office/powerpoint/2010/main" val="2261948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C87E2CAE-28AA-438D-AAB4-FC90248864FA}"/>
              </a:ext>
            </a:extLst>
          </p:cNvPr>
          <p:cNvCxnSpPr>
            <a:cxnSpLocks/>
          </p:cNvCxnSpPr>
          <p:nvPr/>
        </p:nvCxnSpPr>
        <p:spPr>
          <a:xfrm>
            <a:off x="670560" y="650240"/>
            <a:ext cx="1072315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27124E8-0F61-476E-BBBE-69FAD9D3A9D4}"/>
              </a:ext>
            </a:extLst>
          </p:cNvPr>
          <p:cNvSpPr txBox="1"/>
          <p:nvPr/>
        </p:nvSpPr>
        <p:spPr>
          <a:xfrm>
            <a:off x="670560" y="807537"/>
            <a:ext cx="87172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Факторы влияющие на установление цен в отраслях экономики и сферах хозяйствования</a:t>
            </a:r>
          </a:p>
          <a:p>
            <a:endParaRPr lang="ru-RU" sz="2400" b="1" dirty="0">
              <a:solidFill>
                <a:srgbClr val="FF0000"/>
              </a:solidFill>
            </a:endParaRPr>
          </a:p>
          <a:p>
            <a:r>
              <a:rPr lang="ru-RU" sz="2400" b="1" dirty="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9745EC1-DF8C-452F-9454-F1712F4E424C}"/>
              </a:ext>
            </a:extLst>
          </p:cNvPr>
          <p:cNvSpPr txBox="1"/>
          <p:nvPr/>
        </p:nvSpPr>
        <p:spPr>
          <a:xfrm>
            <a:off x="798286" y="1407703"/>
            <a:ext cx="109088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xmlns="" id="{5FF135FA-1B42-438C-84E8-9D0B466A5E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9934692"/>
              </p:ext>
            </p:extLst>
          </p:nvPr>
        </p:nvGraphicFramePr>
        <p:xfrm>
          <a:off x="1686425" y="1528394"/>
          <a:ext cx="8975982" cy="49856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E0BF27F-D715-4756-A1D2-43E0E4892320}"/>
              </a:ext>
            </a:extLst>
          </p:cNvPr>
          <p:cNvSpPr txBox="1"/>
          <p:nvPr/>
        </p:nvSpPr>
        <p:spPr>
          <a:xfrm>
            <a:off x="4830354" y="1528394"/>
            <a:ext cx="24035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Темпы частного потребления</a:t>
            </a:r>
          </a:p>
        </p:txBody>
      </p:sp>
    </p:spTree>
    <p:extLst>
      <p:ext uri="{BB962C8B-B14F-4D97-AF65-F5344CB8AC3E}">
        <p14:creationId xmlns:p14="http://schemas.microsoft.com/office/powerpoint/2010/main" val="216384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C87E2CAE-28AA-438D-AAB4-FC90248864FA}"/>
              </a:ext>
            </a:extLst>
          </p:cNvPr>
          <p:cNvCxnSpPr>
            <a:cxnSpLocks/>
          </p:cNvCxnSpPr>
          <p:nvPr/>
        </p:nvCxnSpPr>
        <p:spPr>
          <a:xfrm>
            <a:off x="670560" y="650240"/>
            <a:ext cx="1072315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9745EC1-DF8C-452F-9454-F1712F4E424C}"/>
              </a:ext>
            </a:extLst>
          </p:cNvPr>
          <p:cNvSpPr txBox="1"/>
          <p:nvPr/>
        </p:nvSpPr>
        <p:spPr>
          <a:xfrm>
            <a:off x="798286" y="1407703"/>
            <a:ext cx="109088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xmlns="" id="{5FF135FA-1B42-438C-84E8-9D0B466A5E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1959882"/>
              </p:ext>
            </p:extLst>
          </p:nvPr>
        </p:nvGraphicFramePr>
        <p:xfrm>
          <a:off x="834138" y="801279"/>
          <a:ext cx="11106200" cy="5255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Стрелка: вправо 3">
            <a:extLst>
              <a:ext uri="{FF2B5EF4-FFF2-40B4-BE49-F238E27FC236}">
                <a16:creationId xmlns:a16="http://schemas.microsoft.com/office/drawing/2014/main" xmlns="" id="{44E10229-3BEC-4C6E-A531-A3275D028CDE}"/>
              </a:ext>
            </a:extLst>
          </p:cNvPr>
          <p:cNvSpPr/>
          <p:nvPr/>
        </p:nvSpPr>
        <p:spPr>
          <a:xfrm rot="5400000">
            <a:off x="8507957" y="1654939"/>
            <a:ext cx="600892" cy="38414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: вправо 6">
            <a:extLst>
              <a:ext uri="{FF2B5EF4-FFF2-40B4-BE49-F238E27FC236}">
                <a16:creationId xmlns:a16="http://schemas.microsoft.com/office/drawing/2014/main" xmlns="" id="{7B25EDAE-BDB7-4F8B-A17E-D6AE88466430}"/>
              </a:ext>
            </a:extLst>
          </p:cNvPr>
          <p:cNvSpPr/>
          <p:nvPr/>
        </p:nvSpPr>
        <p:spPr>
          <a:xfrm rot="5400000">
            <a:off x="5952242" y="1655134"/>
            <a:ext cx="600892" cy="38414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: вправо 7">
            <a:extLst>
              <a:ext uri="{FF2B5EF4-FFF2-40B4-BE49-F238E27FC236}">
                <a16:creationId xmlns:a16="http://schemas.microsoft.com/office/drawing/2014/main" xmlns="" id="{4ADEEA8D-C942-45C1-ACEA-3DA9D3E1DD32}"/>
              </a:ext>
            </a:extLst>
          </p:cNvPr>
          <p:cNvSpPr/>
          <p:nvPr/>
        </p:nvSpPr>
        <p:spPr>
          <a:xfrm rot="5400000">
            <a:off x="3610187" y="1654939"/>
            <a:ext cx="600892" cy="38414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7B4AF304-B99F-4D8B-95B1-70515A57A63C}"/>
              </a:ext>
            </a:extLst>
          </p:cNvPr>
          <p:cNvSpPr/>
          <p:nvPr/>
        </p:nvSpPr>
        <p:spPr>
          <a:xfrm>
            <a:off x="670560" y="171762"/>
            <a:ext cx="75851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МЕРЫ И МЕТОДЫ ГОСУДАРСТВЕННОГО РЕГУЛИРОВАНИЯ ЦЕН И ТАРИФОВ</a:t>
            </a:r>
          </a:p>
        </p:txBody>
      </p:sp>
    </p:spTree>
    <p:extLst>
      <p:ext uri="{BB962C8B-B14F-4D97-AF65-F5344CB8AC3E}">
        <p14:creationId xmlns:p14="http://schemas.microsoft.com/office/powerpoint/2010/main" val="3527100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C87E2CAE-28AA-438D-AAB4-FC90248864FA}"/>
              </a:ext>
            </a:extLst>
          </p:cNvPr>
          <p:cNvCxnSpPr>
            <a:cxnSpLocks/>
          </p:cNvCxnSpPr>
          <p:nvPr/>
        </p:nvCxnSpPr>
        <p:spPr>
          <a:xfrm>
            <a:off x="670560" y="650240"/>
            <a:ext cx="1072315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27124E8-0F61-476E-BBBE-69FAD9D3A9D4}"/>
              </a:ext>
            </a:extLst>
          </p:cNvPr>
          <p:cNvSpPr txBox="1"/>
          <p:nvPr/>
        </p:nvSpPr>
        <p:spPr>
          <a:xfrm>
            <a:off x="670560" y="807537"/>
            <a:ext cx="8717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9745EC1-DF8C-452F-9454-F1712F4E424C}"/>
              </a:ext>
            </a:extLst>
          </p:cNvPr>
          <p:cNvSpPr txBox="1"/>
          <p:nvPr/>
        </p:nvSpPr>
        <p:spPr>
          <a:xfrm>
            <a:off x="798286" y="1407703"/>
            <a:ext cx="109088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C933FE9-10AF-44E4-8EF2-D9F9FA351614}"/>
              </a:ext>
            </a:extLst>
          </p:cNvPr>
          <p:cNvSpPr txBox="1"/>
          <p:nvPr/>
        </p:nvSpPr>
        <p:spPr>
          <a:xfrm>
            <a:off x="798286" y="280908"/>
            <a:ext cx="6960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ПРИНЦИПЫ ГОСУДАРСТВЕННОГО РЕГУЛИРОВАНИЯ ЦЕН И ТАРИФОВ</a:t>
            </a:r>
          </a:p>
        </p:txBody>
      </p:sp>
      <p:sp>
        <p:nvSpPr>
          <p:cNvPr id="11" name="Скругленный прямоугольник 5">
            <a:extLst>
              <a:ext uri="{FF2B5EF4-FFF2-40B4-BE49-F238E27FC236}">
                <a16:creationId xmlns:a16="http://schemas.microsoft.com/office/drawing/2014/main" xmlns="" id="{453CD8BC-B82A-4A4E-98AB-2DB51A633050}"/>
              </a:ext>
            </a:extLst>
          </p:cNvPr>
          <p:cNvSpPr/>
          <p:nvPr/>
        </p:nvSpPr>
        <p:spPr>
          <a:xfrm>
            <a:off x="1737875" y="1019572"/>
            <a:ext cx="8588523" cy="1032321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333399"/>
                </a:solidFill>
                <a:cs typeface="Times New Roman" panose="02020603050405020304" pitchFamily="18" charset="0"/>
              </a:rPr>
              <a:t>                </a:t>
            </a:r>
            <a:r>
              <a:rPr lang="ru-RU" sz="1600" dirty="0">
                <a:solidFill>
                  <a:srgbClr val="333399"/>
                </a:solidFill>
                <a:cs typeface="Times New Roman" panose="02020603050405020304" pitchFamily="18" charset="0"/>
              </a:rPr>
              <a:t>Приоритет государственного регулирования цен (тарифов) методом сравнительного анализа (эталонных расходов (затрат)</a:t>
            </a:r>
          </a:p>
        </p:txBody>
      </p:sp>
      <p:sp>
        <p:nvSpPr>
          <p:cNvPr id="12" name="Скругленный прямоугольник 6">
            <a:extLst>
              <a:ext uri="{FF2B5EF4-FFF2-40B4-BE49-F238E27FC236}">
                <a16:creationId xmlns:a16="http://schemas.microsoft.com/office/drawing/2014/main" xmlns="" id="{41EB0988-5904-4233-8A53-0A66E6AD61EC}"/>
              </a:ext>
            </a:extLst>
          </p:cNvPr>
          <p:cNvSpPr/>
          <p:nvPr/>
        </p:nvSpPr>
        <p:spPr>
          <a:xfrm>
            <a:off x="1737873" y="2143366"/>
            <a:ext cx="8588523" cy="1028743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333399"/>
                </a:solidFill>
                <a:cs typeface="Times New Roman" panose="02020603050405020304" pitchFamily="18" charset="0"/>
              </a:rPr>
              <a:t>Установление цен (тарифов) исходя из их экономической обоснованности </a:t>
            </a:r>
          </a:p>
        </p:txBody>
      </p:sp>
      <p:sp>
        <p:nvSpPr>
          <p:cNvPr id="13" name="Скругленный прямоугольник 10">
            <a:extLst>
              <a:ext uri="{FF2B5EF4-FFF2-40B4-BE49-F238E27FC236}">
                <a16:creationId xmlns:a16="http://schemas.microsoft.com/office/drawing/2014/main" xmlns="" id="{011B12C7-EC15-43D3-AB5A-6289916BDA9C}"/>
              </a:ext>
            </a:extLst>
          </p:cNvPr>
          <p:cNvSpPr/>
          <p:nvPr/>
        </p:nvSpPr>
        <p:spPr>
          <a:xfrm>
            <a:off x="1737873" y="3261441"/>
            <a:ext cx="8588523" cy="1015514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333399"/>
                </a:solidFill>
                <a:cs typeface="Times New Roman" panose="02020603050405020304" pitchFamily="18" charset="0"/>
              </a:rPr>
              <a:t>                  </a:t>
            </a:r>
            <a:r>
              <a:rPr lang="ru-RU" sz="1600" dirty="0">
                <a:solidFill>
                  <a:srgbClr val="333399"/>
                </a:solidFill>
                <a:cs typeface="Times New Roman" panose="02020603050405020304" pitchFamily="18" charset="0"/>
              </a:rPr>
              <a:t>Соблюдение баланса экономических интересов регулируемых субъектов и интересов потребителей</a:t>
            </a:r>
          </a:p>
        </p:txBody>
      </p:sp>
      <p:sp>
        <p:nvSpPr>
          <p:cNvPr id="14" name="Скругленный прямоугольник 9">
            <a:extLst>
              <a:ext uri="{FF2B5EF4-FFF2-40B4-BE49-F238E27FC236}">
                <a16:creationId xmlns:a16="http://schemas.microsoft.com/office/drawing/2014/main" xmlns="" id="{943F2A69-EBD2-4B11-8293-A15777140D87}"/>
              </a:ext>
            </a:extLst>
          </p:cNvPr>
          <p:cNvSpPr/>
          <p:nvPr/>
        </p:nvSpPr>
        <p:spPr>
          <a:xfrm>
            <a:off x="1737873" y="4366287"/>
            <a:ext cx="8588523" cy="1003849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333399"/>
                </a:solidFill>
                <a:cs typeface="Times New Roman" panose="02020603050405020304" pitchFamily="18" charset="0"/>
              </a:rPr>
              <a:t>Долгосрочность установления цен (тарифов)</a:t>
            </a:r>
          </a:p>
        </p:txBody>
      </p:sp>
      <p:sp>
        <p:nvSpPr>
          <p:cNvPr id="15" name="Скругленный прямоугольник 16">
            <a:extLst>
              <a:ext uri="{FF2B5EF4-FFF2-40B4-BE49-F238E27FC236}">
                <a16:creationId xmlns:a16="http://schemas.microsoft.com/office/drawing/2014/main" xmlns="" id="{E60ACEF9-4229-4668-9F20-7A712142DA8F}"/>
              </a:ext>
            </a:extLst>
          </p:cNvPr>
          <p:cNvSpPr/>
          <p:nvPr/>
        </p:nvSpPr>
        <p:spPr>
          <a:xfrm>
            <a:off x="1737873" y="5459468"/>
            <a:ext cx="8588523" cy="995802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333399"/>
                </a:solidFill>
                <a:cs typeface="Times New Roman" panose="02020603050405020304" pitchFamily="18" charset="0"/>
              </a:rPr>
              <a:t>Прекращение, в том числе поэтапное, либо минимизация объемов перекрестного субсидирования</a:t>
            </a:r>
          </a:p>
        </p:txBody>
      </p:sp>
    </p:spTree>
    <p:extLst>
      <p:ext uri="{BB962C8B-B14F-4D97-AF65-F5344CB8AC3E}">
        <p14:creationId xmlns:p14="http://schemas.microsoft.com/office/powerpoint/2010/main" val="262844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C87E2CAE-28AA-438D-AAB4-FC90248864FA}"/>
              </a:ext>
            </a:extLst>
          </p:cNvPr>
          <p:cNvCxnSpPr>
            <a:cxnSpLocks/>
          </p:cNvCxnSpPr>
          <p:nvPr/>
        </p:nvCxnSpPr>
        <p:spPr>
          <a:xfrm>
            <a:off x="670560" y="650240"/>
            <a:ext cx="1072315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9745EC1-DF8C-452F-9454-F1712F4E424C}"/>
              </a:ext>
            </a:extLst>
          </p:cNvPr>
          <p:cNvSpPr txBox="1"/>
          <p:nvPr/>
        </p:nvSpPr>
        <p:spPr>
          <a:xfrm>
            <a:off x="798286" y="1407703"/>
            <a:ext cx="109088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C933FE9-10AF-44E4-8EF2-D9F9FA351614}"/>
              </a:ext>
            </a:extLst>
          </p:cNvPr>
          <p:cNvSpPr txBox="1"/>
          <p:nvPr/>
        </p:nvSpPr>
        <p:spPr>
          <a:xfrm>
            <a:off x="798286" y="280908"/>
            <a:ext cx="6960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ПРИНЦИПЫ ГОСУДАРСТВЕННОГО РЕГУЛИРОВАНИЯ ЦЕН И ТАРИФОВ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47FCCDED-D83A-4B99-8B3D-C4135B45B84C}"/>
              </a:ext>
            </a:extLst>
          </p:cNvPr>
          <p:cNvSpPr/>
          <p:nvPr/>
        </p:nvSpPr>
        <p:spPr>
          <a:xfrm>
            <a:off x="304799" y="1295400"/>
            <a:ext cx="2634343" cy="2133600"/>
          </a:xfrm>
          <a:prstGeom prst="ellips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333399"/>
                </a:solidFill>
                <a:cs typeface="Times New Roman" panose="02020603050405020304" pitchFamily="18" charset="0"/>
              </a:rPr>
              <a:t>ФОРМЫ</a:t>
            </a:r>
          </a:p>
          <a:p>
            <a:pPr algn="ctr"/>
            <a:r>
              <a:rPr lang="ru-RU" sz="1200" b="1" dirty="0">
                <a:solidFill>
                  <a:srgbClr val="333399"/>
                </a:solidFill>
                <a:cs typeface="Times New Roman" panose="02020603050405020304" pitchFamily="18" charset="0"/>
              </a:rPr>
              <a:t>установления тарифов</a:t>
            </a:r>
            <a:endParaRPr lang="ru-RU" sz="1200" dirty="0">
              <a:solidFill>
                <a:srgbClr val="333399"/>
              </a:solidFill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10C7842A-74A1-42B9-B03B-F4D71DEA1D3B}"/>
              </a:ext>
            </a:extLst>
          </p:cNvPr>
          <p:cNvSpPr/>
          <p:nvPr/>
        </p:nvSpPr>
        <p:spPr>
          <a:xfrm>
            <a:off x="3177242" y="1019572"/>
            <a:ext cx="5939246" cy="265611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333399"/>
                </a:solidFill>
                <a:cs typeface="Times New Roman" panose="02020603050405020304" pitchFamily="18" charset="0"/>
              </a:rPr>
              <a:t>Установление цен (тарифов):</a:t>
            </a:r>
          </a:p>
          <a:p>
            <a:r>
              <a:rPr lang="ru-RU" dirty="0">
                <a:solidFill>
                  <a:srgbClr val="333399"/>
                </a:solidFill>
                <a:cs typeface="Times New Roman" panose="02020603050405020304" pitchFamily="18" charset="0"/>
              </a:rPr>
              <a:t>- регулирующим органом;</a:t>
            </a:r>
          </a:p>
          <a:p>
            <a:r>
              <a:rPr lang="ru-RU" dirty="0">
                <a:solidFill>
                  <a:srgbClr val="333399"/>
                </a:solidFill>
                <a:cs typeface="Times New Roman" panose="02020603050405020304" pitchFamily="18" charset="0"/>
              </a:rPr>
              <a:t>- регулируемой организацией в пределах значений, установленных регулирующим органом;</a:t>
            </a:r>
          </a:p>
          <a:p>
            <a:r>
              <a:rPr lang="ru-RU" dirty="0">
                <a:solidFill>
                  <a:srgbClr val="333399"/>
                </a:solidFill>
                <a:cs typeface="Times New Roman" panose="02020603050405020304" pitchFamily="18" charset="0"/>
              </a:rPr>
              <a:t>- путем утверждения формул расчета цен (тарифов) регулирующим органом</a:t>
            </a:r>
          </a:p>
          <a:p>
            <a:pPr algn="ctr"/>
            <a:r>
              <a:rPr lang="ru-RU" b="1" dirty="0">
                <a:solidFill>
                  <a:srgbClr val="333399"/>
                </a:solidFill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C7F546F4-230F-4CD1-9A2E-D3A1A66653C0}"/>
              </a:ext>
            </a:extLst>
          </p:cNvPr>
          <p:cNvSpPr/>
          <p:nvPr/>
        </p:nvSpPr>
        <p:spPr>
          <a:xfrm>
            <a:off x="304798" y="3909921"/>
            <a:ext cx="2634343" cy="2133600"/>
          </a:xfrm>
          <a:prstGeom prst="ellips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333399"/>
                </a:solidFill>
                <a:cs typeface="Times New Roman" panose="02020603050405020304" pitchFamily="18" charset="0"/>
              </a:rPr>
              <a:t>МЕТОДЫ</a:t>
            </a:r>
          </a:p>
          <a:p>
            <a:pPr algn="ctr"/>
            <a:r>
              <a:rPr lang="ru-RU" sz="1400" b="1" dirty="0">
                <a:solidFill>
                  <a:srgbClr val="333399"/>
                </a:solidFill>
                <a:cs typeface="Times New Roman" panose="02020603050405020304" pitchFamily="18" charset="0"/>
              </a:rPr>
              <a:t>государственного регулирования тарифов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8D054D9B-49AA-4ADB-832A-A6574FEB990E}"/>
              </a:ext>
            </a:extLst>
          </p:cNvPr>
          <p:cNvSpPr/>
          <p:nvPr/>
        </p:nvSpPr>
        <p:spPr>
          <a:xfrm>
            <a:off x="3177242" y="3787990"/>
            <a:ext cx="5939246" cy="265611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333399"/>
                </a:solidFill>
                <a:cs typeface="Times New Roman" panose="02020603050405020304" pitchFamily="18" charset="0"/>
              </a:rPr>
              <a:t>Государственное регулирование цен (тарифов) осуществляется методом сравнительного анализа (эталонных расходов).</a:t>
            </a:r>
          </a:p>
          <a:p>
            <a:r>
              <a:rPr lang="ru-RU" sz="1600" dirty="0">
                <a:solidFill>
                  <a:srgbClr val="333399"/>
                </a:solidFill>
                <a:cs typeface="Times New Roman" panose="02020603050405020304" pitchFamily="18" charset="0"/>
              </a:rPr>
              <a:t>В случае невозможности применяются:</a:t>
            </a:r>
          </a:p>
          <a:p>
            <a:r>
              <a:rPr lang="en-US" sz="1600" dirty="0">
                <a:solidFill>
                  <a:srgbClr val="333399"/>
                </a:solidFill>
                <a:cs typeface="Times New Roman" panose="02020603050405020304" pitchFamily="18" charset="0"/>
              </a:rPr>
              <a:t>1) </a:t>
            </a:r>
            <a:r>
              <a:rPr lang="ru-RU" sz="1600" dirty="0">
                <a:solidFill>
                  <a:srgbClr val="333399"/>
                </a:solidFill>
                <a:cs typeface="Times New Roman" panose="02020603050405020304" pitchFamily="18" charset="0"/>
              </a:rPr>
              <a:t>метод индексации</a:t>
            </a:r>
          </a:p>
          <a:p>
            <a:r>
              <a:rPr lang="en-US" sz="1600" dirty="0">
                <a:solidFill>
                  <a:srgbClr val="333399"/>
                </a:solidFill>
                <a:cs typeface="Times New Roman" panose="02020603050405020304" pitchFamily="18" charset="0"/>
              </a:rPr>
              <a:t>2) </a:t>
            </a:r>
            <a:r>
              <a:rPr lang="ru-RU" sz="1600" dirty="0">
                <a:solidFill>
                  <a:srgbClr val="333399"/>
                </a:solidFill>
                <a:cs typeface="Times New Roman" panose="02020603050405020304" pitchFamily="18" charset="0"/>
              </a:rPr>
              <a:t>метод экономически обоснованных расходов </a:t>
            </a:r>
          </a:p>
          <a:p>
            <a:r>
              <a:rPr lang="en-US" sz="1600" dirty="0">
                <a:solidFill>
                  <a:srgbClr val="333399"/>
                </a:solidFill>
                <a:cs typeface="Times New Roman" panose="02020603050405020304" pitchFamily="18" charset="0"/>
              </a:rPr>
              <a:t>3) </a:t>
            </a:r>
            <a:r>
              <a:rPr lang="ru-RU" sz="1600" dirty="0">
                <a:solidFill>
                  <a:srgbClr val="333399"/>
                </a:solidFill>
                <a:cs typeface="Times New Roman" panose="02020603050405020304" pitchFamily="18" charset="0"/>
              </a:rPr>
              <a:t>метод доходности инвестиционного капитала</a:t>
            </a:r>
          </a:p>
          <a:p>
            <a:endParaRPr lang="ru-RU" sz="1400" dirty="0">
              <a:solidFill>
                <a:srgbClr val="333399"/>
              </a:solidFill>
              <a:cs typeface="Times New Roman" panose="02020603050405020304" pitchFamily="18" charset="0"/>
            </a:endParaRPr>
          </a:p>
          <a:p>
            <a:pPr algn="ctr"/>
            <a:endParaRPr lang="ru-RU" sz="1600" b="1" dirty="0">
              <a:solidFill>
                <a:srgbClr val="333399"/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CD393D53-9A36-4D44-817E-2632C09859FB}"/>
              </a:ext>
            </a:extLst>
          </p:cNvPr>
          <p:cNvSpPr/>
          <p:nvPr/>
        </p:nvSpPr>
        <p:spPr>
          <a:xfrm>
            <a:off x="9283337" y="1805270"/>
            <a:ext cx="267643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Важно! Приоритет метода 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сравнительного анализа (эталонных расходов). Его преимущества:</a:t>
            </a:r>
          </a:p>
          <a:p>
            <a:pPr algn="just"/>
            <a:r>
              <a:rPr lang="ru-RU" dirty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простота;</a:t>
            </a:r>
          </a:p>
          <a:p>
            <a:pPr algn="just"/>
            <a:r>
              <a:rPr lang="ru-RU" dirty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прозрачность;</a:t>
            </a:r>
          </a:p>
          <a:p>
            <a:pPr algn="just"/>
            <a:r>
              <a:rPr lang="ru-RU" dirty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-исключение субъективизма в принятии тарифных решений;</a:t>
            </a:r>
          </a:p>
          <a:p>
            <a:pPr algn="just"/>
            <a:r>
              <a:rPr lang="ru-RU" dirty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-исключение тарифной дискриминации.</a:t>
            </a:r>
          </a:p>
        </p:txBody>
      </p:sp>
    </p:spTree>
    <p:extLst>
      <p:ext uri="{BB962C8B-B14F-4D97-AF65-F5344CB8AC3E}">
        <p14:creationId xmlns:p14="http://schemas.microsoft.com/office/powerpoint/2010/main" val="117332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C87E2CAE-28AA-438D-AAB4-FC90248864FA}"/>
              </a:ext>
            </a:extLst>
          </p:cNvPr>
          <p:cNvCxnSpPr>
            <a:cxnSpLocks/>
          </p:cNvCxnSpPr>
          <p:nvPr/>
        </p:nvCxnSpPr>
        <p:spPr>
          <a:xfrm>
            <a:off x="670560" y="650240"/>
            <a:ext cx="1072315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9745EC1-DF8C-452F-9454-F1712F4E424C}"/>
              </a:ext>
            </a:extLst>
          </p:cNvPr>
          <p:cNvSpPr txBox="1"/>
          <p:nvPr/>
        </p:nvSpPr>
        <p:spPr>
          <a:xfrm>
            <a:off x="798286" y="1407703"/>
            <a:ext cx="109088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C933FE9-10AF-44E4-8EF2-D9F9FA351614}"/>
              </a:ext>
            </a:extLst>
          </p:cNvPr>
          <p:cNvSpPr txBox="1"/>
          <p:nvPr/>
        </p:nvSpPr>
        <p:spPr>
          <a:xfrm>
            <a:off x="798286" y="280908"/>
            <a:ext cx="6960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ПРИНЦИПЫ ГОСУДАРСТВЕННОГО РЕГУЛИРОВАНИЯ ЦЕН И ТАРИФОВ</a:t>
            </a:r>
          </a:p>
        </p:txBody>
      </p:sp>
      <p:sp>
        <p:nvSpPr>
          <p:cNvPr id="9" name="Скругленный прямоугольник 5">
            <a:extLst>
              <a:ext uri="{FF2B5EF4-FFF2-40B4-BE49-F238E27FC236}">
                <a16:creationId xmlns:a16="http://schemas.microsoft.com/office/drawing/2014/main" xmlns="" id="{02D2233C-7C79-42FE-8718-C9A245560675}"/>
              </a:ext>
            </a:extLst>
          </p:cNvPr>
          <p:cNvSpPr/>
          <p:nvPr/>
        </p:nvSpPr>
        <p:spPr>
          <a:xfrm>
            <a:off x="1609458" y="1019572"/>
            <a:ext cx="4486542" cy="1136591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333399"/>
                </a:solidFill>
                <a:cs typeface="Times New Roman" panose="02020603050405020304" pitchFamily="18" charset="0"/>
              </a:rPr>
              <a:t>Операционные расходы</a:t>
            </a:r>
          </a:p>
        </p:txBody>
      </p:sp>
      <p:sp>
        <p:nvSpPr>
          <p:cNvPr id="13" name="Скругленный прямоугольник 6">
            <a:extLst>
              <a:ext uri="{FF2B5EF4-FFF2-40B4-BE49-F238E27FC236}">
                <a16:creationId xmlns:a16="http://schemas.microsoft.com/office/drawing/2014/main" xmlns="" id="{E1396F0E-3C4E-4752-AC74-8CB530296809}"/>
              </a:ext>
            </a:extLst>
          </p:cNvPr>
          <p:cNvSpPr/>
          <p:nvPr/>
        </p:nvSpPr>
        <p:spPr>
          <a:xfrm>
            <a:off x="1609458" y="4772600"/>
            <a:ext cx="4486542" cy="1136591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333399"/>
                </a:solidFill>
                <a:cs typeface="Times New Roman" panose="02020603050405020304" pitchFamily="18" charset="0"/>
              </a:rPr>
              <a:t>Инвестиционные расходы</a:t>
            </a:r>
          </a:p>
        </p:txBody>
      </p:sp>
      <p:sp>
        <p:nvSpPr>
          <p:cNvPr id="14" name="Скругленный прямоугольник 8">
            <a:extLst>
              <a:ext uri="{FF2B5EF4-FFF2-40B4-BE49-F238E27FC236}">
                <a16:creationId xmlns:a16="http://schemas.microsoft.com/office/drawing/2014/main" xmlns="" id="{B2A25F1E-1AD6-45C7-BEE3-DE65E7A24312}"/>
              </a:ext>
            </a:extLst>
          </p:cNvPr>
          <p:cNvSpPr/>
          <p:nvPr/>
        </p:nvSpPr>
        <p:spPr>
          <a:xfrm>
            <a:off x="8001712" y="2193317"/>
            <a:ext cx="2580830" cy="2147843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333399"/>
                </a:solidFill>
                <a:latin typeface="+mj-lt"/>
                <a:cs typeface="Times New Roman" panose="02020603050405020304" pitchFamily="18" charset="0"/>
              </a:rPr>
              <a:t>Необходимая Валовая Выручка* регулируемого субъекта</a:t>
            </a:r>
          </a:p>
        </p:txBody>
      </p:sp>
      <p:sp>
        <p:nvSpPr>
          <p:cNvPr id="15" name="Стрелка углом 10">
            <a:extLst>
              <a:ext uri="{FF2B5EF4-FFF2-40B4-BE49-F238E27FC236}">
                <a16:creationId xmlns:a16="http://schemas.microsoft.com/office/drawing/2014/main" xmlns="" id="{E756312A-86CE-4F28-B5E6-0C5E7169C494}"/>
              </a:ext>
            </a:extLst>
          </p:cNvPr>
          <p:cNvSpPr/>
          <p:nvPr/>
        </p:nvSpPr>
        <p:spPr>
          <a:xfrm rot="5400000">
            <a:off x="7462863" y="-68914"/>
            <a:ext cx="843327" cy="3020299"/>
          </a:xfrm>
          <a:prstGeom prst="ben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333399"/>
              </a:solidFill>
              <a:latin typeface="+mj-lt"/>
            </a:endParaRPr>
          </a:p>
        </p:txBody>
      </p:sp>
      <p:sp>
        <p:nvSpPr>
          <p:cNvPr id="16" name="Стрелка углом 15">
            <a:extLst>
              <a:ext uri="{FF2B5EF4-FFF2-40B4-BE49-F238E27FC236}">
                <a16:creationId xmlns:a16="http://schemas.microsoft.com/office/drawing/2014/main" xmlns="" id="{7837182D-5F83-45C5-BDA7-AE5CE87F8E75}"/>
              </a:ext>
            </a:extLst>
          </p:cNvPr>
          <p:cNvSpPr/>
          <p:nvPr/>
        </p:nvSpPr>
        <p:spPr>
          <a:xfrm rot="5400000" flipH="1">
            <a:off x="7462863" y="3508785"/>
            <a:ext cx="843326" cy="3020299"/>
          </a:xfrm>
          <a:prstGeom prst="ben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333399"/>
              </a:solidFill>
              <a:latin typeface="+mj-lt"/>
            </a:endParaRPr>
          </a:p>
        </p:txBody>
      </p:sp>
      <p:sp>
        <p:nvSpPr>
          <p:cNvPr id="17" name="Стрелка вправо 16">
            <a:extLst>
              <a:ext uri="{FF2B5EF4-FFF2-40B4-BE49-F238E27FC236}">
                <a16:creationId xmlns:a16="http://schemas.microsoft.com/office/drawing/2014/main" xmlns="" id="{F91D72C8-684B-4428-8976-72B444F487BA}"/>
              </a:ext>
            </a:extLst>
          </p:cNvPr>
          <p:cNvSpPr/>
          <p:nvPr/>
        </p:nvSpPr>
        <p:spPr>
          <a:xfrm>
            <a:off x="6374376" y="3012165"/>
            <a:ext cx="1405145" cy="435835"/>
          </a:xfrm>
          <a:prstGeom prst="righ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333399"/>
              </a:solidFill>
              <a:latin typeface="+mj-lt"/>
            </a:endParaRPr>
          </a:p>
        </p:txBody>
      </p:sp>
      <p:sp>
        <p:nvSpPr>
          <p:cNvPr id="18" name="Скругленный прямоугольник 2">
            <a:extLst>
              <a:ext uri="{FF2B5EF4-FFF2-40B4-BE49-F238E27FC236}">
                <a16:creationId xmlns:a16="http://schemas.microsoft.com/office/drawing/2014/main" xmlns="" id="{5A9DA740-8D84-4E37-B3DA-5041B6DEC863}"/>
              </a:ext>
            </a:extLst>
          </p:cNvPr>
          <p:cNvSpPr/>
          <p:nvPr/>
        </p:nvSpPr>
        <p:spPr>
          <a:xfrm>
            <a:off x="1609458" y="2498118"/>
            <a:ext cx="2396247" cy="769121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333399"/>
                </a:solidFill>
                <a:cs typeface="Times New Roman" panose="02020603050405020304" pitchFamily="18" charset="0"/>
              </a:rPr>
              <a:t>Расчетная предпринимательская прибыль</a:t>
            </a:r>
          </a:p>
        </p:txBody>
      </p:sp>
      <p:sp>
        <p:nvSpPr>
          <p:cNvPr id="19" name="Скругленный прямоугольник 11">
            <a:extLst>
              <a:ext uri="{FF2B5EF4-FFF2-40B4-BE49-F238E27FC236}">
                <a16:creationId xmlns:a16="http://schemas.microsoft.com/office/drawing/2014/main" xmlns="" id="{E58534A3-9B0E-4CE8-ACE0-632AB988B482}"/>
              </a:ext>
            </a:extLst>
          </p:cNvPr>
          <p:cNvSpPr/>
          <p:nvPr/>
        </p:nvSpPr>
        <p:spPr>
          <a:xfrm>
            <a:off x="1609458" y="3397780"/>
            <a:ext cx="2389399" cy="769121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333399"/>
                </a:solidFill>
                <a:cs typeface="Times New Roman" panose="02020603050405020304" pitchFamily="18" charset="0"/>
              </a:rPr>
              <a:t>Экономия</a:t>
            </a:r>
          </a:p>
        </p:txBody>
      </p:sp>
      <p:sp>
        <p:nvSpPr>
          <p:cNvPr id="20" name="Скругленный прямоугольник 12">
            <a:extLst>
              <a:ext uri="{FF2B5EF4-FFF2-40B4-BE49-F238E27FC236}">
                <a16:creationId xmlns:a16="http://schemas.microsoft.com/office/drawing/2014/main" xmlns="" id="{814B2BDE-C76C-443E-B8B3-B717E08C027D}"/>
              </a:ext>
            </a:extLst>
          </p:cNvPr>
          <p:cNvSpPr/>
          <p:nvPr/>
        </p:nvSpPr>
        <p:spPr>
          <a:xfrm>
            <a:off x="4737218" y="2661790"/>
            <a:ext cx="1350235" cy="1297720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333399"/>
                </a:solidFill>
                <a:latin typeface="+mj-lt"/>
                <a:cs typeface="Times New Roman" panose="02020603050405020304" pitchFamily="18" charset="0"/>
              </a:rPr>
              <a:t>Прибыль</a:t>
            </a:r>
          </a:p>
        </p:txBody>
      </p:sp>
      <p:sp>
        <p:nvSpPr>
          <p:cNvPr id="21" name="Стрелка вправо 17">
            <a:extLst>
              <a:ext uri="{FF2B5EF4-FFF2-40B4-BE49-F238E27FC236}">
                <a16:creationId xmlns:a16="http://schemas.microsoft.com/office/drawing/2014/main" xmlns="" id="{739DCBDE-99D7-4CA4-BAE8-8572534431F6}"/>
              </a:ext>
            </a:extLst>
          </p:cNvPr>
          <p:cNvSpPr/>
          <p:nvPr/>
        </p:nvSpPr>
        <p:spPr>
          <a:xfrm>
            <a:off x="4108256" y="2661790"/>
            <a:ext cx="526412" cy="484632"/>
          </a:xfrm>
          <a:prstGeom prst="rightArrow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333399"/>
              </a:solidFill>
              <a:latin typeface="+mj-lt"/>
            </a:endParaRPr>
          </a:p>
        </p:txBody>
      </p:sp>
      <p:sp>
        <p:nvSpPr>
          <p:cNvPr id="22" name="Стрелка вправо 19">
            <a:extLst>
              <a:ext uri="{FF2B5EF4-FFF2-40B4-BE49-F238E27FC236}">
                <a16:creationId xmlns:a16="http://schemas.microsoft.com/office/drawing/2014/main" xmlns="" id="{2D07367D-0FE3-4084-B668-AE91CF13461B}"/>
              </a:ext>
            </a:extLst>
          </p:cNvPr>
          <p:cNvSpPr/>
          <p:nvPr/>
        </p:nvSpPr>
        <p:spPr>
          <a:xfrm>
            <a:off x="4104832" y="3397780"/>
            <a:ext cx="526412" cy="484632"/>
          </a:xfrm>
          <a:prstGeom prst="righ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333399"/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7D6BC04-9F5B-4F7C-8042-83B10D12EE3A}"/>
              </a:ext>
            </a:extLst>
          </p:cNvPr>
          <p:cNvSpPr txBox="1"/>
          <p:nvPr/>
        </p:nvSpPr>
        <p:spPr>
          <a:xfrm>
            <a:off x="1524000" y="6143446"/>
            <a:ext cx="101830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*экономически обоснованный объем финансовых средств, необходимых организации для осуществления регулируемой хозяйственной деятельности в течение расчетного периода регулирования</a:t>
            </a:r>
          </a:p>
        </p:txBody>
      </p:sp>
    </p:spTree>
    <p:extLst>
      <p:ext uri="{BB962C8B-B14F-4D97-AF65-F5344CB8AC3E}">
        <p14:creationId xmlns:p14="http://schemas.microsoft.com/office/powerpoint/2010/main" val="94407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C87E2CAE-28AA-438D-AAB4-FC90248864FA}"/>
              </a:ext>
            </a:extLst>
          </p:cNvPr>
          <p:cNvCxnSpPr>
            <a:cxnSpLocks/>
          </p:cNvCxnSpPr>
          <p:nvPr/>
        </p:nvCxnSpPr>
        <p:spPr>
          <a:xfrm>
            <a:off x="670560" y="650240"/>
            <a:ext cx="1072315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27124E8-0F61-476E-BBBE-69FAD9D3A9D4}"/>
              </a:ext>
            </a:extLst>
          </p:cNvPr>
          <p:cNvSpPr txBox="1"/>
          <p:nvPr/>
        </p:nvSpPr>
        <p:spPr>
          <a:xfrm>
            <a:off x="670560" y="807537"/>
            <a:ext cx="9840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9745EC1-DF8C-452F-9454-F1712F4E424C}"/>
              </a:ext>
            </a:extLst>
          </p:cNvPr>
          <p:cNvSpPr txBox="1"/>
          <p:nvPr/>
        </p:nvSpPr>
        <p:spPr>
          <a:xfrm>
            <a:off x="6665814" y="1407703"/>
            <a:ext cx="50412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C933FE9-10AF-44E4-8EF2-D9F9FA351614}"/>
              </a:ext>
            </a:extLst>
          </p:cNvPr>
          <p:cNvSpPr txBox="1"/>
          <p:nvPr/>
        </p:nvSpPr>
        <p:spPr>
          <a:xfrm>
            <a:off x="798286" y="280908"/>
            <a:ext cx="46810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ИНВЕСТИЦИОННАЯ СОСТАВЛЯЮЩАЯ В ЦЕНЕ</a:t>
            </a:r>
          </a:p>
        </p:txBody>
      </p:sp>
      <p:sp>
        <p:nvSpPr>
          <p:cNvPr id="21" name="Скругленный прямоугольник 4">
            <a:extLst>
              <a:ext uri="{FF2B5EF4-FFF2-40B4-BE49-F238E27FC236}">
                <a16:creationId xmlns:a16="http://schemas.microsoft.com/office/drawing/2014/main" xmlns="" id="{453031CD-E4F1-4F32-8B47-2B535F9ED1A2}"/>
              </a:ext>
            </a:extLst>
          </p:cNvPr>
          <p:cNvSpPr/>
          <p:nvPr/>
        </p:nvSpPr>
        <p:spPr>
          <a:xfrm>
            <a:off x="564949" y="898768"/>
            <a:ext cx="5802130" cy="9144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333399"/>
                </a:solidFill>
                <a:latin typeface="+mj-lt"/>
                <a:cs typeface="Times New Roman" panose="02020603050405020304" pitchFamily="18" charset="0"/>
              </a:rPr>
              <a:t>Инвестиционные расходы</a:t>
            </a:r>
          </a:p>
        </p:txBody>
      </p:sp>
      <p:sp>
        <p:nvSpPr>
          <p:cNvPr id="22" name="Скругленный прямоугольник 5">
            <a:extLst>
              <a:ext uri="{FF2B5EF4-FFF2-40B4-BE49-F238E27FC236}">
                <a16:creationId xmlns:a16="http://schemas.microsoft.com/office/drawing/2014/main" xmlns="" id="{86BBDE07-EEF9-4A93-A712-7AA3C99853B7}"/>
              </a:ext>
            </a:extLst>
          </p:cNvPr>
          <p:cNvSpPr/>
          <p:nvPr/>
        </p:nvSpPr>
        <p:spPr>
          <a:xfrm>
            <a:off x="564949" y="2834470"/>
            <a:ext cx="2166413" cy="168921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333399"/>
                </a:solidFill>
                <a:latin typeface="+mj-lt"/>
                <a:cs typeface="Times New Roman" panose="02020603050405020304" pitchFamily="18" charset="0"/>
              </a:rPr>
              <a:t>На проекты развития инфраструктуры</a:t>
            </a:r>
          </a:p>
        </p:txBody>
      </p:sp>
      <p:sp>
        <p:nvSpPr>
          <p:cNvPr id="23" name="Скругленный прямоугольник 7">
            <a:extLst>
              <a:ext uri="{FF2B5EF4-FFF2-40B4-BE49-F238E27FC236}">
                <a16:creationId xmlns:a16="http://schemas.microsoft.com/office/drawing/2014/main" xmlns="" id="{6CD060E1-808C-45D1-9272-A1B08C944C65}"/>
              </a:ext>
            </a:extLst>
          </p:cNvPr>
          <p:cNvSpPr/>
          <p:nvPr/>
        </p:nvSpPr>
        <p:spPr>
          <a:xfrm>
            <a:off x="4200666" y="2834470"/>
            <a:ext cx="2166413" cy="1689219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333399"/>
                </a:solidFill>
                <a:latin typeface="+mj-lt"/>
                <a:cs typeface="Times New Roman" panose="02020603050405020304" pitchFamily="18" charset="0"/>
              </a:rPr>
              <a:t>На проекты поддержания состояния инфраструктуры</a:t>
            </a:r>
          </a:p>
        </p:txBody>
      </p:sp>
      <p:sp>
        <p:nvSpPr>
          <p:cNvPr id="24" name="Стрелка вниз 10">
            <a:extLst>
              <a:ext uri="{FF2B5EF4-FFF2-40B4-BE49-F238E27FC236}">
                <a16:creationId xmlns:a16="http://schemas.microsoft.com/office/drawing/2014/main" xmlns="" id="{18E393D1-2F6B-4886-82FC-3A24DD0C0990}"/>
              </a:ext>
            </a:extLst>
          </p:cNvPr>
          <p:cNvSpPr/>
          <p:nvPr/>
        </p:nvSpPr>
        <p:spPr>
          <a:xfrm>
            <a:off x="1405839" y="1966378"/>
            <a:ext cx="484632" cy="628113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333399"/>
              </a:solidFill>
              <a:latin typeface="+mj-lt"/>
            </a:endParaRPr>
          </a:p>
        </p:txBody>
      </p:sp>
      <p:sp>
        <p:nvSpPr>
          <p:cNvPr id="25" name="Стрелка вниз 11">
            <a:extLst>
              <a:ext uri="{FF2B5EF4-FFF2-40B4-BE49-F238E27FC236}">
                <a16:creationId xmlns:a16="http://schemas.microsoft.com/office/drawing/2014/main" xmlns="" id="{72D26ABB-15D3-4C15-A9FE-75ADFAE9F7B6}"/>
              </a:ext>
            </a:extLst>
          </p:cNvPr>
          <p:cNvSpPr/>
          <p:nvPr/>
        </p:nvSpPr>
        <p:spPr>
          <a:xfrm>
            <a:off x="5041556" y="1966379"/>
            <a:ext cx="484632" cy="628113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333399"/>
              </a:solidFill>
              <a:latin typeface="+mj-lt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DE9BBBB2-8B9A-4411-A905-08F35E7EB908}"/>
              </a:ext>
            </a:extLst>
          </p:cNvPr>
          <p:cNvSpPr/>
          <p:nvPr/>
        </p:nvSpPr>
        <p:spPr>
          <a:xfrm rot="10800000" flipV="1">
            <a:off x="1021339" y="5125472"/>
            <a:ext cx="4944032" cy="1082288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rgbClr val="FF0000"/>
                </a:solidFill>
                <a:cs typeface="Times New Roman" panose="02020603050405020304" pitchFamily="18" charset="0"/>
              </a:rPr>
              <a:t>Важно ! При установлении регулируемых цен (тарифов) обеспечивается раздельный учет в составе НЕОБХОДИМОЙ ВАЛОВОЙ ВЫРУЧКИ  инвестиционных расходов</a:t>
            </a:r>
          </a:p>
        </p:txBody>
      </p:sp>
      <p:sp>
        <p:nvSpPr>
          <p:cNvPr id="27" name="Скругленный прямоугольник 3">
            <a:extLst>
              <a:ext uri="{FF2B5EF4-FFF2-40B4-BE49-F238E27FC236}">
                <a16:creationId xmlns:a16="http://schemas.microsoft.com/office/drawing/2014/main" xmlns="" id="{C906C708-4814-416B-879A-2C5A4C4F3AD3}"/>
              </a:ext>
            </a:extLst>
          </p:cNvPr>
          <p:cNvSpPr/>
          <p:nvPr/>
        </p:nvSpPr>
        <p:spPr>
          <a:xfrm>
            <a:off x="7214801" y="856571"/>
            <a:ext cx="3402056" cy="154058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Единый порядок утверждения инвестиционных программ с участием представителей советов потребителей </a:t>
            </a:r>
          </a:p>
        </p:txBody>
      </p:sp>
      <p:sp>
        <p:nvSpPr>
          <p:cNvPr id="28" name="Скругленный прямоугольник 4">
            <a:extLst>
              <a:ext uri="{FF2B5EF4-FFF2-40B4-BE49-F238E27FC236}">
                <a16:creationId xmlns:a16="http://schemas.microsoft.com/office/drawing/2014/main" xmlns="" id="{16B17584-BFBE-4962-8FED-B0640AC435E6}"/>
              </a:ext>
            </a:extLst>
          </p:cNvPr>
          <p:cNvSpPr/>
          <p:nvPr/>
        </p:nvSpPr>
        <p:spPr>
          <a:xfrm>
            <a:off x="7262943" y="2552222"/>
            <a:ext cx="3422469" cy="154058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Обязательность согласования инвестиционной программы с заинтересованным органом государственного регулирования цен (тарифов)</a:t>
            </a:r>
          </a:p>
        </p:txBody>
      </p:sp>
      <p:sp>
        <p:nvSpPr>
          <p:cNvPr id="29" name="Скругленный прямоугольник 7">
            <a:extLst>
              <a:ext uri="{FF2B5EF4-FFF2-40B4-BE49-F238E27FC236}">
                <a16:creationId xmlns:a16="http://schemas.microsoft.com/office/drawing/2014/main" xmlns="" id="{A13A65A1-8032-4AEE-B587-F0DBEBF25543}"/>
              </a:ext>
            </a:extLst>
          </p:cNvPr>
          <p:cNvSpPr/>
          <p:nvPr/>
        </p:nvSpPr>
        <p:spPr>
          <a:xfrm>
            <a:off x="7254239" y="4280863"/>
            <a:ext cx="3422470" cy="168921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Тарифные последствия неисполнения инвестиционной программы</a:t>
            </a:r>
          </a:p>
        </p:txBody>
      </p:sp>
    </p:spTree>
    <p:extLst>
      <p:ext uri="{BB962C8B-B14F-4D97-AF65-F5344CB8AC3E}">
        <p14:creationId xmlns:p14="http://schemas.microsoft.com/office/powerpoint/2010/main" val="3129470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C87E2CAE-28AA-438D-AAB4-FC90248864FA}"/>
              </a:ext>
            </a:extLst>
          </p:cNvPr>
          <p:cNvCxnSpPr>
            <a:cxnSpLocks/>
          </p:cNvCxnSpPr>
          <p:nvPr/>
        </p:nvCxnSpPr>
        <p:spPr>
          <a:xfrm>
            <a:off x="670560" y="650240"/>
            <a:ext cx="1072315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27124E8-0F61-476E-BBBE-69FAD9D3A9D4}"/>
              </a:ext>
            </a:extLst>
          </p:cNvPr>
          <p:cNvSpPr txBox="1"/>
          <p:nvPr/>
        </p:nvSpPr>
        <p:spPr>
          <a:xfrm>
            <a:off x="670560" y="807537"/>
            <a:ext cx="6129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b="1" dirty="0">
              <a:solidFill>
                <a:srgbClr val="FF0000"/>
              </a:solidFill>
            </a:endParaRPr>
          </a:p>
          <a:p>
            <a:r>
              <a:rPr lang="ru-RU" sz="2400" b="1" dirty="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9745EC1-DF8C-452F-9454-F1712F4E424C}"/>
              </a:ext>
            </a:extLst>
          </p:cNvPr>
          <p:cNvSpPr txBox="1"/>
          <p:nvPr/>
        </p:nvSpPr>
        <p:spPr>
          <a:xfrm>
            <a:off x="641597" y="1669314"/>
            <a:ext cx="1090880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расчете тарифов </a:t>
            </a:r>
            <a:r>
              <a:rPr 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методом доходности инвестированного капитала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необходимая валовая выручка, принимаемая к расчету при установлении тарифов, определяется в следующей последовательности. </a:t>
            </a:r>
          </a:p>
          <a:p>
            <a:endParaRPr lang="ru-RU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Расчет </a:t>
            </a:r>
            <a:r>
              <a:rPr 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необходимой валовой выручки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долгосрочный период регулирования осуществляется на основе следующих долгосрочных параметров регулирования: </a:t>
            </a:r>
          </a:p>
          <a:p>
            <a:endParaRPr lang="ru-RU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 базовый уровень операционных расходов; </a:t>
            </a:r>
          </a:p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2) индекс эффективности операционных расходов; </a:t>
            </a:r>
          </a:p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3) размер инвестированного капитала; </a:t>
            </a:r>
          </a:p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4) чистый оборотный капитал; </a:t>
            </a:r>
          </a:p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5) норма доходности инвестированного капитала; </a:t>
            </a:r>
          </a:p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6) срок возврата инвестированного капитала; </a:t>
            </a:r>
          </a:p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7) коэффициент эластичности подконтрольных операционных расходов по количеству активов, определяемый в соответствии с настоящими Методическими указаниями; </a:t>
            </a:r>
          </a:p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8) норматив технологического расхода (потерь) электрической энергии, утверждаемый Министерством энергетики Российской Федерации в соответствии с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Основами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ценообразования; </a:t>
            </a:r>
          </a:p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9) уровень надежности и качества реализуемых товаров (услуг), устанавливаемый в соответствии с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Основами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ценообразования*</a:t>
            </a:r>
          </a:p>
          <a:p>
            <a:endParaRPr lang="ru-RU" dirty="0"/>
          </a:p>
          <a:p>
            <a:r>
              <a:rPr lang="ru-RU" dirty="0"/>
              <a:t>*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ПОСТАНОВЛЕНИЕ Правительства РФ от 29.12.2011 N 1178 "О ЦЕНООБРАЗОВАНИИ В ОБЛАСТИ РЕГУЛИРУЕМЫХ ЦЕН (ТАРИФОВ) В ЭЛЕКТРОЭНЕРГЕТИКЕ"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DA1AA030-2F2D-43B0-8874-427BAD362C3D}"/>
              </a:ext>
            </a:extLst>
          </p:cNvPr>
          <p:cNvSpPr/>
          <p:nvPr/>
        </p:nvSpPr>
        <p:spPr>
          <a:xfrm>
            <a:off x="556470" y="682724"/>
            <a:ext cx="92838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Пример: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Необходимая валовая выручка, принимаемая к расчету при установлении тарифов в сфере энергетики</a:t>
            </a:r>
          </a:p>
        </p:txBody>
      </p:sp>
    </p:spTree>
    <p:extLst>
      <p:ext uri="{BB962C8B-B14F-4D97-AF65-F5344CB8AC3E}">
        <p14:creationId xmlns:p14="http://schemas.microsoft.com/office/powerpoint/2010/main" val="166069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C87E2CAE-28AA-438D-AAB4-FC90248864FA}"/>
              </a:ext>
            </a:extLst>
          </p:cNvPr>
          <p:cNvCxnSpPr>
            <a:cxnSpLocks/>
          </p:cNvCxnSpPr>
          <p:nvPr/>
        </p:nvCxnSpPr>
        <p:spPr>
          <a:xfrm>
            <a:off x="670560" y="650240"/>
            <a:ext cx="1072315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27124E8-0F61-476E-BBBE-69FAD9D3A9D4}"/>
              </a:ext>
            </a:extLst>
          </p:cNvPr>
          <p:cNvSpPr txBox="1"/>
          <p:nvPr/>
        </p:nvSpPr>
        <p:spPr>
          <a:xfrm>
            <a:off x="670560" y="807537"/>
            <a:ext cx="6129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b="1" dirty="0">
              <a:solidFill>
                <a:srgbClr val="FF0000"/>
              </a:solidFill>
            </a:endParaRPr>
          </a:p>
          <a:p>
            <a:r>
              <a:rPr lang="ru-RU" sz="2400" b="1" dirty="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3355E7EC-AF58-49CD-84CF-B1212D667EFC}"/>
              </a:ext>
            </a:extLst>
          </p:cNvPr>
          <p:cNvSpPr/>
          <p:nvPr/>
        </p:nvSpPr>
        <p:spPr>
          <a:xfrm>
            <a:off x="737326" y="920621"/>
            <a:ext cx="1041835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Совершенствование ценообразования в сфере деятельности естественных монополий</a:t>
            </a:r>
          </a:p>
          <a:p>
            <a:endParaRPr lang="ru-RU" sz="2000" b="1" dirty="0"/>
          </a:p>
          <a:p>
            <a:r>
              <a:rPr lang="ru-RU" sz="2000" dirty="0"/>
              <a:t>Правительство Российской Федерации будет осуществлять регулирование цен и тарифов на принципах </a:t>
            </a:r>
            <a:r>
              <a:rPr lang="ru-RU" sz="2000" dirty="0">
                <a:solidFill>
                  <a:srgbClr val="FF0000"/>
                </a:solidFill>
              </a:rPr>
              <a:t>баланса интересов производителей и потребителей услуг организаций, </a:t>
            </a:r>
            <a:r>
              <a:rPr lang="ru-RU" sz="2000" dirty="0"/>
              <a:t>осуществляющих регулируемые виды деятельности, включая:</a:t>
            </a:r>
          </a:p>
          <a:p>
            <a:endParaRPr lang="ru-RU" sz="2000" dirty="0"/>
          </a:p>
          <a:p>
            <a:pPr marL="342900" indent="-342900">
              <a:buFont typeface="+mj-lt"/>
              <a:buAutoNum type="arabicParenR"/>
            </a:pPr>
            <a:r>
              <a:rPr lang="ru-RU" sz="2000" dirty="0"/>
              <a:t>внедрение механизмов долгосрочных контрактов (в том числе по нерегулируемым ценам) между поставщиками и потребителями;</a:t>
            </a:r>
          </a:p>
          <a:p>
            <a:pPr marL="342900" indent="-342900">
              <a:buFont typeface="+mj-lt"/>
              <a:buAutoNum type="arabicParenR"/>
            </a:pPr>
            <a:r>
              <a:rPr lang="ru-RU" sz="2000" dirty="0"/>
              <a:t>переход на метод аналогов (эталонных расходов) в сфере регулирования тарифов на услуги субъектов естественных монополий коммунальной и энергетической инфраструктур;</a:t>
            </a:r>
          </a:p>
          <a:p>
            <a:pPr marL="342900" indent="-342900">
              <a:buFont typeface="+mj-lt"/>
              <a:buAutoNum type="arabicParenR"/>
            </a:pPr>
            <a:r>
              <a:rPr lang="ru-RU" sz="2000" dirty="0"/>
              <a:t>комплексный аудит операционных расходов субъектов естественных монополий с целью их сокращения и сдерживания роста цен;</a:t>
            </a:r>
          </a:p>
          <a:p>
            <a:pPr marL="342900" indent="-342900">
              <a:buFont typeface="+mj-lt"/>
              <a:buAutoNum type="arabicParenR"/>
            </a:pPr>
            <a:r>
              <a:rPr lang="ru-RU" sz="2000" dirty="0"/>
              <a:t>оптимизацию доступа и подключения к инженерной инфраструктуре </a:t>
            </a:r>
            <a:r>
              <a:rPr lang="ru-RU" sz="2000" dirty="0">
                <a:solidFill>
                  <a:srgbClr val="FF0000"/>
                </a:solidFill>
              </a:rPr>
              <a:t>на основе учета загрузки инфраструктуры, включения механизмов взаимной экономической ответственности потребителей и инфраструктурных компаний;</a:t>
            </a:r>
          </a:p>
        </p:txBody>
      </p:sp>
    </p:spTree>
    <p:extLst>
      <p:ext uri="{BB962C8B-B14F-4D97-AF65-F5344CB8AC3E}">
        <p14:creationId xmlns:p14="http://schemas.microsoft.com/office/powerpoint/2010/main" val="703583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C87E2CAE-28AA-438D-AAB4-FC90248864FA}"/>
              </a:ext>
            </a:extLst>
          </p:cNvPr>
          <p:cNvCxnSpPr>
            <a:cxnSpLocks/>
          </p:cNvCxnSpPr>
          <p:nvPr/>
        </p:nvCxnSpPr>
        <p:spPr>
          <a:xfrm>
            <a:off x="670560" y="650240"/>
            <a:ext cx="1072315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27124E8-0F61-476E-BBBE-69FAD9D3A9D4}"/>
              </a:ext>
            </a:extLst>
          </p:cNvPr>
          <p:cNvSpPr txBox="1"/>
          <p:nvPr/>
        </p:nvSpPr>
        <p:spPr>
          <a:xfrm>
            <a:off x="2395665" y="1223036"/>
            <a:ext cx="8096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Доходы бюджета Российской Федерации в 2011-2017 гг. (% к ВВП)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9745EC1-DF8C-452F-9454-F1712F4E424C}"/>
              </a:ext>
            </a:extLst>
          </p:cNvPr>
          <p:cNvSpPr txBox="1"/>
          <p:nvPr/>
        </p:nvSpPr>
        <p:spPr>
          <a:xfrm>
            <a:off x="798286" y="1407703"/>
            <a:ext cx="109088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EA0E86C2-259E-4C07-B9B4-74638A8F4542}"/>
              </a:ext>
            </a:extLst>
          </p:cNvPr>
          <p:cNvSpPr/>
          <p:nvPr/>
        </p:nvSpPr>
        <p:spPr>
          <a:xfrm>
            <a:off x="670560" y="17917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dirty="0">
                <a:solidFill>
                  <a:srgbClr val="FF0000"/>
                </a:solidFill>
              </a:rPr>
              <a:t>ФИСКАЛЬНАЯ СОСТАВЛЯЮЩАЯ В ЦЕНООБРАЗОВАНИИ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xmlns="" id="{B198FE8E-7AE2-4DD6-8FDA-8A206472B3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1575499"/>
              </p:ext>
            </p:extLst>
          </p:nvPr>
        </p:nvGraphicFramePr>
        <p:xfrm>
          <a:off x="1036948" y="1795829"/>
          <a:ext cx="9643621" cy="41743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54054">
                  <a:extLst>
                    <a:ext uri="{9D8B030D-6E8A-4147-A177-3AD203B41FA5}">
                      <a16:colId xmlns:a16="http://schemas.microsoft.com/office/drawing/2014/main" xmlns="" val="3875543482"/>
                    </a:ext>
                  </a:extLst>
                </a:gridCol>
                <a:gridCol w="871918">
                  <a:extLst>
                    <a:ext uri="{9D8B030D-6E8A-4147-A177-3AD203B41FA5}">
                      <a16:colId xmlns:a16="http://schemas.microsoft.com/office/drawing/2014/main" xmlns="" val="1678392103"/>
                    </a:ext>
                  </a:extLst>
                </a:gridCol>
                <a:gridCol w="871918">
                  <a:extLst>
                    <a:ext uri="{9D8B030D-6E8A-4147-A177-3AD203B41FA5}">
                      <a16:colId xmlns:a16="http://schemas.microsoft.com/office/drawing/2014/main" xmlns="" val="4127953006"/>
                    </a:ext>
                  </a:extLst>
                </a:gridCol>
                <a:gridCol w="871918">
                  <a:extLst>
                    <a:ext uri="{9D8B030D-6E8A-4147-A177-3AD203B41FA5}">
                      <a16:colId xmlns:a16="http://schemas.microsoft.com/office/drawing/2014/main" xmlns="" val="3263919102"/>
                    </a:ext>
                  </a:extLst>
                </a:gridCol>
                <a:gridCol w="871918">
                  <a:extLst>
                    <a:ext uri="{9D8B030D-6E8A-4147-A177-3AD203B41FA5}">
                      <a16:colId xmlns:a16="http://schemas.microsoft.com/office/drawing/2014/main" xmlns="" val="1915613100"/>
                    </a:ext>
                  </a:extLst>
                </a:gridCol>
                <a:gridCol w="871918">
                  <a:extLst>
                    <a:ext uri="{9D8B030D-6E8A-4147-A177-3AD203B41FA5}">
                      <a16:colId xmlns:a16="http://schemas.microsoft.com/office/drawing/2014/main" xmlns="" val="2649032665"/>
                    </a:ext>
                  </a:extLst>
                </a:gridCol>
                <a:gridCol w="871918">
                  <a:extLst>
                    <a:ext uri="{9D8B030D-6E8A-4147-A177-3AD203B41FA5}">
                      <a16:colId xmlns:a16="http://schemas.microsoft.com/office/drawing/2014/main" xmlns="" val="1832734474"/>
                    </a:ext>
                  </a:extLst>
                </a:gridCol>
                <a:gridCol w="958059">
                  <a:extLst>
                    <a:ext uri="{9D8B030D-6E8A-4147-A177-3AD203B41FA5}">
                      <a16:colId xmlns:a16="http://schemas.microsoft.com/office/drawing/2014/main" xmlns="" val="1965208981"/>
                    </a:ext>
                  </a:extLst>
                </a:gridCol>
              </a:tblGrid>
              <a:tr h="3085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	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2011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2012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2013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2014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2015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2016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2017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660374297"/>
                  </a:ext>
                </a:extLst>
              </a:tr>
              <a:tr h="30856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</a:rPr>
                        <a:t>Доходы всего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effectLst/>
                        </a:rPr>
                        <a:t>34,60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effectLst/>
                        </a:rPr>
                        <a:t>34,38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effectLst/>
                        </a:rPr>
                        <a:t>33,42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effectLst/>
                        </a:rPr>
                        <a:t>33,80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effectLst/>
                        </a:rPr>
                        <a:t>32,29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effectLst/>
                        </a:rPr>
                        <a:t>32,71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effectLst/>
                        </a:rPr>
                        <a:t>33,73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657090650"/>
                  </a:ext>
                </a:extLst>
              </a:tr>
              <a:tr h="30856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</a:rPr>
                        <a:t>Налоговые доходы и платежи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effectLst/>
                        </a:rPr>
                        <a:t>32,03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effectLst/>
                        </a:rPr>
                        <a:t>31,86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effectLst/>
                        </a:rPr>
                        <a:t>30,80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effectLst/>
                        </a:rPr>
                        <a:t>31,29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effectLst/>
                        </a:rPr>
                        <a:t>28,86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effectLst/>
                        </a:rPr>
                        <a:t>28,46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effectLst/>
                        </a:rPr>
                        <a:t>30,29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118373880"/>
                  </a:ext>
                </a:extLst>
              </a:tr>
              <a:tr h="30856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</a:rPr>
                        <a:t> в том числе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355595736"/>
                  </a:ext>
                </a:extLst>
              </a:tr>
              <a:tr h="30856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</a:rPr>
                        <a:t>Налог на прибыль организаций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effectLst/>
                        </a:rPr>
                        <a:t>3,77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effectLst/>
                        </a:rPr>
                        <a:t>3,46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effectLst/>
                        </a:rPr>
                        <a:t>2,83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effectLst/>
                        </a:rPr>
                        <a:t>3,00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effectLst/>
                        </a:rPr>
                        <a:t>3,12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effectLst/>
                        </a:rPr>
                        <a:t>3,22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effectLst/>
                        </a:rPr>
                        <a:t>3,57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857938624"/>
                  </a:ext>
                </a:extLst>
              </a:tr>
              <a:tr h="30856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</a:rPr>
                        <a:t>Налог на доходы физических лиц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effectLst/>
                        </a:rPr>
                        <a:t>3,31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effectLst/>
                        </a:rPr>
                        <a:t>3,32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effectLst/>
                        </a:rPr>
                        <a:t>3,42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effectLst/>
                        </a:rPr>
                        <a:t>3,41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effectLst/>
                        </a:rPr>
                        <a:t>3,37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effectLst/>
                        </a:rPr>
                        <a:t>3,50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effectLst/>
                        </a:rPr>
                        <a:t>3,53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625146271"/>
                  </a:ext>
                </a:extLst>
              </a:tr>
              <a:tr h="30856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Налог на добавленную стоимость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5,39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5,20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4,84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4,98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5,08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5,31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</a:rPr>
                        <a:t>5,58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303479864"/>
                  </a:ext>
                </a:extLst>
              </a:tr>
              <a:tr h="30856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Акцизы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1,08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1,23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1,39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1,35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1,28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1,57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</a:rPr>
                        <a:t>1,74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055788342"/>
                  </a:ext>
                </a:extLst>
              </a:tr>
              <a:tr h="30856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Таможенные пошлины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7,66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7,48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6,79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6,98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4,03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3,06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</a:rPr>
                        <a:t>2,79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03292212"/>
                  </a:ext>
                </a:extLst>
              </a:tr>
              <a:tr h="48626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</a:rPr>
                        <a:t>Налог на добычу полезных ископаемых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3,39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3,61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3,52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3,67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3,87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3,40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</a:rPr>
                        <a:t>4,49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676764381"/>
                  </a:ext>
                </a:extLst>
              </a:tr>
              <a:tr h="48626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</a:rPr>
                        <a:t>Единый социальный налог и страховые взносы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effectLst/>
                        </a:rPr>
                        <a:t>5,85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effectLst/>
                        </a:rPr>
                        <a:t>5,99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effectLst/>
                        </a:rPr>
                        <a:t>6,35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effectLst/>
                        </a:rPr>
                        <a:t>6,26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effectLst/>
                        </a:rPr>
                        <a:t>6,39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effectLst/>
                        </a:rPr>
                        <a:t>6,63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 dirty="0">
                          <a:effectLst/>
                        </a:rPr>
                        <a:t>6,70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97872186"/>
                  </a:ext>
                </a:extLst>
              </a:tr>
              <a:tr h="30856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</a:rPr>
                        <a:t>Прочие налоги и сборы*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effectLst/>
                        </a:rPr>
                        <a:t>1,58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effectLst/>
                        </a:rPr>
                        <a:t>1,59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effectLst/>
                        </a:rPr>
                        <a:t>1,66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effectLst/>
                        </a:rPr>
                        <a:t>1,64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effectLst/>
                        </a:rPr>
                        <a:t>1,73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>
                          <a:effectLst/>
                        </a:rPr>
                        <a:t>1,77</a:t>
                      </a: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600" dirty="0">
                          <a:effectLst/>
                        </a:rPr>
                        <a:t>1,88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0439994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564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C87E2CAE-28AA-438D-AAB4-FC90248864FA}"/>
              </a:ext>
            </a:extLst>
          </p:cNvPr>
          <p:cNvCxnSpPr>
            <a:cxnSpLocks/>
          </p:cNvCxnSpPr>
          <p:nvPr/>
        </p:nvCxnSpPr>
        <p:spPr>
          <a:xfrm>
            <a:off x="670560" y="650240"/>
            <a:ext cx="1072315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27124E8-0F61-476E-BBBE-69FAD9D3A9D4}"/>
              </a:ext>
            </a:extLst>
          </p:cNvPr>
          <p:cNvSpPr txBox="1"/>
          <p:nvPr/>
        </p:nvSpPr>
        <p:spPr>
          <a:xfrm>
            <a:off x="670560" y="807537"/>
            <a:ext cx="6129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b="1" dirty="0">
              <a:solidFill>
                <a:srgbClr val="FF0000"/>
              </a:solidFill>
            </a:endParaRPr>
          </a:p>
          <a:p>
            <a:r>
              <a:rPr lang="ru-RU" sz="2400" b="1" dirty="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9745EC1-DF8C-452F-9454-F1712F4E424C}"/>
              </a:ext>
            </a:extLst>
          </p:cNvPr>
          <p:cNvSpPr txBox="1"/>
          <p:nvPr/>
        </p:nvSpPr>
        <p:spPr>
          <a:xfrm>
            <a:off x="798286" y="1407703"/>
            <a:ext cx="109088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3C0F42F-27FC-40E9-B41E-F30E4EAC97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" y="899869"/>
            <a:ext cx="6957269" cy="5400209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1A604450-CE59-44AB-A28C-2AE67DF6A058}"/>
              </a:ext>
            </a:extLst>
          </p:cNvPr>
          <p:cNvSpPr/>
          <p:nvPr/>
        </p:nvSpPr>
        <p:spPr>
          <a:xfrm>
            <a:off x="670560" y="17917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dirty="0">
                <a:solidFill>
                  <a:srgbClr val="FF0000"/>
                </a:solidFill>
              </a:rPr>
              <a:t>ФИСКАЛЬНАЯ СОСТАВЛЯЮЩАЯ В ЦЕНООБРАЗОВАНИИ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5C2A110F-B1DD-4FF1-9818-85C32D61D3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3667183"/>
              </p:ext>
            </p:extLst>
          </p:nvPr>
        </p:nvGraphicFramePr>
        <p:xfrm>
          <a:off x="4741682" y="1827982"/>
          <a:ext cx="7093134" cy="47892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47975">
                  <a:extLst>
                    <a:ext uri="{9D8B030D-6E8A-4147-A177-3AD203B41FA5}">
                      <a16:colId xmlns:a16="http://schemas.microsoft.com/office/drawing/2014/main" xmlns="" val="921082077"/>
                    </a:ext>
                  </a:extLst>
                </a:gridCol>
                <a:gridCol w="620737">
                  <a:extLst>
                    <a:ext uri="{9D8B030D-6E8A-4147-A177-3AD203B41FA5}">
                      <a16:colId xmlns:a16="http://schemas.microsoft.com/office/drawing/2014/main" xmlns="" val="3653257913"/>
                    </a:ext>
                  </a:extLst>
                </a:gridCol>
                <a:gridCol w="620737">
                  <a:extLst>
                    <a:ext uri="{9D8B030D-6E8A-4147-A177-3AD203B41FA5}">
                      <a16:colId xmlns:a16="http://schemas.microsoft.com/office/drawing/2014/main" xmlns="" val="1776031953"/>
                    </a:ext>
                  </a:extLst>
                </a:gridCol>
                <a:gridCol w="620737">
                  <a:extLst>
                    <a:ext uri="{9D8B030D-6E8A-4147-A177-3AD203B41FA5}">
                      <a16:colId xmlns:a16="http://schemas.microsoft.com/office/drawing/2014/main" xmlns="" val="1371497137"/>
                    </a:ext>
                  </a:extLst>
                </a:gridCol>
                <a:gridCol w="620737">
                  <a:extLst>
                    <a:ext uri="{9D8B030D-6E8A-4147-A177-3AD203B41FA5}">
                      <a16:colId xmlns:a16="http://schemas.microsoft.com/office/drawing/2014/main" xmlns="" val="1564716913"/>
                    </a:ext>
                  </a:extLst>
                </a:gridCol>
                <a:gridCol w="620737">
                  <a:extLst>
                    <a:ext uri="{9D8B030D-6E8A-4147-A177-3AD203B41FA5}">
                      <a16:colId xmlns:a16="http://schemas.microsoft.com/office/drawing/2014/main" xmlns="" val="4144073651"/>
                    </a:ext>
                  </a:extLst>
                </a:gridCol>
                <a:gridCol w="620737">
                  <a:extLst>
                    <a:ext uri="{9D8B030D-6E8A-4147-A177-3AD203B41FA5}">
                      <a16:colId xmlns:a16="http://schemas.microsoft.com/office/drawing/2014/main" xmlns="" val="4083551836"/>
                    </a:ext>
                  </a:extLst>
                </a:gridCol>
                <a:gridCol w="620737">
                  <a:extLst>
                    <a:ext uri="{9D8B030D-6E8A-4147-A177-3AD203B41FA5}">
                      <a16:colId xmlns:a16="http://schemas.microsoft.com/office/drawing/2014/main" xmlns="" val="3864174463"/>
                    </a:ext>
                  </a:extLst>
                </a:gridCol>
              </a:tblGrid>
              <a:tr h="2221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2011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2012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2013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2014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2015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2016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2017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 anchor="ctr"/>
                </a:tc>
                <a:extLst>
                  <a:ext uri="{0D108BD9-81ED-4DB2-BD59-A6C34878D82A}">
                    <a16:rowId xmlns:a16="http://schemas.microsoft.com/office/drawing/2014/main" xmlns="" val="1337501954"/>
                  </a:ext>
                </a:extLst>
              </a:tr>
              <a:tr h="22217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</a:rPr>
                        <a:t>Налоговые доходы и платежи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</a:rPr>
                        <a:t>32,03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</a:rPr>
                        <a:t>31,86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</a:rPr>
                        <a:t>30,80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</a:rPr>
                        <a:t>31,29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</a:rPr>
                        <a:t>28,86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</a:rPr>
                        <a:t>28,46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</a:rPr>
                        <a:t>30,29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extLst>
                  <a:ext uri="{0D108BD9-81ED-4DB2-BD59-A6C34878D82A}">
                    <a16:rowId xmlns:a16="http://schemas.microsoft.com/office/drawing/2014/main" xmlns="" val="3755138800"/>
                  </a:ext>
                </a:extLst>
              </a:tr>
              <a:tr h="5340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Доходы от налогов и пошлин, связанных с обложением нефти, газа и нефтепродуктов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9,98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10,18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9,65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10,01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7,39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6,11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6,85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extLst>
                  <a:ext uri="{0D108BD9-81ED-4DB2-BD59-A6C34878D82A}">
                    <a16:rowId xmlns:a16="http://schemas.microsoft.com/office/drawing/2014/main" xmlns="" val="566258060"/>
                  </a:ext>
                </a:extLst>
              </a:tr>
              <a:tr h="22217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  из них: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extLst>
                  <a:ext uri="{0D108BD9-81ED-4DB2-BD59-A6C34878D82A}">
                    <a16:rowId xmlns:a16="http://schemas.microsoft.com/office/drawing/2014/main" xmlns="" val="1629101541"/>
                  </a:ext>
                </a:extLst>
              </a:tr>
              <a:tr h="22217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</a:rPr>
                        <a:t>НДПИ на нефть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</a:rPr>
                        <a:t>3,06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</a:rPr>
                        <a:t>3,13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</a:rPr>
                        <a:t>2,99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</a:rPr>
                        <a:t>3,11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</a:rPr>
                        <a:t>3,24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</a:rPr>
                        <a:t>2,72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</a:rPr>
                        <a:t>3,64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extLst>
                  <a:ext uri="{0D108BD9-81ED-4DB2-BD59-A6C34878D82A}">
                    <a16:rowId xmlns:a16="http://schemas.microsoft.com/office/drawing/2014/main" xmlns="" val="3683962288"/>
                  </a:ext>
                </a:extLst>
              </a:tr>
              <a:tr h="22217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НДПИ на газ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0,24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0,39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0,44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0,47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0,51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0,57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0,73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extLst>
                  <a:ext uri="{0D108BD9-81ED-4DB2-BD59-A6C34878D82A}">
                    <a16:rowId xmlns:a16="http://schemas.microsoft.com/office/drawing/2014/main" xmlns="" val="950931432"/>
                  </a:ext>
                </a:extLst>
              </a:tr>
              <a:tr h="222172">
                <a:tc>
                  <a:txBody>
                    <a:bodyPr/>
                    <a:lstStyle/>
                    <a:p>
                      <a:pPr marL="291465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</a:rPr>
                        <a:t>Акцизы на нефтепродукты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</a:rPr>
                        <a:t>0,47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</a:rPr>
                        <a:t>0,54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</a:rPr>
                        <a:t>0,57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</a:rPr>
                        <a:t>0,49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</a:rPr>
                        <a:t>0,36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</a:rPr>
                        <a:t>0,49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</a:rPr>
                        <a:t>0,36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extLst>
                  <a:ext uri="{0D108BD9-81ED-4DB2-BD59-A6C34878D82A}">
                    <a16:rowId xmlns:a16="http://schemas.microsoft.com/office/drawing/2014/main" xmlns="" val="393711850"/>
                  </a:ext>
                </a:extLst>
              </a:tr>
              <a:tr h="352451">
                <a:tc>
                  <a:txBody>
                    <a:bodyPr/>
                    <a:lstStyle/>
                    <a:p>
                      <a:pPr marL="291465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Вывозные таможенные пошлины на нефть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3,87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3,65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3,19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3,31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1,72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1,20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1,06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extLst>
                  <a:ext uri="{0D108BD9-81ED-4DB2-BD59-A6C34878D82A}">
                    <a16:rowId xmlns:a16="http://schemas.microsoft.com/office/drawing/2014/main" xmlns="" val="614123704"/>
                  </a:ext>
                </a:extLst>
              </a:tr>
              <a:tr h="352451">
                <a:tc>
                  <a:txBody>
                    <a:bodyPr/>
                    <a:lstStyle/>
                    <a:p>
                      <a:pPr marL="291465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Вывозные таможенные пошлины на газ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0,64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0,64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0,66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0,62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0,66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0,62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0,63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extLst>
                  <a:ext uri="{0D108BD9-81ED-4DB2-BD59-A6C34878D82A}">
                    <a16:rowId xmlns:a16="http://schemas.microsoft.com/office/drawing/2014/main" xmlns="" val="1307274168"/>
                  </a:ext>
                </a:extLst>
              </a:tr>
              <a:tr h="352451">
                <a:tc>
                  <a:txBody>
                    <a:bodyPr/>
                    <a:lstStyle/>
                    <a:p>
                      <a:pPr marL="291465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Вывозные таможенные пошлины на нефтепродукты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1,55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1,66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1,65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1,88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0,90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0,52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0,43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extLst>
                  <a:ext uri="{0D108BD9-81ED-4DB2-BD59-A6C34878D82A}">
                    <a16:rowId xmlns:a16="http://schemas.microsoft.com/office/drawing/2014/main" xmlns="" val="4091219117"/>
                  </a:ext>
                </a:extLst>
              </a:tr>
              <a:tr h="897112">
                <a:tc>
                  <a:txBody>
                    <a:bodyPr/>
                    <a:lstStyle/>
                    <a:p>
                      <a:pPr marL="291465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Таможенная пошлина (при вывозе из РБ за пределы ТС нефти сырой и отдельных категорий товаров, выработанных из нефти)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0,15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0,17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0,14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0,14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0,00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0,00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0,00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extLst>
                  <a:ext uri="{0D108BD9-81ED-4DB2-BD59-A6C34878D82A}">
                    <a16:rowId xmlns:a16="http://schemas.microsoft.com/office/drawing/2014/main" xmlns="" val="3070284542"/>
                  </a:ext>
                </a:extLst>
              </a:tr>
              <a:tr h="71555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Доходы от налогов и прочих платежей, не связанных с обложением нефти, газа и нефтепродуктов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22,05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21,69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21,15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21,28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21,47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22,35</a:t>
                      </a:r>
                      <a:endParaRPr lang="ru-R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23,44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26" marR="68126" marT="0" marB="0"/>
                </a:tc>
                <a:extLst>
                  <a:ext uri="{0D108BD9-81ED-4DB2-BD59-A6C34878D82A}">
                    <a16:rowId xmlns:a16="http://schemas.microsoft.com/office/drawing/2014/main" xmlns="" val="267304962"/>
                  </a:ext>
                </a:extLst>
              </a:tr>
            </a:tbl>
          </a:graphicData>
        </a:graphic>
      </p:graphicFrame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2063181D-ED90-4D24-A5DB-435D11D26D90}"/>
              </a:ext>
            </a:extLst>
          </p:cNvPr>
          <p:cNvSpPr/>
          <p:nvPr/>
        </p:nvSpPr>
        <p:spPr>
          <a:xfrm>
            <a:off x="4809614" y="899869"/>
            <a:ext cx="69572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Доходы бюджета от налогообложения добычи нефти и экспорта нефти и нефтепродуктов в 2011-2017 гг. (% к ВВП)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883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C87E2CAE-28AA-438D-AAB4-FC90248864FA}"/>
              </a:ext>
            </a:extLst>
          </p:cNvPr>
          <p:cNvCxnSpPr>
            <a:cxnSpLocks/>
          </p:cNvCxnSpPr>
          <p:nvPr/>
        </p:nvCxnSpPr>
        <p:spPr>
          <a:xfrm>
            <a:off x="670560" y="650240"/>
            <a:ext cx="1072315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27124E8-0F61-476E-BBBE-69FAD9D3A9D4}"/>
              </a:ext>
            </a:extLst>
          </p:cNvPr>
          <p:cNvSpPr txBox="1"/>
          <p:nvPr/>
        </p:nvSpPr>
        <p:spPr>
          <a:xfrm>
            <a:off x="719909" y="2434668"/>
            <a:ext cx="11443063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Гражданский кодекс РФ. Статья 424. Цена</a:t>
            </a:r>
          </a:p>
          <a:p>
            <a:endParaRPr lang="ru-RU" sz="14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Исполнение договора оплачивается </a:t>
            </a: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цене, установленной </a:t>
            </a:r>
            <a:r>
              <a:rPr lang="ru-RU" sz="14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соглашением сторон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AutoNum type="arabicPeriod"/>
            </a:pPr>
            <a:endParaRPr lang="ru-RU" sz="14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предусмотренных законом случаях применяются цены (тарифы, расценки, ставки и т.п.), устанавливаемые или регулируемые уполномоченными на то государственными органами и (или) органами местного самоуправления.</a:t>
            </a:r>
          </a:p>
          <a:p>
            <a:endParaRPr lang="ru-RU" sz="14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Изменение цены после заключения договора допускается в случаях и на условиях, предусмотренных договором, законом либо в установленном законом порядке.</a:t>
            </a:r>
          </a:p>
          <a:p>
            <a:endParaRPr lang="ru-RU" sz="14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В случаях, когда в возмездном договоре цена не предусмотрена и не может быть определена исходя из условий договора, исполнение договора должно быть оплачено по цене, </a:t>
            </a:r>
            <a:r>
              <a:rPr lang="ru-RU" sz="1400" b="1" u="sng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которая при сравнимых обстоятельствах обычно взимается за аналогичные товары, работы или услуги.</a:t>
            </a:r>
          </a:p>
          <a:p>
            <a:endParaRPr lang="ru-RU" sz="14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Рыночная цена - цена товара, складывающаяся на товарном рынке без государственного воздействия на эту цену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9745EC1-DF8C-452F-9454-F1712F4E424C}"/>
              </a:ext>
            </a:extLst>
          </p:cNvPr>
          <p:cNvSpPr txBox="1"/>
          <p:nvPr/>
        </p:nvSpPr>
        <p:spPr>
          <a:xfrm>
            <a:off x="798286" y="1407703"/>
            <a:ext cx="109088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743AF9B-B94B-4853-9FEA-6AF5AABBFFFD}"/>
              </a:ext>
            </a:extLst>
          </p:cNvPr>
          <p:cNvSpPr txBox="1"/>
          <p:nvPr/>
        </p:nvSpPr>
        <p:spPr>
          <a:xfrm>
            <a:off x="798286" y="607483"/>
            <a:ext cx="11055719" cy="2369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Тема 2. Механизм рыночного ценообразования</a:t>
            </a:r>
          </a:p>
          <a:p>
            <a:r>
              <a:rPr lang="ru-RU" sz="2800" dirty="0">
                <a:solidFill>
                  <a:srgbClr val="FF0000"/>
                </a:solidFill>
              </a:rPr>
              <a:t>Влияние расходов на себестоимость</a:t>
            </a:r>
          </a:p>
          <a:p>
            <a:r>
              <a:rPr lang="ru-RU" sz="2800" dirty="0">
                <a:solidFill>
                  <a:srgbClr val="FF0000"/>
                </a:solidFill>
              </a:rPr>
              <a:t>Воздействие спроса на цену</a:t>
            </a:r>
          </a:p>
          <a:p>
            <a:endParaRPr lang="ru-RU" sz="2800" dirty="0">
              <a:solidFill>
                <a:srgbClr val="FF0000"/>
              </a:solidFill>
            </a:endParaRPr>
          </a:p>
          <a:p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27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C87E2CAE-28AA-438D-AAB4-FC90248864FA}"/>
              </a:ext>
            </a:extLst>
          </p:cNvPr>
          <p:cNvCxnSpPr>
            <a:cxnSpLocks/>
          </p:cNvCxnSpPr>
          <p:nvPr/>
        </p:nvCxnSpPr>
        <p:spPr>
          <a:xfrm>
            <a:off x="670560" y="650240"/>
            <a:ext cx="1072315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9745EC1-DF8C-452F-9454-F1712F4E424C}"/>
              </a:ext>
            </a:extLst>
          </p:cNvPr>
          <p:cNvSpPr txBox="1"/>
          <p:nvPr/>
        </p:nvSpPr>
        <p:spPr>
          <a:xfrm>
            <a:off x="798286" y="1407703"/>
            <a:ext cx="109088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743AF9B-B94B-4853-9FEA-6AF5AABBFFFD}"/>
              </a:ext>
            </a:extLst>
          </p:cNvPr>
          <p:cNvSpPr txBox="1"/>
          <p:nvPr/>
        </p:nvSpPr>
        <p:spPr>
          <a:xfrm>
            <a:off x="798286" y="607483"/>
            <a:ext cx="18473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E814EFD0-65E8-427B-A730-DBD3F1C119DE}"/>
              </a:ext>
            </a:extLst>
          </p:cNvPr>
          <p:cNvSpPr/>
          <p:nvPr/>
        </p:nvSpPr>
        <p:spPr>
          <a:xfrm>
            <a:off x="602952" y="203316"/>
            <a:ext cx="44303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Влияние расходов на стоимость </a:t>
            </a:r>
          </a:p>
        </p:txBody>
      </p:sp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xmlns="" id="{02DF6A9F-0816-4CFD-BF57-CE8F90D0EF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1304032"/>
              </p:ext>
            </p:extLst>
          </p:nvPr>
        </p:nvGraphicFramePr>
        <p:xfrm>
          <a:off x="670560" y="1222236"/>
          <a:ext cx="10723154" cy="5635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B34986F2-DBC4-4B58-9EA4-EB84C3EC8FE2}"/>
              </a:ext>
            </a:extLst>
          </p:cNvPr>
          <p:cNvSpPr/>
          <p:nvPr/>
        </p:nvSpPr>
        <p:spPr>
          <a:xfrm>
            <a:off x="798286" y="762806"/>
            <a:ext cx="78690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Состав расходов, учитываемых в цене товара. Налоговый кодекс РФ глава 25</a:t>
            </a:r>
          </a:p>
          <a:p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54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C87E2CAE-28AA-438D-AAB4-FC90248864FA}"/>
              </a:ext>
            </a:extLst>
          </p:cNvPr>
          <p:cNvCxnSpPr>
            <a:cxnSpLocks/>
          </p:cNvCxnSpPr>
          <p:nvPr/>
        </p:nvCxnSpPr>
        <p:spPr>
          <a:xfrm>
            <a:off x="670560" y="650240"/>
            <a:ext cx="1072315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9745EC1-DF8C-452F-9454-F1712F4E424C}"/>
              </a:ext>
            </a:extLst>
          </p:cNvPr>
          <p:cNvSpPr txBox="1"/>
          <p:nvPr/>
        </p:nvSpPr>
        <p:spPr>
          <a:xfrm>
            <a:off x="798286" y="1407703"/>
            <a:ext cx="109088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743AF9B-B94B-4853-9FEA-6AF5AABBFFFD}"/>
              </a:ext>
            </a:extLst>
          </p:cNvPr>
          <p:cNvSpPr txBox="1"/>
          <p:nvPr/>
        </p:nvSpPr>
        <p:spPr>
          <a:xfrm>
            <a:off x="798286" y="607483"/>
            <a:ext cx="18473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E814EFD0-65E8-427B-A730-DBD3F1C119DE}"/>
              </a:ext>
            </a:extLst>
          </p:cNvPr>
          <p:cNvSpPr/>
          <p:nvPr/>
        </p:nvSpPr>
        <p:spPr>
          <a:xfrm>
            <a:off x="602952" y="238151"/>
            <a:ext cx="44303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Влияние расходов на стоимость </a:t>
            </a:r>
          </a:p>
        </p:txBody>
      </p:sp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xmlns="" id="{02DF6A9F-0816-4CFD-BF57-CE8F90D0EF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54236"/>
              </p:ext>
            </p:extLst>
          </p:nvPr>
        </p:nvGraphicFramePr>
        <p:xfrm>
          <a:off x="890651" y="1222236"/>
          <a:ext cx="10723154" cy="5635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B341E065-28B5-4E90-9B94-E226FBAC09AE}"/>
              </a:ext>
            </a:extLst>
          </p:cNvPr>
          <p:cNvSpPr/>
          <p:nvPr/>
        </p:nvSpPr>
        <p:spPr>
          <a:xfrm>
            <a:off x="798286" y="762806"/>
            <a:ext cx="47469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Состав расходов, учитываемых в цене товара</a:t>
            </a:r>
          </a:p>
        </p:txBody>
      </p:sp>
    </p:spTree>
    <p:extLst>
      <p:ext uri="{BB962C8B-B14F-4D97-AF65-F5344CB8AC3E}">
        <p14:creationId xmlns:p14="http://schemas.microsoft.com/office/powerpoint/2010/main" val="69691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C87E2CAE-28AA-438D-AAB4-FC90248864FA}"/>
              </a:ext>
            </a:extLst>
          </p:cNvPr>
          <p:cNvCxnSpPr>
            <a:cxnSpLocks/>
          </p:cNvCxnSpPr>
          <p:nvPr/>
        </p:nvCxnSpPr>
        <p:spPr>
          <a:xfrm>
            <a:off x="670560" y="650240"/>
            <a:ext cx="1072315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9745EC1-DF8C-452F-9454-F1712F4E424C}"/>
              </a:ext>
            </a:extLst>
          </p:cNvPr>
          <p:cNvSpPr txBox="1"/>
          <p:nvPr/>
        </p:nvSpPr>
        <p:spPr>
          <a:xfrm>
            <a:off x="798286" y="1407703"/>
            <a:ext cx="109088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4D4B7B7E-7189-4ACB-B5A7-D82FF095B1FA}"/>
              </a:ext>
            </a:extLst>
          </p:cNvPr>
          <p:cNvSpPr/>
          <p:nvPr/>
        </p:nvSpPr>
        <p:spPr>
          <a:xfrm>
            <a:off x="570908" y="205043"/>
            <a:ext cx="68454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Алгоритм ценообразования в сфере материального производства</a:t>
            </a: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xmlns="" id="{DDCC15F9-E568-41C6-9854-141EDF333BF6}"/>
              </a:ext>
            </a:extLst>
          </p:cNvPr>
          <p:cNvGraphicFramePr/>
          <p:nvPr/>
        </p:nvGraphicFramePr>
        <p:xfrm>
          <a:off x="3535679" y="719667"/>
          <a:ext cx="8467505" cy="5933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3D327AE-A5B6-4856-A2BF-405FD612E3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31794" y="5960850"/>
            <a:ext cx="6675699" cy="493819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3F1D8C52-C389-4483-ABC4-45DFF7435FEB}"/>
              </a:ext>
            </a:extLst>
          </p:cNvPr>
          <p:cNvSpPr/>
          <p:nvPr/>
        </p:nvSpPr>
        <p:spPr>
          <a:xfrm>
            <a:off x="502191" y="886249"/>
            <a:ext cx="291156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Постоянные расходы – издержки, величина которых не связана с изменением объема выпуска продукции</a:t>
            </a:r>
          </a:p>
          <a:p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Переменные расходы – издержки, величина которых зависит от изменения объема выпуска продукции</a:t>
            </a:r>
          </a:p>
          <a:p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Прямые расходы – напрямую связаны с выпуском изделия и отражаются в его себестоимости</a:t>
            </a:r>
          </a:p>
          <a:p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Косвенные расходы — затраты, которые, в отличие от прямых затрат, не могут быть напрямую отнесены на себестоимость изготовления продукции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Стрелка: вниз 12">
            <a:extLst>
              <a:ext uri="{FF2B5EF4-FFF2-40B4-BE49-F238E27FC236}">
                <a16:creationId xmlns:a16="http://schemas.microsoft.com/office/drawing/2014/main" xmlns="" id="{BCEE08BB-3133-4166-ADE7-3BA5F2B535FF}"/>
              </a:ext>
            </a:extLst>
          </p:cNvPr>
          <p:cNvSpPr/>
          <p:nvPr/>
        </p:nvSpPr>
        <p:spPr>
          <a:xfrm rot="5400000">
            <a:off x="6808658" y="1259895"/>
            <a:ext cx="484632" cy="14369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9BC5619-735A-4280-BA1E-966D6B7DA466}"/>
              </a:ext>
            </a:extLst>
          </p:cNvPr>
          <p:cNvSpPr txBox="1"/>
          <p:nvPr/>
        </p:nvSpPr>
        <p:spPr>
          <a:xfrm>
            <a:off x="6252688" y="1290643"/>
            <a:ext cx="2692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Оптовая наценка</a:t>
            </a:r>
          </a:p>
        </p:txBody>
      </p:sp>
    </p:spTree>
    <p:extLst>
      <p:ext uri="{BB962C8B-B14F-4D97-AF65-F5344CB8AC3E}">
        <p14:creationId xmlns:p14="http://schemas.microsoft.com/office/powerpoint/2010/main" val="1878104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C87E2CAE-28AA-438D-AAB4-FC90248864FA}"/>
              </a:ext>
            </a:extLst>
          </p:cNvPr>
          <p:cNvCxnSpPr>
            <a:cxnSpLocks/>
          </p:cNvCxnSpPr>
          <p:nvPr/>
        </p:nvCxnSpPr>
        <p:spPr>
          <a:xfrm>
            <a:off x="670560" y="650240"/>
            <a:ext cx="1072315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9745EC1-DF8C-452F-9454-F1712F4E424C}"/>
              </a:ext>
            </a:extLst>
          </p:cNvPr>
          <p:cNvSpPr txBox="1"/>
          <p:nvPr/>
        </p:nvSpPr>
        <p:spPr>
          <a:xfrm>
            <a:off x="798286" y="1407703"/>
            <a:ext cx="109088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4D4B7B7E-7189-4ACB-B5A7-D82FF095B1FA}"/>
              </a:ext>
            </a:extLst>
          </p:cNvPr>
          <p:cNvSpPr/>
          <p:nvPr/>
        </p:nvSpPr>
        <p:spPr>
          <a:xfrm>
            <a:off x="570908" y="205043"/>
            <a:ext cx="68454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Алгоритм ценообразования в сфере материального производства</a:t>
            </a: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xmlns="" id="{DDCC15F9-E568-41C6-9854-141EDF333B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69582462"/>
              </p:ext>
            </p:extLst>
          </p:nvPr>
        </p:nvGraphicFramePr>
        <p:xfrm>
          <a:off x="3239587" y="719667"/>
          <a:ext cx="8467504" cy="49495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4AA80332-803E-4C6E-8102-9FBAE61EC48B}"/>
              </a:ext>
            </a:extLst>
          </p:cNvPr>
          <p:cNvSpPr/>
          <p:nvPr/>
        </p:nvSpPr>
        <p:spPr>
          <a:xfrm>
            <a:off x="458782" y="923851"/>
            <a:ext cx="278080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Предпринимательский доход включает часть необходимого труда, часть затрат прошлого труда по воспроизводству природных ресурсов, которые не отражены в себестоимости, а также часть перераспределяемой стоимости</a:t>
            </a:r>
          </a:p>
          <a:p>
            <a:endParaRPr lang="ru-RU" sz="1600" dirty="0"/>
          </a:p>
          <a:p>
            <a:r>
              <a:rPr lang="ru-RU" sz="1600" dirty="0"/>
              <a:t>Часть прибыли от предпринимательской деятельности, которую получают предприниматели за риск, новаторство, организацию производства и труда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1934F595-87FC-4ECB-B38E-EAC19845C048}"/>
              </a:ext>
            </a:extLst>
          </p:cNvPr>
          <p:cNvSpPr/>
          <p:nvPr/>
        </p:nvSpPr>
        <p:spPr>
          <a:xfrm>
            <a:off x="4519748" y="519655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/>
              <a:t>Для включения (определения) прибыли в стоимость товара могут использоваться следующие методы</a:t>
            </a:r>
          </a:p>
        </p:txBody>
      </p:sp>
    </p:spTree>
    <p:extLst>
      <p:ext uri="{BB962C8B-B14F-4D97-AF65-F5344CB8AC3E}">
        <p14:creationId xmlns:p14="http://schemas.microsoft.com/office/powerpoint/2010/main" val="1631778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C87E2CAE-28AA-438D-AAB4-FC90248864FA}"/>
              </a:ext>
            </a:extLst>
          </p:cNvPr>
          <p:cNvCxnSpPr>
            <a:cxnSpLocks/>
          </p:cNvCxnSpPr>
          <p:nvPr/>
        </p:nvCxnSpPr>
        <p:spPr>
          <a:xfrm>
            <a:off x="670560" y="650240"/>
            <a:ext cx="1072315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9745EC1-DF8C-452F-9454-F1712F4E424C}"/>
              </a:ext>
            </a:extLst>
          </p:cNvPr>
          <p:cNvSpPr txBox="1"/>
          <p:nvPr/>
        </p:nvSpPr>
        <p:spPr>
          <a:xfrm>
            <a:off x="798286" y="1407703"/>
            <a:ext cx="109088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743AF9B-B94B-4853-9FEA-6AF5AABBFFFD}"/>
              </a:ext>
            </a:extLst>
          </p:cNvPr>
          <p:cNvSpPr txBox="1"/>
          <p:nvPr/>
        </p:nvSpPr>
        <p:spPr>
          <a:xfrm>
            <a:off x="798286" y="607483"/>
            <a:ext cx="18473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E814EFD0-65E8-427B-A730-DBD3F1C119DE}"/>
              </a:ext>
            </a:extLst>
          </p:cNvPr>
          <p:cNvSpPr/>
          <p:nvPr/>
        </p:nvSpPr>
        <p:spPr>
          <a:xfrm>
            <a:off x="602952" y="238151"/>
            <a:ext cx="53572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Влияние расходов на стоимость и цену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5250B6DC-8286-4259-8EB3-F28F86F02836}"/>
              </a:ext>
            </a:extLst>
          </p:cNvPr>
          <p:cNvSpPr/>
          <p:nvPr/>
        </p:nvSpPr>
        <p:spPr>
          <a:xfrm>
            <a:off x="602952" y="1129447"/>
            <a:ext cx="10908805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ВАЖНО ! Цена изделия при отгрузке с предприятия  может быть неконкурентной в оптовом канале вследствие сильной ценовой конкуренции или больших издержек производства</a:t>
            </a:r>
          </a:p>
          <a:p>
            <a:endParaRPr lang="ru-RU" sz="2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Необходима равновесная цена — цена, уравновешивающая спрос и предложение в условиях сильной конкуренции</a:t>
            </a:r>
          </a:p>
          <a:p>
            <a:endParaRPr lang="ru-RU" sz="2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Чем больше доля переменных затрат в структуре общих затрат, тем меньше возможностей для снижения цены</a:t>
            </a:r>
          </a:p>
          <a:p>
            <a:endParaRPr lang="ru-RU" sz="2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Важно! Необходимо определить </a:t>
            </a: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обоснованную надбавку для установления цены которая адекватна спросу на данный вид изделия</a:t>
            </a:r>
          </a:p>
          <a:p>
            <a:endParaRPr lang="ru-RU" sz="2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После уточнения предварительной цены на товар исходя из внутренних условий предприятия производится оценка свойств товара и позиции предприятия по сравнению с конкурентами, выпускающими аналогичный товар</a:t>
            </a:r>
          </a:p>
          <a:p>
            <a:endParaRPr lang="ru-RU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ru-RU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ru-RU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ru-RU" u="sng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82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C87E2CAE-28AA-438D-AAB4-FC90248864FA}"/>
              </a:ext>
            </a:extLst>
          </p:cNvPr>
          <p:cNvCxnSpPr>
            <a:cxnSpLocks/>
          </p:cNvCxnSpPr>
          <p:nvPr/>
        </p:nvCxnSpPr>
        <p:spPr>
          <a:xfrm>
            <a:off x="670560" y="650240"/>
            <a:ext cx="1072315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27124E8-0F61-476E-BBBE-69FAD9D3A9D4}"/>
              </a:ext>
            </a:extLst>
          </p:cNvPr>
          <p:cNvSpPr txBox="1"/>
          <p:nvPr/>
        </p:nvSpPr>
        <p:spPr>
          <a:xfrm>
            <a:off x="670560" y="807537"/>
            <a:ext cx="9840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9745EC1-DF8C-452F-9454-F1712F4E424C}"/>
              </a:ext>
            </a:extLst>
          </p:cNvPr>
          <p:cNvSpPr txBox="1"/>
          <p:nvPr/>
        </p:nvSpPr>
        <p:spPr>
          <a:xfrm>
            <a:off x="6665814" y="1407703"/>
            <a:ext cx="50412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21" name="Скругленный прямоугольник 4">
            <a:extLst>
              <a:ext uri="{FF2B5EF4-FFF2-40B4-BE49-F238E27FC236}">
                <a16:creationId xmlns:a16="http://schemas.microsoft.com/office/drawing/2014/main" xmlns="" id="{453031CD-E4F1-4F32-8B47-2B535F9ED1A2}"/>
              </a:ext>
            </a:extLst>
          </p:cNvPr>
          <p:cNvSpPr/>
          <p:nvPr/>
        </p:nvSpPr>
        <p:spPr>
          <a:xfrm>
            <a:off x="589191" y="856570"/>
            <a:ext cx="7074352" cy="100855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/>
              <a:t>Обоснованная надбавка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ru-RU" sz="1400" b="1" dirty="0">
                <a:solidFill>
                  <a:srgbClr val="FF0000"/>
                </a:solidFill>
              </a:rPr>
              <a:t>позволяет определить безразличные цены на изделия, т. е. такие цены, при которых покупателю будет безразлично, изделие какого предприятия он приобретет </a:t>
            </a:r>
          </a:p>
          <a:p>
            <a:pPr algn="ctr"/>
            <a:endParaRPr lang="ru-RU" dirty="0">
              <a:solidFill>
                <a:srgbClr val="333399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2" name="Скругленный прямоугольник 5">
            <a:extLst>
              <a:ext uri="{FF2B5EF4-FFF2-40B4-BE49-F238E27FC236}">
                <a16:creationId xmlns:a16="http://schemas.microsoft.com/office/drawing/2014/main" xmlns="" id="{86BBDE07-EEF9-4A93-A712-7AA3C99853B7}"/>
              </a:ext>
            </a:extLst>
          </p:cNvPr>
          <p:cNvSpPr/>
          <p:nvPr/>
        </p:nvSpPr>
        <p:spPr>
          <a:xfrm>
            <a:off x="564949" y="2834470"/>
            <a:ext cx="2166413" cy="168921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300" b="1" dirty="0"/>
              <a:t>оценка параметров изделия предприятия и изделий предприятий-конкурентов и определяются средневзвешенные индексы по каждому изделию</a:t>
            </a:r>
          </a:p>
        </p:txBody>
      </p:sp>
      <p:sp>
        <p:nvSpPr>
          <p:cNvPr id="23" name="Скругленный прямоугольник 7">
            <a:extLst>
              <a:ext uri="{FF2B5EF4-FFF2-40B4-BE49-F238E27FC236}">
                <a16:creationId xmlns:a16="http://schemas.microsoft.com/office/drawing/2014/main" xmlns="" id="{6CD060E1-808C-45D1-9272-A1B08C944C65}"/>
              </a:ext>
            </a:extLst>
          </p:cNvPr>
          <p:cNvSpPr/>
          <p:nvPr/>
        </p:nvSpPr>
        <p:spPr>
          <a:xfrm>
            <a:off x="3043160" y="2834470"/>
            <a:ext cx="2166413" cy="1689219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300" b="1" dirty="0"/>
              <a:t>рассчитываются приведенные индексы для всех изделий, при этом средневзвешенный индекс изделия предприятия принимается за базу сравнения</a:t>
            </a:r>
          </a:p>
        </p:txBody>
      </p:sp>
      <p:sp>
        <p:nvSpPr>
          <p:cNvPr id="24" name="Стрелка вниз 10">
            <a:extLst>
              <a:ext uri="{FF2B5EF4-FFF2-40B4-BE49-F238E27FC236}">
                <a16:creationId xmlns:a16="http://schemas.microsoft.com/office/drawing/2014/main" xmlns="" id="{18E393D1-2F6B-4886-82FC-3A24DD0C0990}"/>
              </a:ext>
            </a:extLst>
          </p:cNvPr>
          <p:cNvSpPr/>
          <p:nvPr/>
        </p:nvSpPr>
        <p:spPr>
          <a:xfrm>
            <a:off x="1405839" y="1966378"/>
            <a:ext cx="484632" cy="628113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333399"/>
              </a:solidFill>
              <a:latin typeface="+mj-lt"/>
            </a:endParaRPr>
          </a:p>
        </p:txBody>
      </p:sp>
      <p:sp>
        <p:nvSpPr>
          <p:cNvPr id="25" name="Стрелка вниз 11">
            <a:extLst>
              <a:ext uri="{FF2B5EF4-FFF2-40B4-BE49-F238E27FC236}">
                <a16:creationId xmlns:a16="http://schemas.microsoft.com/office/drawing/2014/main" xmlns="" id="{72D26ABB-15D3-4C15-A9FE-75ADFAE9F7B6}"/>
              </a:ext>
            </a:extLst>
          </p:cNvPr>
          <p:cNvSpPr/>
          <p:nvPr/>
        </p:nvSpPr>
        <p:spPr>
          <a:xfrm>
            <a:off x="3792862" y="1959518"/>
            <a:ext cx="484632" cy="628113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333399"/>
              </a:solidFill>
              <a:latin typeface="+mj-lt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DE9BBBB2-8B9A-4411-A905-08F35E7EB908}"/>
              </a:ext>
            </a:extLst>
          </p:cNvPr>
          <p:cNvSpPr/>
          <p:nvPr/>
        </p:nvSpPr>
        <p:spPr>
          <a:xfrm rot="10800000" flipV="1">
            <a:off x="1021339" y="5125472"/>
            <a:ext cx="4944032" cy="1082288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FF0000"/>
                </a:solidFill>
              </a:rPr>
              <a:t>Маржинальная прибыль определяется как разность между выручкой от реализации товаров и переменными расходами</a:t>
            </a:r>
          </a:p>
        </p:txBody>
      </p:sp>
      <p:sp>
        <p:nvSpPr>
          <p:cNvPr id="27" name="Скругленный прямоугольник 3">
            <a:extLst>
              <a:ext uri="{FF2B5EF4-FFF2-40B4-BE49-F238E27FC236}">
                <a16:creationId xmlns:a16="http://schemas.microsoft.com/office/drawing/2014/main" xmlns="" id="{C906C708-4814-416B-879A-2C5A4C4F3AD3}"/>
              </a:ext>
            </a:extLst>
          </p:cNvPr>
          <p:cNvSpPr/>
          <p:nvPr/>
        </p:nvSpPr>
        <p:spPr>
          <a:xfrm>
            <a:off x="8390458" y="838297"/>
            <a:ext cx="3402056" cy="246224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Установив безразличные цены и имея цену, которая позволит максимизировать маржинальную прибыль, предприятие имеет теперь достаточно данных, чтобы установить окончательную цену на товар с учетом внутренних и внешних условий реализации этого товара.</a:t>
            </a:r>
          </a:p>
        </p:txBody>
      </p:sp>
      <p:sp>
        <p:nvSpPr>
          <p:cNvPr id="28" name="Скругленный прямоугольник 4">
            <a:extLst>
              <a:ext uri="{FF2B5EF4-FFF2-40B4-BE49-F238E27FC236}">
                <a16:creationId xmlns:a16="http://schemas.microsoft.com/office/drawing/2014/main" xmlns="" id="{16B17584-BFBE-4962-8FED-B0640AC435E6}"/>
              </a:ext>
            </a:extLst>
          </p:cNvPr>
          <p:cNvSpPr/>
          <p:nvPr/>
        </p:nvSpPr>
        <p:spPr>
          <a:xfrm>
            <a:off x="8451418" y="4023965"/>
            <a:ext cx="3422469" cy="246224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Рассматриваются все возможные варианты цен на товар. Определяются возможные объемы продаж по каждой цене и в качестве окончательной выбирается та цена, которая ближе всего к одной из безразличных цен и которая позволит максимизировать маржинальную прибыль.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A822D32-7AAA-4A5E-BBB8-193D139B40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4777" y="2828613"/>
            <a:ext cx="2182557" cy="170093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5E0D7E9-1066-4252-BBD8-4B2F86E5AA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4004" y="1967608"/>
            <a:ext cx="506012" cy="64013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14C301C3-5C7B-4875-855A-C86A5CE788C3}"/>
              </a:ext>
            </a:extLst>
          </p:cNvPr>
          <p:cNvSpPr/>
          <p:nvPr/>
        </p:nvSpPr>
        <p:spPr>
          <a:xfrm>
            <a:off x="5590903" y="2989046"/>
            <a:ext cx="2002971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/>
              <a:t>определяется обоснованная и необходимая надбавка к ценам изделий которая учитывает особенности данного предприятия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2F7DBC46-ACB3-481C-B454-E5D9D641D1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949" y="197187"/>
            <a:ext cx="6901270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421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C87E2CAE-28AA-438D-AAB4-FC90248864FA}"/>
              </a:ext>
            </a:extLst>
          </p:cNvPr>
          <p:cNvCxnSpPr>
            <a:cxnSpLocks/>
          </p:cNvCxnSpPr>
          <p:nvPr/>
        </p:nvCxnSpPr>
        <p:spPr>
          <a:xfrm>
            <a:off x="670560" y="650240"/>
            <a:ext cx="1072315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4D4B7B7E-7189-4ACB-B5A7-D82FF095B1FA}"/>
              </a:ext>
            </a:extLst>
          </p:cNvPr>
          <p:cNvSpPr/>
          <p:nvPr/>
        </p:nvSpPr>
        <p:spPr>
          <a:xfrm>
            <a:off x="570908" y="205043"/>
            <a:ext cx="57602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0000"/>
                </a:solidFill>
              </a:rPr>
              <a:t>Алгоритм ценообразования в оптовых каналах продаж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2F41646-C9F1-4B0C-8224-43B4692CF842}"/>
              </a:ext>
            </a:extLst>
          </p:cNvPr>
          <p:cNvSpPr txBox="1"/>
          <p:nvPr/>
        </p:nvSpPr>
        <p:spPr>
          <a:xfrm>
            <a:off x="783770" y="1088570"/>
            <a:ext cx="10467704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err="1"/>
              <a:t>ЦБОопт</a:t>
            </a:r>
            <a:r>
              <a:rPr lang="ru-RU" sz="4400" dirty="0"/>
              <a:t> = ЦЗ + ТР% - БП + </a:t>
            </a:r>
            <a:r>
              <a:rPr lang="ru-RU" sz="4400" dirty="0" err="1"/>
              <a:t>Убнц</a:t>
            </a:r>
            <a:r>
              <a:rPr lang="ru-RU" sz="4400" dirty="0"/>
              <a:t>%</a:t>
            </a:r>
          </a:p>
          <a:p>
            <a:endParaRPr lang="ru-RU" sz="3600" dirty="0"/>
          </a:p>
          <a:p>
            <a:r>
              <a:rPr lang="ru-RU" sz="2400" dirty="0" err="1"/>
              <a:t>ЦБОопт</a:t>
            </a:r>
            <a:r>
              <a:rPr lang="ru-RU" sz="2400" dirty="0"/>
              <a:t> – базовая оптовая цена</a:t>
            </a:r>
          </a:p>
          <a:p>
            <a:r>
              <a:rPr lang="ru-RU" sz="2400" dirty="0"/>
              <a:t>ЦЗ – цена закупа по счет-фактуре поставщика</a:t>
            </a:r>
          </a:p>
          <a:p>
            <a:r>
              <a:rPr lang="ru-RU" sz="2400" dirty="0"/>
              <a:t>ТР% - транспортные расходы в процентах к цене закупа</a:t>
            </a:r>
          </a:p>
          <a:p>
            <a:r>
              <a:rPr lang="ru-RU" sz="2400" dirty="0"/>
              <a:t>БП – бонус поставщика в % или рублях</a:t>
            </a:r>
          </a:p>
          <a:p>
            <a:r>
              <a:rPr lang="ru-RU" sz="2400" dirty="0" err="1"/>
              <a:t>Убнц</a:t>
            </a:r>
            <a:r>
              <a:rPr lang="ru-RU" sz="2400" dirty="0"/>
              <a:t>% - уровень базовой наценки – устанавливается с учетом ценовых сегментов внутри группы товара по каждому поставщику</a:t>
            </a:r>
          </a:p>
          <a:p>
            <a:endParaRPr lang="ru-RU" sz="3600" dirty="0"/>
          </a:p>
          <a:p>
            <a:r>
              <a:rPr lang="ru-RU" sz="3000" dirty="0">
                <a:solidFill>
                  <a:srgbClr val="FF0000"/>
                </a:solidFill>
              </a:rPr>
              <a:t>Наценка – добавленная стоимость на себестоимость товара с целью получения прибыли в % к себестоимости товара</a:t>
            </a: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134942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C87E2CAE-28AA-438D-AAB4-FC90248864FA}"/>
              </a:ext>
            </a:extLst>
          </p:cNvPr>
          <p:cNvCxnSpPr>
            <a:cxnSpLocks/>
          </p:cNvCxnSpPr>
          <p:nvPr/>
        </p:nvCxnSpPr>
        <p:spPr>
          <a:xfrm>
            <a:off x="670560" y="650240"/>
            <a:ext cx="1072315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4D4B7B7E-7189-4ACB-B5A7-D82FF095B1FA}"/>
              </a:ext>
            </a:extLst>
          </p:cNvPr>
          <p:cNvSpPr/>
          <p:nvPr/>
        </p:nvSpPr>
        <p:spPr>
          <a:xfrm>
            <a:off x="570908" y="205043"/>
            <a:ext cx="57602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0000"/>
                </a:solidFill>
              </a:rPr>
              <a:t>Алгоритм ценообразования в оптовых каналах продаж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2F41646-C9F1-4B0C-8224-43B4692CF842}"/>
              </a:ext>
            </a:extLst>
          </p:cNvPr>
          <p:cNvSpPr txBox="1"/>
          <p:nvPr/>
        </p:nvSpPr>
        <p:spPr>
          <a:xfrm>
            <a:off x="570908" y="726106"/>
            <a:ext cx="966651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Факторы влияющие на уровень базовой наценки</a:t>
            </a:r>
          </a:p>
          <a:p>
            <a:endParaRPr lang="ru-RU" sz="2400" dirty="0"/>
          </a:p>
          <a:p>
            <a:r>
              <a:rPr lang="ru-RU" sz="2400" dirty="0"/>
              <a:t>Оборачиваемость товара* (коэффициент оборачиваемости товара)</a:t>
            </a:r>
          </a:p>
          <a:p>
            <a:r>
              <a:rPr lang="ru-RU" sz="2400" dirty="0"/>
              <a:t>Ценовое соглашение в рамках договоров с поставщиками</a:t>
            </a:r>
          </a:p>
          <a:p>
            <a:r>
              <a:rPr lang="ru-RU" sz="2400" dirty="0"/>
              <a:t>Эксклюзивные контракты (бренды)</a:t>
            </a:r>
            <a:endParaRPr lang="ru-RU" sz="3600" dirty="0"/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xmlns="" id="{79E53355-AC66-44A0-8DDC-0DCB05D081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7542532"/>
              </p:ext>
            </p:extLst>
          </p:nvPr>
        </p:nvGraphicFramePr>
        <p:xfrm>
          <a:off x="1271451" y="2900381"/>
          <a:ext cx="9117876" cy="252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9292">
                  <a:extLst>
                    <a:ext uri="{9D8B030D-6E8A-4147-A177-3AD203B41FA5}">
                      <a16:colId xmlns:a16="http://schemas.microsoft.com/office/drawing/2014/main" xmlns="" val="2411071658"/>
                    </a:ext>
                  </a:extLst>
                </a:gridCol>
                <a:gridCol w="3039292">
                  <a:extLst>
                    <a:ext uri="{9D8B030D-6E8A-4147-A177-3AD203B41FA5}">
                      <a16:colId xmlns:a16="http://schemas.microsoft.com/office/drawing/2014/main" xmlns="" val="3378632190"/>
                    </a:ext>
                  </a:extLst>
                </a:gridCol>
                <a:gridCol w="3039292">
                  <a:extLst>
                    <a:ext uri="{9D8B030D-6E8A-4147-A177-3AD203B41FA5}">
                      <a16:colId xmlns:a16="http://schemas.microsoft.com/office/drawing/2014/main" xmlns="" val="40371432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2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Оборачиваемость товара* 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Ценовое соглашение 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Эксклюзивные контракты 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13238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200" dirty="0"/>
                        <a:t>Учитываем эластичность спроса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/>
                        <a:t>Учитываем ограничения по величине наценки в розничном и оптово-розничном канале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/>
                        <a:t>Учитываем рекомендуемые цены для эксклюзивных брендов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37952132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CEE4DD81-3646-4BBD-BF82-6BE2C0786105}"/>
              </a:ext>
            </a:extLst>
          </p:cNvPr>
          <p:cNvSpPr/>
          <p:nvPr/>
        </p:nvSpPr>
        <p:spPr>
          <a:xfrm>
            <a:off x="775063" y="5546747"/>
            <a:ext cx="1072315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*Оборачиваемость товара в днях</a:t>
            </a:r>
            <a:r>
              <a:rPr lang="ru-RU" dirty="0"/>
              <a:t> показывает, за какое количество дней продается средний товарный запас. ТО – товарооборот, количество проданных </a:t>
            </a:r>
            <a:r>
              <a:rPr lang="ru-RU" b="1" dirty="0"/>
              <a:t>товаров</a:t>
            </a:r>
            <a:r>
              <a:rPr lang="ru-RU" dirty="0"/>
              <a:t> или сумма стоимостей всех проданных </a:t>
            </a:r>
            <a:r>
              <a:rPr lang="ru-RU" b="1" dirty="0"/>
              <a:t>товаров</a:t>
            </a:r>
            <a:r>
              <a:rPr lang="ru-RU" dirty="0"/>
              <a:t> (в ценах закупки) за рассматриваемый период (месяц).</a:t>
            </a:r>
          </a:p>
        </p:txBody>
      </p:sp>
    </p:spTree>
    <p:extLst>
      <p:ext uri="{BB962C8B-B14F-4D97-AF65-F5344CB8AC3E}">
        <p14:creationId xmlns:p14="http://schemas.microsoft.com/office/powerpoint/2010/main" val="225800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C87E2CAE-28AA-438D-AAB4-FC90248864FA}"/>
              </a:ext>
            </a:extLst>
          </p:cNvPr>
          <p:cNvCxnSpPr>
            <a:cxnSpLocks/>
          </p:cNvCxnSpPr>
          <p:nvPr/>
        </p:nvCxnSpPr>
        <p:spPr>
          <a:xfrm>
            <a:off x="670560" y="650240"/>
            <a:ext cx="1072315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4D4B7B7E-7189-4ACB-B5A7-D82FF095B1FA}"/>
              </a:ext>
            </a:extLst>
          </p:cNvPr>
          <p:cNvSpPr/>
          <p:nvPr/>
        </p:nvSpPr>
        <p:spPr>
          <a:xfrm>
            <a:off x="570908" y="205043"/>
            <a:ext cx="57602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0000"/>
                </a:solidFill>
              </a:rPr>
              <a:t>Алгоритм ценообразования в оптовых каналах продаж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2F41646-C9F1-4B0C-8224-43B4692CF842}"/>
              </a:ext>
            </a:extLst>
          </p:cNvPr>
          <p:cNvSpPr txBox="1"/>
          <p:nvPr/>
        </p:nvSpPr>
        <p:spPr>
          <a:xfrm>
            <a:off x="570908" y="726106"/>
            <a:ext cx="966651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Факторы влияющие на уровень базовой наценки</a:t>
            </a:r>
          </a:p>
          <a:p>
            <a:endParaRPr lang="ru-RU" sz="2400" dirty="0"/>
          </a:p>
          <a:p>
            <a:r>
              <a:rPr lang="ru-RU" sz="2400" dirty="0"/>
              <a:t>Оборачиваемость товара* (коэффициент оборачиваемости товара)</a:t>
            </a:r>
          </a:p>
          <a:p>
            <a:r>
              <a:rPr lang="ru-RU" sz="2400" dirty="0"/>
              <a:t>Ценовое соглашение в рамках договоров с поставщиками</a:t>
            </a:r>
          </a:p>
          <a:p>
            <a:r>
              <a:rPr lang="ru-RU" sz="2400" dirty="0"/>
              <a:t>Эксклюзивные контракты (бренды)</a:t>
            </a:r>
            <a:endParaRPr lang="ru-RU" sz="3600" dirty="0"/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xmlns="" id="{79E53355-AC66-44A0-8DDC-0DCB05D08191}"/>
              </a:ext>
            </a:extLst>
          </p:cNvPr>
          <p:cNvGraphicFramePr>
            <a:graphicFrameLocks noGrp="1"/>
          </p:cNvGraphicFramePr>
          <p:nvPr/>
        </p:nvGraphicFramePr>
        <p:xfrm>
          <a:off x="1271451" y="2900381"/>
          <a:ext cx="9117876" cy="252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9292">
                  <a:extLst>
                    <a:ext uri="{9D8B030D-6E8A-4147-A177-3AD203B41FA5}">
                      <a16:colId xmlns:a16="http://schemas.microsoft.com/office/drawing/2014/main" xmlns="" val="2411071658"/>
                    </a:ext>
                  </a:extLst>
                </a:gridCol>
                <a:gridCol w="3039292">
                  <a:extLst>
                    <a:ext uri="{9D8B030D-6E8A-4147-A177-3AD203B41FA5}">
                      <a16:colId xmlns:a16="http://schemas.microsoft.com/office/drawing/2014/main" xmlns="" val="3378632190"/>
                    </a:ext>
                  </a:extLst>
                </a:gridCol>
                <a:gridCol w="3039292">
                  <a:extLst>
                    <a:ext uri="{9D8B030D-6E8A-4147-A177-3AD203B41FA5}">
                      <a16:colId xmlns:a16="http://schemas.microsoft.com/office/drawing/2014/main" xmlns="" val="40371432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2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Оборачиваемость товара* 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Ценовое соглашение 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Эксклюзивные контракты 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13238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200" dirty="0"/>
                        <a:t>Учитываем эластичность спроса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/>
                        <a:t>Учитываем ограничения по величине наценки в розничном и оптово-розничном канале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/>
                        <a:t>Учитываем рекомендуемые цены для эксклюзивных брендов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37952132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CEE4DD81-3646-4BBD-BF82-6BE2C0786105}"/>
              </a:ext>
            </a:extLst>
          </p:cNvPr>
          <p:cNvSpPr/>
          <p:nvPr/>
        </p:nvSpPr>
        <p:spPr>
          <a:xfrm>
            <a:off x="775063" y="5546747"/>
            <a:ext cx="1072315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*Оборачиваемость товара в днях</a:t>
            </a:r>
            <a:r>
              <a:rPr lang="ru-RU" dirty="0"/>
              <a:t> показывает, за какое количество дней продается средний товарный запас. ТО – товарооборот, количество проданных </a:t>
            </a:r>
            <a:r>
              <a:rPr lang="ru-RU" b="1" dirty="0"/>
              <a:t>товаров</a:t>
            </a:r>
            <a:r>
              <a:rPr lang="ru-RU" dirty="0"/>
              <a:t> или сумма стоимостей всех проданных </a:t>
            </a:r>
            <a:r>
              <a:rPr lang="ru-RU" b="1" dirty="0"/>
              <a:t>товаров</a:t>
            </a:r>
            <a:r>
              <a:rPr lang="ru-RU" dirty="0"/>
              <a:t> (в ценах закупки) за рассматриваемый период (месяц).</a:t>
            </a:r>
          </a:p>
        </p:txBody>
      </p:sp>
    </p:spTree>
    <p:extLst>
      <p:ext uri="{BB962C8B-B14F-4D97-AF65-F5344CB8AC3E}">
        <p14:creationId xmlns:p14="http://schemas.microsoft.com/office/powerpoint/2010/main" val="183007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C87E2CAE-28AA-438D-AAB4-FC90248864FA}"/>
              </a:ext>
            </a:extLst>
          </p:cNvPr>
          <p:cNvCxnSpPr>
            <a:cxnSpLocks/>
          </p:cNvCxnSpPr>
          <p:nvPr/>
        </p:nvCxnSpPr>
        <p:spPr>
          <a:xfrm>
            <a:off x="670560" y="650240"/>
            <a:ext cx="1072315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E322B18-CF1E-457A-A62F-725BF74BFA0A}"/>
              </a:ext>
            </a:extLst>
          </p:cNvPr>
          <p:cNvSpPr/>
          <p:nvPr/>
        </p:nvSpPr>
        <p:spPr>
          <a:xfrm>
            <a:off x="670559" y="1085114"/>
            <a:ext cx="1085959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dirty="0"/>
          </a:p>
          <a:p>
            <a:pPr marL="457200" indent="-457200">
              <a:buFontTx/>
              <a:buAutoNum type="arabicPeriod"/>
            </a:pPr>
            <a:endParaRPr lang="ru-RU" sz="2400" b="1" dirty="0"/>
          </a:p>
          <a:p>
            <a:pPr marL="457200" indent="-457200">
              <a:buFontTx/>
              <a:buAutoNum type="arabicPeriod"/>
            </a:pPr>
            <a:endParaRPr lang="ru-RU" sz="2400" b="1" dirty="0"/>
          </a:p>
          <a:p>
            <a:pPr marL="457200" indent="-457200">
              <a:buFontTx/>
              <a:buAutoNum type="arabicPeriod"/>
            </a:pPr>
            <a:endParaRPr lang="ru-RU" sz="2400" b="1" dirty="0"/>
          </a:p>
          <a:p>
            <a:pPr marL="457200" indent="-457200">
              <a:buAutoNum type="arabicPeriod"/>
            </a:pPr>
            <a:endParaRPr lang="ru-RU" sz="2400" b="1" dirty="0"/>
          </a:p>
          <a:p>
            <a:pPr marL="342900" indent="-342900">
              <a:buAutoNum type="arabicPeriod"/>
            </a:pPr>
            <a:endParaRPr lang="ru-RU" sz="16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FFF7572-C272-46F8-A950-DF8E6D07450B}"/>
              </a:ext>
            </a:extLst>
          </p:cNvPr>
          <p:cNvSpPr txBox="1"/>
          <p:nvPr/>
        </p:nvSpPr>
        <p:spPr>
          <a:xfrm>
            <a:off x="5274448" y="1692991"/>
            <a:ext cx="42981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Изменение индекса потребительских цен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3CF2EA4-4B2E-4F91-B626-11DEA63919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8060" y="2160635"/>
            <a:ext cx="6697138" cy="3151594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2914BF08-F498-4642-B808-07141E2CC507}"/>
              </a:ext>
            </a:extLst>
          </p:cNvPr>
          <p:cNvSpPr/>
          <p:nvPr/>
        </p:nvSpPr>
        <p:spPr>
          <a:xfrm>
            <a:off x="526744" y="-207547"/>
            <a:ext cx="4700071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sz="2000" dirty="0"/>
              <a:t>Индекс потребительских цен</a:t>
            </a:r>
          </a:p>
          <a:p>
            <a:r>
              <a:rPr lang="ru-RU" sz="2000" dirty="0"/>
              <a:t>(</a:t>
            </a:r>
            <a:r>
              <a:rPr lang="ru-RU" sz="2000" dirty="0" err="1"/>
              <a:t>Consumer</a:t>
            </a:r>
            <a:r>
              <a:rPr lang="ru-RU" sz="2000" dirty="0"/>
              <a:t> </a:t>
            </a:r>
            <a:r>
              <a:rPr lang="ru-RU" sz="2000" dirty="0" err="1"/>
              <a:t>Price</a:t>
            </a:r>
            <a:r>
              <a:rPr lang="ru-RU" sz="2000" dirty="0"/>
              <a:t> </a:t>
            </a:r>
            <a:r>
              <a:rPr lang="ru-RU" sz="2000" dirty="0" err="1"/>
              <a:t>Index</a:t>
            </a:r>
            <a:r>
              <a:rPr lang="ru-RU" sz="2000" dirty="0"/>
              <a:t>, CPI) – расчетный индекс изменения цены потребительской корзины</a:t>
            </a:r>
          </a:p>
          <a:p>
            <a:endParaRPr lang="ru-RU" sz="2000" dirty="0"/>
          </a:p>
          <a:p>
            <a:r>
              <a:rPr lang="ru-RU" sz="2000" dirty="0"/>
              <a:t>Чтобы рассчитать индекс потребительских цен, надо взять стоимость потребительской корзины в конце периода, разделить на ее изначальную стоимость и умножить полученный результат на 100%.</a:t>
            </a:r>
          </a:p>
          <a:p>
            <a:endParaRPr lang="ru-RU" sz="2000" dirty="0"/>
          </a:p>
          <a:p>
            <a:r>
              <a:rPr lang="ru-RU" sz="2000" dirty="0"/>
              <a:t>Наиболее спорный вопрос в расчете индекса потребительских цен - состав товаров и услуг взятых за основу потребительской корзины.</a:t>
            </a:r>
          </a:p>
          <a:p>
            <a:endParaRPr lang="ru-RU" dirty="0"/>
          </a:p>
          <a:p>
            <a:r>
              <a:rPr lang="ru-RU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3D29469-96D5-422E-B434-CF84D9917F62}"/>
              </a:ext>
            </a:extLst>
          </p:cNvPr>
          <p:cNvSpPr txBox="1"/>
          <p:nvPr/>
        </p:nvSpPr>
        <p:spPr>
          <a:xfrm>
            <a:off x="670559" y="248138"/>
            <a:ext cx="7524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Тема 3. Цены в макроэкономике. Влияние цен на состояние экономики. </a:t>
            </a:r>
          </a:p>
        </p:txBody>
      </p:sp>
    </p:spTree>
    <p:extLst>
      <p:ext uri="{BB962C8B-B14F-4D97-AF65-F5344CB8AC3E}">
        <p14:creationId xmlns:p14="http://schemas.microsoft.com/office/powerpoint/2010/main" val="164815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C87E2CAE-28AA-438D-AAB4-FC90248864FA}"/>
              </a:ext>
            </a:extLst>
          </p:cNvPr>
          <p:cNvCxnSpPr>
            <a:cxnSpLocks/>
          </p:cNvCxnSpPr>
          <p:nvPr/>
        </p:nvCxnSpPr>
        <p:spPr>
          <a:xfrm>
            <a:off x="670560" y="650240"/>
            <a:ext cx="1072315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E322B18-CF1E-457A-A62F-725BF74BFA0A}"/>
              </a:ext>
            </a:extLst>
          </p:cNvPr>
          <p:cNvSpPr/>
          <p:nvPr/>
        </p:nvSpPr>
        <p:spPr>
          <a:xfrm>
            <a:off x="670559" y="1085114"/>
            <a:ext cx="1085959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dirty="0"/>
          </a:p>
          <a:p>
            <a:pPr marL="457200" indent="-457200">
              <a:buFontTx/>
              <a:buAutoNum type="arabicPeriod"/>
            </a:pPr>
            <a:endParaRPr lang="ru-RU" sz="2400" b="1" dirty="0"/>
          </a:p>
          <a:p>
            <a:pPr marL="457200" indent="-457200">
              <a:buFontTx/>
              <a:buAutoNum type="arabicPeriod"/>
            </a:pPr>
            <a:endParaRPr lang="ru-RU" sz="2400" b="1" dirty="0"/>
          </a:p>
          <a:p>
            <a:pPr marL="457200" indent="-457200">
              <a:buFontTx/>
              <a:buAutoNum type="arabicPeriod"/>
            </a:pPr>
            <a:endParaRPr lang="ru-RU" sz="2400" b="1" dirty="0"/>
          </a:p>
          <a:p>
            <a:pPr marL="457200" indent="-457200">
              <a:buAutoNum type="arabicPeriod"/>
            </a:pPr>
            <a:endParaRPr lang="ru-RU" sz="2400" b="1" dirty="0"/>
          </a:p>
          <a:p>
            <a:pPr marL="342900" indent="-342900">
              <a:buAutoNum type="arabicPeriod"/>
            </a:pPr>
            <a:endParaRPr lang="ru-RU" sz="1600" b="1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2914BF08-F498-4642-B808-07141E2CC507}"/>
              </a:ext>
            </a:extLst>
          </p:cNvPr>
          <p:cNvSpPr/>
          <p:nvPr/>
        </p:nvSpPr>
        <p:spPr>
          <a:xfrm>
            <a:off x="506184" y="880530"/>
            <a:ext cx="5049885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Базовый индекс</a:t>
            </a:r>
            <a:r>
              <a:rPr lang="en-US" sz="1600" b="1" dirty="0"/>
              <a:t> </a:t>
            </a:r>
            <a:r>
              <a:rPr lang="ru-RU" sz="1600" b="1" dirty="0"/>
              <a:t>потребительских цен (базовой инфляции)</a:t>
            </a:r>
          </a:p>
          <a:p>
            <a:endParaRPr lang="ru-RU" sz="1600" dirty="0"/>
          </a:p>
          <a:p>
            <a:r>
              <a:rPr lang="ru-RU" sz="1600" dirty="0"/>
              <a:t>Целью расчета БИПЦ является выявление наиболее устойчивой динамики цен, не подверженной воздействиям шоков предложения и спроса, сезонного фактора, а также административному воздействию федеральных и региональных органов власти на процессы ценообразования.</a:t>
            </a:r>
          </a:p>
          <a:p>
            <a:r>
              <a:rPr lang="ru-RU" sz="1600" dirty="0"/>
              <a:t>Основным подходом к исчислению базового индекса потребительских цен (базовой инфляции) является исключение из расчета индекса потребительских цен изменения цен на отдельные составляющие его виды товаров и услуг, подверженные существенным колебаниям цен, не связанных с общим фоновым уровнем инфляции.</a:t>
            </a:r>
          </a:p>
          <a:p>
            <a:r>
              <a:rPr lang="ru-RU" sz="1600" dirty="0"/>
              <a:t>При этом основным принципиальным условием расчета БИПЦ является разработка постоянного перечня товаров и услуг, влияние изменения цен на которые ежемесячно исключаются из официального индекса потребительских цен (ИПЦ).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17 групп товаров и услуг</a:t>
            </a:r>
          </a:p>
          <a:p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3D29469-96D5-422E-B434-CF84D9917F62}"/>
              </a:ext>
            </a:extLst>
          </p:cNvPr>
          <p:cNvSpPr txBox="1"/>
          <p:nvPr/>
        </p:nvSpPr>
        <p:spPr>
          <a:xfrm>
            <a:off x="670559" y="248138"/>
            <a:ext cx="6752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Цены в макроэкономике. Влияние цен на состояние экономики.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A18BB7F-36E3-4D45-9D92-15B5F15E1B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733" y="1119833"/>
            <a:ext cx="5916163" cy="27747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A2A9ED5-BB46-412F-996A-B487EEB5E343}"/>
              </a:ext>
            </a:extLst>
          </p:cNvPr>
          <p:cNvSpPr txBox="1"/>
          <p:nvPr/>
        </p:nvSpPr>
        <p:spPr>
          <a:xfrm>
            <a:off x="5556069" y="750501"/>
            <a:ext cx="4519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Инфляция </a:t>
            </a:r>
            <a:r>
              <a:rPr lang="en-US" dirty="0"/>
              <a:t>(</a:t>
            </a:r>
            <a:r>
              <a:rPr lang="ru-RU" dirty="0"/>
              <a:t>базовый уровень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A8CC31D3-3623-4CB2-9CE3-FB0A72D015A7}"/>
              </a:ext>
            </a:extLst>
          </p:cNvPr>
          <p:cNvSpPr/>
          <p:nvPr/>
        </p:nvSpPr>
        <p:spPr>
          <a:xfrm>
            <a:off x="5589816" y="3894597"/>
            <a:ext cx="624513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</a:rPr>
              <a:t>Изменение индекса потребительских цен оказывает серьезное влияние на процентные ставки и, соответственно, цену заимствований и кредитования. </a:t>
            </a:r>
          </a:p>
          <a:p>
            <a:endParaRPr lang="ru-RU" sz="1600" b="1" dirty="0">
              <a:solidFill>
                <a:srgbClr val="FF0000"/>
              </a:solidFill>
            </a:endParaRPr>
          </a:p>
          <a:p>
            <a:r>
              <a:rPr lang="ru-RU" sz="1600" b="1" dirty="0">
                <a:solidFill>
                  <a:srgbClr val="FF0000"/>
                </a:solidFill>
              </a:rPr>
              <a:t>Существенное повышение индекса приводит также к удешевлению облигаций, а снижение темпов роста показателя – наоборот, к их подорожанию. </a:t>
            </a:r>
          </a:p>
          <a:p>
            <a:endParaRPr lang="ru-RU" sz="1600" b="1" dirty="0">
              <a:solidFill>
                <a:srgbClr val="FF0000"/>
              </a:solidFill>
            </a:endParaRPr>
          </a:p>
          <a:p>
            <a:r>
              <a:rPr lang="ru-RU" sz="1600" b="1" dirty="0">
                <a:solidFill>
                  <a:srgbClr val="FF0000"/>
                </a:solidFill>
              </a:rPr>
              <a:t>Индекс потребительских цен влияет на принятие решения об изменении учетной ставки центральными банками.</a:t>
            </a:r>
          </a:p>
        </p:txBody>
      </p:sp>
    </p:spTree>
    <p:extLst>
      <p:ext uri="{BB962C8B-B14F-4D97-AF65-F5344CB8AC3E}">
        <p14:creationId xmlns:p14="http://schemas.microsoft.com/office/powerpoint/2010/main" val="1146692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C87E2CAE-28AA-438D-AAB4-FC90248864FA}"/>
              </a:ext>
            </a:extLst>
          </p:cNvPr>
          <p:cNvCxnSpPr>
            <a:cxnSpLocks/>
          </p:cNvCxnSpPr>
          <p:nvPr/>
        </p:nvCxnSpPr>
        <p:spPr>
          <a:xfrm>
            <a:off x="670560" y="650240"/>
            <a:ext cx="1072315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E322B18-CF1E-457A-A62F-725BF74BFA0A}"/>
              </a:ext>
            </a:extLst>
          </p:cNvPr>
          <p:cNvSpPr/>
          <p:nvPr/>
        </p:nvSpPr>
        <p:spPr>
          <a:xfrm>
            <a:off x="670559" y="1333526"/>
            <a:ext cx="494647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Дефлятор ВВП характеризует изменение цен не только на потребительские продукты, но и те, которые используется в промышленности или закупаются государством для различных нужд, и те товаров/услуг, что продаются за рубежом. Также дефлятор ВВП показывает исключительно ценовые вариации по годам, но не изменение объемов производства. </a:t>
            </a:r>
          </a:p>
          <a:p>
            <a:pPr marL="457200" indent="-457200">
              <a:buFontTx/>
              <a:buAutoNum type="arabicPeriod"/>
            </a:pPr>
            <a:endParaRPr lang="ru-RU" sz="2400" b="1" dirty="0"/>
          </a:p>
          <a:p>
            <a:r>
              <a:rPr lang="ru-RU" sz="1600" dirty="0"/>
              <a:t>Для расчета динамики показателя </a:t>
            </a:r>
            <a:r>
              <a:rPr lang="ru-RU" sz="1600" dirty="0">
                <a:hlinkClick r:id="rId2"/>
              </a:rPr>
              <a:t>ВВП</a:t>
            </a:r>
            <a:r>
              <a:rPr lang="ru-RU" sz="1600" dirty="0"/>
              <a:t> осуществляют метод </a:t>
            </a:r>
            <a:r>
              <a:rPr lang="ru-RU" sz="1600" b="1" dirty="0" err="1"/>
              <a:t>дефлирование</a:t>
            </a:r>
            <a:r>
              <a:rPr lang="ru-RU" sz="1600" dirty="0"/>
              <a:t> или </a:t>
            </a:r>
            <a:r>
              <a:rPr lang="ru-RU" sz="1600" b="1" dirty="0" err="1"/>
              <a:t>инфилирование</a:t>
            </a:r>
            <a:r>
              <a:rPr lang="ru-RU" sz="1600" dirty="0"/>
              <a:t>. </a:t>
            </a:r>
          </a:p>
          <a:p>
            <a:endParaRPr lang="ru-RU" sz="1600" dirty="0"/>
          </a:p>
          <a:p>
            <a:r>
              <a:rPr lang="ru-RU" sz="1600" dirty="0"/>
              <a:t>Первая процедура заключается в уменьшении номинального значения внутреннего валового продукта года, следующего за базисным на величину дефлятора, вторая - в увеличении номинального ВВП года, предшествующего базовому. </a:t>
            </a:r>
            <a:endParaRPr lang="ru-RU" sz="1600" b="1" dirty="0"/>
          </a:p>
          <a:p>
            <a:pPr marL="457200" indent="-457200">
              <a:buFontTx/>
              <a:buAutoNum type="arabicPeriod"/>
            </a:pPr>
            <a:endParaRPr lang="ru-RU" sz="2400" b="1" dirty="0"/>
          </a:p>
          <a:p>
            <a:endParaRPr lang="ru-RU" sz="1600" b="1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2914BF08-F498-4642-B808-07141E2CC507}"/>
              </a:ext>
            </a:extLst>
          </p:cNvPr>
          <p:cNvSpPr/>
          <p:nvPr/>
        </p:nvSpPr>
        <p:spPr>
          <a:xfrm>
            <a:off x="506184" y="880530"/>
            <a:ext cx="50498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3D29469-96D5-422E-B434-CF84D9917F62}"/>
              </a:ext>
            </a:extLst>
          </p:cNvPr>
          <p:cNvSpPr txBox="1"/>
          <p:nvPr/>
        </p:nvSpPr>
        <p:spPr>
          <a:xfrm>
            <a:off x="670559" y="248138"/>
            <a:ext cx="6752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Цены в макроэкономике. Влияние цен на состояние экономики.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7CFCF12-BFCB-433C-95D4-1129085BE0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2137" y="1417320"/>
            <a:ext cx="5692003" cy="304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66A1211-8A03-4F3D-B02F-9C831F1A1DE6}"/>
              </a:ext>
            </a:extLst>
          </p:cNvPr>
          <p:cNvSpPr txBox="1"/>
          <p:nvPr/>
        </p:nvSpPr>
        <p:spPr>
          <a:xfrm>
            <a:off x="6012709" y="925341"/>
            <a:ext cx="2821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Дефлятор ВВП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6703C81-6CB7-4EF5-A3B5-64884BBD6353}"/>
              </a:ext>
            </a:extLst>
          </p:cNvPr>
          <p:cNvSpPr txBox="1"/>
          <p:nvPr/>
        </p:nvSpPr>
        <p:spPr>
          <a:xfrm>
            <a:off x="5993813" y="4710614"/>
            <a:ext cx="58237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Дефлятор ВВП</a:t>
            </a:r>
            <a:r>
              <a:rPr lang="ru-RU" dirty="0">
                <a:solidFill>
                  <a:srgbClr val="FF0000"/>
                </a:solidFill>
              </a:rPr>
              <a:t>– это коэффициент для пересчета показателей ВВП базисного периода к уровню конкретного года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023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C87E2CAE-28AA-438D-AAB4-FC90248864FA}"/>
              </a:ext>
            </a:extLst>
          </p:cNvPr>
          <p:cNvCxnSpPr>
            <a:cxnSpLocks/>
          </p:cNvCxnSpPr>
          <p:nvPr/>
        </p:nvCxnSpPr>
        <p:spPr>
          <a:xfrm>
            <a:off x="670560" y="650240"/>
            <a:ext cx="1072315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E322B18-CF1E-457A-A62F-725BF74BFA0A}"/>
              </a:ext>
            </a:extLst>
          </p:cNvPr>
          <p:cNvSpPr/>
          <p:nvPr/>
        </p:nvSpPr>
        <p:spPr>
          <a:xfrm>
            <a:off x="670559" y="1085114"/>
            <a:ext cx="1085959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dirty="0"/>
          </a:p>
          <a:p>
            <a:pPr marL="457200" indent="-457200">
              <a:buFontTx/>
              <a:buAutoNum type="arabicPeriod"/>
            </a:pPr>
            <a:endParaRPr lang="ru-RU" sz="2400" b="1" dirty="0"/>
          </a:p>
          <a:p>
            <a:pPr marL="457200" indent="-457200">
              <a:buFontTx/>
              <a:buAutoNum type="arabicPeriod"/>
            </a:pPr>
            <a:endParaRPr lang="ru-RU" sz="2400" b="1" dirty="0"/>
          </a:p>
          <a:p>
            <a:pPr marL="457200" indent="-457200">
              <a:buFontTx/>
              <a:buAutoNum type="arabicPeriod"/>
            </a:pPr>
            <a:endParaRPr lang="ru-RU" sz="2400" b="1" dirty="0"/>
          </a:p>
          <a:p>
            <a:pPr marL="457200" indent="-457200">
              <a:buAutoNum type="arabicPeriod"/>
            </a:pPr>
            <a:endParaRPr lang="ru-RU" sz="2400" b="1" dirty="0"/>
          </a:p>
          <a:p>
            <a:pPr marL="342900" indent="-342900">
              <a:buAutoNum type="arabicPeriod"/>
            </a:pPr>
            <a:endParaRPr lang="ru-RU" sz="1600" b="1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2914BF08-F498-4642-B808-07141E2CC507}"/>
              </a:ext>
            </a:extLst>
          </p:cNvPr>
          <p:cNvSpPr/>
          <p:nvPr/>
        </p:nvSpPr>
        <p:spPr>
          <a:xfrm>
            <a:off x="506184" y="880530"/>
            <a:ext cx="50498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3D29469-96D5-422E-B434-CF84D9917F62}"/>
              </a:ext>
            </a:extLst>
          </p:cNvPr>
          <p:cNvSpPr txBox="1"/>
          <p:nvPr/>
        </p:nvSpPr>
        <p:spPr>
          <a:xfrm>
            <a:off x="670559" y="248138"/>
            <a:ext cx="6752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Цены в макроэкономике. Влияние цен на состояние экономики.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3036AA71-5ABD-4867-A0C7-F2667A204C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8268" y="1243792"/>
            <a:ext cx="6701881" cy="30495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28312CC-CA9C-4162-B811-F7BF3841D73A}"/>
              </a:ext>
            </a:extLst>
          </p:cNvPr>
          <p:cNvSpPr txBox="1"/>
          <p:nvPr/>
        </p:nvSpPr>
        <p:spPr>
          <a:xfrm>
            <a:off x="4765747" y="863045"/>
            <a:ext cx="5084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Изменение индекса цен производителей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E18447D2-8EDA-4A4D-8EC3-C344FFA44F84}"/>
              </a:ext>
            </a:extLst>
          </p:cNvPr>
          <p:cNvSpPr/>
          <p:nvPr/>
        </p:nvSpPr>
        <p:spPr>
          <a:xfrm>
            <a:off x="476813" y="793896"/>
            <a:ext cx="4095188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sz="1600" b="1" dirty="0"/>
              <a:t>Индекс цен товаропроизводителей</a:t>
            </a:r>
            <a:r>
              <a:rPr lang="ru-RU" sz="1600" dirty="0"/>
              <a:t> (</a:t>
            </a:r>
            <a:r>
              <a:rPr lang="ru-RU" sz="1600" dirty="0" err="1"/>
              <a:t>Producer</a:t>
            </a:r>
            <a:r>
              <a:rPr lang="ru-RU" sz="1600" dirty="0"/>
              <a:t> </a:t>
            </a:r>
            <a:r>
              <a:rPr lang="ru-RU" sz="1600" dirty="0" err="1"/>
              <a:t>Price</a:t>
            </a:r>
            <a:r>
              <a:rPr lang="ru-RU" sz="1600" dirty="0"/>
              <a:t> </a:t>
            </a:r>
            <a:r>
              <a:rPr lang="ru-RU" sz="1600" dirty="0" err="1"/>
              <a:t>Index</a:t>
            </a:r>
            <a:r>
              <a:rPr lang="ru-RU" sz="1600" dirty="0"/>
              <a:t>, PPI) – индекс, который показывает изменение цен на товары и услуги на оптовом уровне реализации, то есть непосредственно у тех, кто их произвел. PPI следует отличать от </a:t>
            </a:r>
            <a:r>
              <a:rPr lang="ru-RU" sz="1600" dirty="0">
                <a:hlinkClick r:id="rId3" tooltip="индекса потребительских цен"/>
              </a:rPr>
              <a:t>индекса потребительских цен</a:t>
            </a:r>
            <a:r>
              <a:rPr lang="ru-RU" sz="1600" dirty="0"/>
              <a:t>, который отражает </a:t>
            </a:r>
            <a:r>
              <a:rPr lang="ru-RU" sz="1600" dirty="0">
                <a:hlinkClick r:id="rId4" tooltip="инфляцию"/>
              </a:rPr>
              <a:t>инфляцию</a:t>
            </a:r>
            <a:r>
              <a:rPr lang="ru-RU" sz="1600" dirty="0"/>
              <a:t> или дефляцию в точках конечной реализации.</a:t>
            </a:r>
          </a:p>
          <a:p>
            <a:endParaRPr lang="ru-RU" sz="1600" dirty="0"/>
          </a:p>
          <a:p>
            <a:r>
              <a:rPr lang="ru-RU" sz="1600" dirty="0"/>
              <a:t>В индексе товаропроизводителей представлены не только цены на законченную продукцию, но и стоимость на всех стадиях производства, включая цены на сырье.</a:t>
            </a:r>
          </a:p>
          <a:p>
            <a:r>
              <a:rPr lang="ru-RU" sz="1600" dirty="0"/>
              <a:t>Как правило, изменение цен товаропроизводителей опережает их рост или падение, например, в розничных сетях. Таким образом, можно говорить о том, что данный индекс является более ранним индикатором инфляции, чем индекс потребительских цен.</a:t>
            </a:r>
          </a:p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AE35D3E-A95D-4C68-83FC-D49488B6405A}"/>
              </a:ext>
            </a:extLst>
          </p:cNvPr>
          <p:cNvSpPr txBox="1"/>
          <p:nvPr/>
        </p:nvSpPr>
        <p:spPr>
          <a:xfrm>
            <a:off x="4828268" y="4554582"/>
            <a:ext cx="670188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Рост PPI характеризует тип инфляционных процессов. Считается, что инфляция, в основе которой лежит рост издержек, оказывает большее влияние на экономику, чем инфляция, базирующаяся на ожиданиях конечных покупателей, то есть так называемая </a:t>
            </a:r>
            <a:r>
              <a:rPr lang="ru-RU" b="1" dirty="0">
                <a:solidFill>
                  <a:srgbClr val="FF0000"/>
                </a:solidFill>
              </a:rPr>
              <a:t>инфляция спроса.</a:t>
            </a:r>
          </a:p>
        </p:txBody>
      </p:sp>
    </p:spTree>
    <p:extLst>
      <p:ext uri="{BB962C8B-B14F-4D97-AF65-F5344CB8AC3E}">
        <p14:creationId xmlns:p14="http://schemas.microsoft.com/office/powerpoint/2010/main" val="2473282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C87E2CAE-28AA-438D-AAB4-FC90248864FA}"/>
              </a:ext>
            </a:extLst>
          </p:cNvPr>
          <p:cNvCxnSpPr>
            <a:cxnSpLocks/>
          </p:cNvCxnSpPr>
          <p:nvPr/>
        </p:nvCxnSpPr>
        <p:spPr>
          <a:xfrm>
            <a:off x="670560" y="650240"/>
            <a:ext cx="1072315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E322B18-CF1E-457A-A62F-725BF74BFA0A}"/>
              </a:ext>
            </a:extLst>
          </p:cNvPr>
          <p:cNvSpPr/>
          <p:nvPr/>
        </p:nvSpPr>
        <p:spPr>
          <a:xfrm>
            <a:off x="670559" y="1085114"/>
            <a:ext cx="1085959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dirty="0"/>
          </a:p>
          <a:p>
            <a:pPr marL="457200" indent="-457200">
              <a:buFontTx/>
              <a:buAutoNum type="arabicPeriod"/>
            </a:pPr>
            <a:endParaRPr lang="ru-RU" sz="2400" b="1" dirty="0"/>
          </a:p>
          <a:p>
            <a:pPr marL="457200" indent="-457200">
              <a:buFontTx/>
              <a:buAutoNum type="arabicPeriod"/>
            </a:pPr>
            <a:endParaRPr lang="ru-RU" sz="2400" b="1" dirty="0"/>
          </a:p>
          <a:p>
            <a:pPr marL="457200" indent="-457200">
              <a:buFontTx/>
              <a:buAutoNum type="arabicPeriod"/>
            </a:pPr>
            <a:endParaRPr lang="ru-RU" sz="2400" b="1" dirty="0"/>
          </a:p>
          <a:p>
            <a:pPr marL="457200" indent="-457200">
              <a:buAutoNum type="arabicPeriod"/>
            </a:pPr>
            <a:endParaRPr lang="ru-RU" sz="2400" b="1" dirty="0"/>
          </a:p>
          <a:p>
            <a:pPr marL="342900" indent="-342900">
              <a:buAutoNum type="arabicPeriod"/>
            </a:pPr>
            <a:endParaRPr lang="ru-RU" sz="1600" b="1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2914BF08-F498-4642-B808-07141E2CC507}"/>
              </a:ext>
            </a:extLst>
          </p:cNvPr>
          <p:cNvSpPr/>
          <p:nvPr/>
        </p:nvSpPr>
        <p:spPr>
          <a:xfrm>
            <a:off x="497476" y="1265946"/>
            <a:ext cx="4640581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К основной причине возникновения инфляции относится сокращение </a:t>
            </a:r>
            <a:r>
              <a:rPr lang="ru-RU" sz="2200" dirty="0">
                <a:hlinkClick r:id="rId2" tooltip="валового внутреннего продукта (ВВП)"/>
              </a:rPr>
              <a:t>валового внутреннего продукта (ВВП)</a:t>
            </a:r>
            <a:r>
              <a:rPr lang="ru-RU" sz="2200" dirty="0"/>
              <a:t> при неизменном объеме денежной массы в обращении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3D29469-96D5-422E-B434-CF84D9917F62}"/>
              </a:ext>
            </a:extLst>
          </p:cNvPr>
          <p:cNvSpPr txBox="1"/>
          <p:nvPr/>
        </p:nvSpPr>
        <p:spPr>
          <a:xfrm>
            <a:off x="670559" y="248138"/>
            <a:ext cx="6752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Цены в макроэкономике. Влияние цен на состояние экономики.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A4A7E08E-2993-4B31-AD4F-45980A262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5709" y="1005875"/>
            <a:ext cx="5437192" cy="276197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95AC1F1-75CB-49E7-9990-266D0288F9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5709" y="4126302"/>
            <a:ext cx="5475515" cy="25316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AE6B8F6-4054-48B4-9FC6-4811D703A41B}"/>
              </a:ext>
            </a:extLst>
          </p:cNvPr>
          <p:cNvSpPr txBox="1"/>
          <p:nvPr/>
        </p:nvSpPr>
        <p:spPr>
          <a:xfrm>
            <a:off x="6182526" y="673290"/>
            <a:ext cx="2481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Инфляция 2010-2020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C6592E3-052D-4720-8A82-CB582DEB50A5}"/>
              </a:ext>
            </a:extLst>
          </p:cNvPr>
          <p:cNvSpPr txBox="1"/>
          <p:nvPr/>
        </p:nvSpPr>
        <p:spPr>
          <a:xfrm>
            <a:off x="6235001" y="3770668"/>
            <a:ext cx="4234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Изменение индекса ВВП 2010-2019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DC5171E0-4721-4139-9302-11D55DE678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476" y="4192133"/>
            <a:ext cx="5197694" cy="240002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8935207-F15C-486E-AD64-5BEF5C3BB68D}"/>
              </a:ext>
            </a:extLst>
          </p:cNvPr>
          <p:cNvSpPr txBox="1"/>
          <p:nvPr/>
        </p:nvSpPr>
        <p:spPr>
          <a:xfrm>
            <a:off x="-130085" y="3687525"/>
            <a:ext cx="4389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Денежная масса М2 2010-2020</a:t>
            </a:r>
          </a:p>
        </p:txBody>
      </p:sp>
    </p:spTree>
    <p:extLst>
      <p:ext uri="{BB962C8B-B14F-4D97-AF65-F5344CB8AC3E}">
        <p14:creationId xmlns:p14="http://schemas.microsoft.com/office/powerpoint/2010/main" val="245656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C87E2CAE-28AA-438D-AAB4-FC90248864FA}"/>
              </a:ext>
            </a:extLst>
          </p:cNvPr>
          <p:cNvCxnSpPr>
            <a:cxnSpLocks/>
          </p:cNvCxnSpPr>
          <p:nvPr/>
        </p:nvCxnSpPr>
        <p:spPr>
          <a:xfrm>
            <a:off x="670560" y="650240"/>
            <a:ext cx="1072315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E322B18-CF1E-457A-A62F-725BF74BFA0A}"/>
              </a:ext>
            </a:extLst>
          </p:cNvPr>
          <p:cNvSpPr/>
          <p:nvPr/>
        </p:nvSpPr>
        <p:spPr>
          <a:xfrm>
            <a:off x="670559" y="1085114"/>
            <a:ext cx="461554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К основным причинам возникновения инфляции относится рост государственных расходов за счет денежной эмиссии</a:t>
            </a:r>
          </a:p>
          <a:p>
            <a:endParaRPr lang="ru-RU" sz="2400" b="1" dirty="0"/>
          </a:p>
          <a:p>
            <a:pPr marL="457200" indent="-457200">
              <a:buFontTx/>
              <a:buAutoNum type="arabicPeriod"/>
            </a:pPr>
            <a:endParaRPr lang="ru-RU" sz="2400" b="1" dirty="0"/>
          </a:p>
          <a:p>
            <a:pPr marL="457200" indent="-457200">
              <a:buFontTx/>
              <a:buAutoNum type="arabicPeriod"/>
            </a:pPr>
            <a:endParaRPr lang="ru-RU" sz="2400" b="1" dirty="0"/>
          </a:p>
          <a:p>
            <a:endParaRPr lang="ru-RU" sz="2400" b="1" dirty="0"/>
          </a:p>
          <a:p>
            <a:pPr marL="457200" indent="-457200">
              <a:buAutoNum type="arabicPeriod"/>
            </a:pPr>
            <a:endParaRPr lang="ru-RU" sz="2400" b="1" dirty="0"/>
          </a:p>
          <a:p>
            <a:pPr marL="342900" indent="-342900">
              <a:buAutoNum type="arabicPeriod"/>
            </a:pPr>
            <a:endParaRPr lang="ru-RU" sz="1600" b="1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2914BF08-F498-4642-B808-07141E2CC507}"/>
              </a:ext>
            </a:extLst>
          </p:cNvPr>
          <p:cNvSpPr/>
          <p:nvPr/>
        </p:nvSpPr>
        <p:spPr>
          <a:xfrm>
            <a:off x="506184" y="880530"/>
            <a:ext cx="50498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3D29469-96D5-422E-B434-CF84D9917F62}"/>
              </a:ext>
            </a:extLst>
          </p:cNvPr>
          <p:cNvSpPr txBox="1"/>
          <p:nvPr/>
        </p:nvSpPr>
        <p:spPr>
          <a:xfrm>
            <a:off x="670559" y="248138"/>
            <a:ext cx="6752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Цены в макроэкономике. Влияние цен на состояние экономики.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BF8B86C-31FE-4211-B199-CE899FDF2A8A}"/>
              </a:ext>
            </a:extLst>
          </p:cNvPr>
          <p:cNvSpPr txBox="1"/>
          <p:nvPr/>
        </p:nvSpPr>
        <p:spPr>
          <a:xfrm>
            <a:off x="6130736" y="715782"/>
            <a:ext cx="5129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Государственные расходы 2010-2020 млрд. </a:t>
            </a:r>
            <a:r>
              <a:rPr lang="ru-RU" dirty="0" err="1"/>
              <a:t>руб</a:t>
            </a:r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B0587037-2E79-4B60-AEDC-9720135479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1946" y="4042862"/>
            <a:ext cx="5289495" cy="244241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6D28C08-0180-4E55-9C49-29A77B0455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6199" y="1085114"/>
            <a:ext cx="4702484" cy="266931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BD843DA-C058-461B-A242-1EA6F4E3A1A0}"/>
              </a:ext>
            </a:extLst>
          </p:cNvPr>
          <p:cNvSpPr txBox="1"/>
          <p:nvPr/>
        </p:nvSpPr>
        <p:spPr>
          <a:xfrm>
            <a:off x="5621285" y="3754428"/>
            <a:ext cx="4389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Денежная масса М2 2010-2020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F3E65D57-91EB-41AF-9C89-86A7019C18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237" y="3815965"/>
            <a:ext cx="4421952" cy="266931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8FF61D93-9EC4-4BCC-A7BA-DD730A3D7EB2}"/>
              </a:ext>
            </a:extLst>
          </p:cNvPr>
          <p:cNvSpPr txBox="1"/>
          <p:nvPr/>
        </p:nvSpPr>
        <p:spPr>
          <a:xfrm>
            <a:off x="-581152" y="3385096"/>
            <a:ext cx="4389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Инфляция 2010-2020</a:t>
            </a:r>
          </a:p>
        </p:txBody>
      </p:sp>
    </p:spTree>
    <p:extLst>
      <p:ext uri="{BB962C8B-B14F-4D97-AF65-F5344CB8AC3E}">
        <p14:creationId xmlns:p14="http://schemas.microsoft.com/office/powerpoint/2010/main" val="104914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089d6a362f4ba89af1f6e77a8e4798a67149125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3200</TotalTime>
  <Words>3139</Words>
  <Application>Microsoft Office PowerPoint</Application>
  <PresentationFormat>Широкоэкранный</PresentationFormat>
  <Paragraphs>555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7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Внутренний финансовый контроль является непрерывным процессом, реализуемым должностными лицами, работниками главного администратора бюджетных средств, распорядителя бюджетных средств, получателя бюджетных средств, администратора доходов бюджета, администратора источников финансирования дефицита бюджета (далее - администратор бюджетных средств), финансового органа, органа управления государственным внебюджетным фондом, организующими  и выполняющими процедуры составления и исполнения бюджета, ведения бюджетного учета и составления бюджетной отчетности</dc:title>
  <dc:creator>1</dc:creator>
  <cp:lastModifiedBy>Андреев Вячеслав</cp:lastModifiedBy>
  <cp:revision>239</cp:revision>
  <dcterms:created xsi:type="dcterms:W3CDTF">2018-11-03T09:55:20Z</dcterms:created>
  <dcterms:modified xsi:type="dcterms:W3CDTF">2020-05-10T01:00:50Z</dcterms:modified>
</cp:coreProperties>
</file>