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12488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Лекция №5 «Цели и средства </a:t>
            </a:r>
            <a: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  <a:t>социальной реабилитации </a:t>
            </a: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endParaRPr lang="ru-RU" sz="32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850064"/>
            <a:ext cx="7723584" cy="4891304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процессе организации социальной реабилитации необходимо предоставить возможность человеку или группе людей активной жизнедеятельности, гарантировать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определённый уровень социальной стабильности,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продемонстрировать возможные перспективы внутри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нового социального статуса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сформировать ощущение собственной значимости и нужности и чувство ответственности за свою последующую жизнедеятельность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mtClean="0">
                <a:latin typeface="Times New Roman" pitchFamily="18" charset="0"/>
                <a:cs typeface="Times New Roman" pitchFamily="18" charset="0"/>
              </a:rPr>
              <a:t>Именно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этим определяются цели и средства процесса социальной реабилитации. </a:t>
            </a:r>
          </a:p>
        </p:txBody>
      </p:sp>
    </p:spTree>
    <p:extLst>
      <p:ext uri="{BB962C8B-B14F-4D97-AF65-F5344CB8AC3E}">
        <p14:creationId xmlns:p14="http://schemas.microsoft.com/office/powerpoint/2010/main" val="407683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69283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редства </a:t>
            </a:r>
            <a: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  <a:t>социальной </a:t>
            </a: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реабилитации</a:t>
            </a:r>
            <a:endParaRPr lang="ru-RU" sz="32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412776"/>
            <a:ext cx="7723584" cy="5328592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средствам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социальной реабилитации можно отнести следующие системы:</a:t>
            </a:r>
          </a:p>
          <a:p>
            <a:pPr marL="354013" indent="-327025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здравоохранения;</a:t>
            </a:r>
          </a:p>
          <a:p>
            <a:pPr marL="354013" indent="-327025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образования;</a:t>
            </a:r>
          </a:p>
          <a:p>
            <a:pPr marL="354013" indent="-327025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профессиональной подготовки и переподготовки;</a:t>
            </a:r>
          </a:p>
          <a:p>
            <a:pPr marL="354013" indent="-327025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средства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массовой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информации;</a:t>
            </a:r>
          </a:p>
          <a:p>
            <a:pPr marL="354013" indent="-327025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организации и учреждения психологической поддержки, помощи и коррекции;</a:t>
            </a:r>
          </a:p>
          <a:p>
            <a:pPr marL="354013" indent="-327025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общественные и негосударственные организации, работающие в сфере решения специфических социальных и личностных проблем.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4684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62083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Цели </a:t>
            </a:r>
            <a: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  <a:t>социальной </a:t>
            </a: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реабилитации</a:t>
            </a:r>
            <a:endParaRPr lang="ru-RU" sz="32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052736"/>
            <a:ext cx="8172400" cy="5805264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 основным целям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социальной реабилитации относятся: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63525" indent="-236538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восстановление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социального статуса,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63525" indent="-236538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осстановление социальной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позиции субъекта,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63525" indent="-236538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достижение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субъектом определённого уровня социальной, материальной и духовной независимости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63525" indent="-236538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уровня социальной адаптации субъекта к новым условиям жизнедеятельности.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457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Лекция №6 </a:t>
            </a:r>
            <a: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  <a:t>Методы и технологии социальной </a:t>
            </a: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реабилитации </a:t>
            </a:r>
            <a:endParaRPr lang="ru-RU" sz="32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447800"/>
            <a:ext cx="7818072" cy="4800600"/>
          </a:xfrm>
        </p:spPr>
        <p:txBody>
          <a:bodyPr>
            <a:normAutofit fontScale="92500"/>
          </a:bodyPr>
          <a:lstStyle/>
          <a:p>
            <a:pPr marL="82296" indent="0">
              <a:buNone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АНАЛИЗ СТАТЕЙ</a:t>
            </a:r>
          </a:p>
          <a:p>
            <a:pPr marL="82296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Социально-средовая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ориентация и социально-бытовая адаптация различных групп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молодежи: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инвалидов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освободившихся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 мест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лишения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свободы,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мигрантов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езработных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8845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</TotalTime>
  <Words>185</Words>
  <Application>Microsoft Office PowerPoint</Application>
  <PresentationFormat>Экран (4:3)</PresentationFormat>
  <Paragraphs>26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Солнцестояние</vt:lpstr>
      <vt:lpstr>Лекция №5 «Цели и средства социальной реабилитации »</vt:lpstr>
      <vt:lpstr>Средства социальной реабилитации</vt:lpstr>
      <vt:lpstr>Цели социальной реабилитации</vt:lpstr>
      <vt:lpstr>Лекция №6 Методы и технологии социальной реабилитации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</dc:creator>
  <cp:lastModifiedBy>Андрей</cp:lastModifiedBy>
  <cp:revision>9</cp:revision>
  <cp:lastPrinted>2016-01-27T06:48:13Z</cp:lastPrinted>
  <dcterms:created xsi:type="dcterms:W3CDTF">2016-01-10T13:05:58Z</dcterms:created>
  <dcterms:modified xsi:type="dcterms:W3CDTF">2016-01-27T06:48:45Z</dcterms:modified>
</cp:coreProperties>
</file>