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3" r:id="rId7"/>
    <p:sldId id="264" r:id="rId8"/>
    <p:sldId id="265" r:id="rId9"/>
    <p:sldId id="266" r:id="rId10"/>
    <p:sldId id="262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054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492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7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51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58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3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298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48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1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50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153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61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9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864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687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530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5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3F96A38-6F5F-4797-BB2E-9AA17599B9DE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7AAE95E-30C4-4405-A2C1-EA9C7DEAB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616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мужчина, внешний, небо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EC1C48C5-3D8F-4994-BE78-414043982D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2" b="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7122A0-7684-4AC9-A55E-13C00C0FC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Регулятивная функция морали в системе государственной гражданской (муниципальной) службы</a:t>
            </a:r>
            <a:endParaRPr lang="ru-RU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59E2761-C1BF-4157-86CF-510FF3439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6322423"/>
            <a:ext cx="9144000" cy="535577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Султанова Екатерина Владимировна</a:t>
            </a:r>
            <a:endParaRPr lang="ru-RU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69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6ABCF9F-46A6-4370-8EC8-B1EDB4510B54}"/>
              </a:ext>
            </a:extLst>
          </p:cNvPr>
          <p:cNvPicPr preferRelativeResize="0"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2046514"/>
            <a:ext cx="12192001" cy="481148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F7F6D0-BC0C-4A8D-A3FD-1BC1AEEC5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1647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 и политика</a:t>
            </a:r>
            <a:r>
              <a:rPr lang="ru-RU" sz="3700" dirty="0"/>
              <a:t/>
            </a:r>
            <a:br>
              <a:rPr lang="ru-RU" sz="3700" dirty="0"/>
            </a:br>
            <a:endParaRPr lang="ru-RU" sz="37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9865A7-952C-4AEC-AE76-B22DFE73F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527" y="1774372"/>
            <a:ext cx="10484247" cy="4549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соотношения политики и морали занимала и занимает умы мыслителей на протяжении не одного тысячелетия. Данная проблема ставилась еще Платоном, Н. Макиавелли, Т. Гоббсом и другими учеными.</a:t>
            </a:r>
          </a:p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проблемы всегда стояли вопросы нравственного воздействия на власть, способности общества к одухотворению политической конкуренции. В процессе эволюции политической мысли выкристаллизовались три крайних позиции по этим вопросам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27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AD050F-06D1-4A39-A08A-8564192F5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политики и морали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CD6EB1-C99D-4598-9B43-82CD39F94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732449"/>
            <a:ext cx="10831737" cy="47069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и мораль - широкая и многогранная тема, допускающая выяснения ряда взаимосвязанных и взаимообусловленных вопросов. Понимание специфики понятий политика и</a:t>
            </a:r>
            <a:r>
              <a:rPr lang="ru-RU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мораль, их места в политологическом знании, уточнения своеобразия политики и морали как составляющих относительно единой общественной системы регулирования, выявления сути диалектико-функциональной связи институтов политики и морали, выявления особенностей взаимодействия политики и морали в контексте процессов современного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355173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667E32-6944-4777-B3BB-59EAD12E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252" y="184597"/>
            <a:ext cx="10353762" cy="97045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8D192C-F059-4330-A16D-E140610AB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7" y="1155047"/>
            <a:ext cx="11571851" cy="4058751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часть теоретиков (Н. Макиавелли, Г.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Михельс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Бентли, Г. Кан и др.) стояла на позиции отрицания возможностей сколько-нибудь серьезного влияния морали на политику.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часть ученых (Платон, Аристотель, Э. Фромм, Л.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Мэмфорд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Дж. Хаксли и др.), напротив, практически растворяли политические подходы в морально-этических оценках, считая последние ведущими ориентирами для любой, в том числе политической, деятельности.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Третья группа ученых (А.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Швейцер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Ганди, А. Эпштейн и др.) настаивала на необходимости облагораживания политики моралью, соединения тех и других стандартов при осуществлении государственной власти.</a:t>
            </a:r>
          </a:p>
        </p:txBody>
      </p:sp>
    </p:spTree>
    <p:extLst>
      <p:ext uri="{BB962C8B-B14F-4D97-AF65-F5344CB8AC3E}">
        <p14:creationId xmlns:p14="http://schemas.microsoft.com/office/powerpoint/2010/main" val="364145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4252A1-38A4-4A18-8E85-DE025D4AC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и мораль как система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D016D6-EBC7-4EB6-9A9E-D009F6966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и мораль во взаимодействии образующих некоторую целостность, определенную систему, в функционировании которой оказываются и качества ее составляющих, специфика политического и морального воздействия на общественную жизнь и те качества системного порядка, возникающие только в результате взаимодействия компонентов систем.</a:t>
            </a:r>
          </a:p>
        </p:txBody>
      </p:sp>
    </p:spTree>
    <p:extLst>
      <p:ext uri="{BB962C8B-B14F-4D97-AF65-F5344CB8AC3E}">
        <p14:creationId xmlns:p14="http://schemas.microsoft.com/office/powerpoint/2010/main" val="113242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84A6F4-0AE9-4E48-AD7C-B87D9E422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Взаимоотношении политики и морали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2D00A4B-6FDD-4F82-A15C-7830B3D2B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3695136"/>
          </a:xfrm>
        </p:spPr>
        <p:txBody>
          <a:bodyPr/>
          <a:lstStyle/>
          <a:p>
            <a:pPr marL="0" indent="0" algn="ctr"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вечных проблем. На политиков возглавляется выполнение государственных задач в интересах общества, как целого; они располагают, в связи с этим особыми средствами принуждения и могут ими злоупотреблять, используя их к собственной выгоде и в ущерб многим людям. </a:t>
            </a:r>
          </a:p>
        </p:txBody>
      </p:sp>
    </p:spTree>
    <p:extLst>
      <p:ext uri="{BB962C8B-B14F-4D97-AF65-F5344CB8AC3E}">
        <p14:creationId xmlns:p14="http://schemas.microsoft.com/office/powerpoint/2010/main" val="349412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0FE262-16E6-4E03-AC35-156A00B99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Варианты </a:t>
            </a:r>
            <a:r>
              <a:rPr lang="ru-RU" dirty="0">
                <a:effectLst/>
              </a:rPr>
              <a:t>взаимодействий между политикой и моралью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B987108-5273-44F9-A7FA-868D4AD0E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732449"/>
            <a:ext cx="10825359" cy="4563848"/>
          </a:xfrm>
        </p:spPr>
        <p:txBody>
          <a:bodyPr>
            <a:normAutofit fontScale="85000" lnSpcReduction="10000"/>
          </a:bodyPr>
          <a:lstStyle/>
          <a:p>
            <a:r>
              <a:rPr lang="ru-RU" sz="3000" dirty="0">
                <a:effectLst/>
              </a:rPr>
              <a:t>Этическое обоснование политики, провозглашение первенства морали перед политикой вплоть до полного подчинения моралью политики.</a:t>
            </a:r>
          </a:p>
          <a:p>
            <a:r>
              <a:rPr lang="ru-RU" sz="3000" dirty="0">
                <a:effectLst/>
              </a:rPr>
              <a:t>Обоснование автономности морали и политики до полного разрыва между ними.</a:t>
            </a:r>
          </a:p>
          <a:p>
            <a:r>
              <a:rPr lang="ru-RU" sz="3000" dirty="0">
                <a:effectLst/>
              </a:rPr>
              <a:t>Обоснование права политики в необходимых случаях действовать не </a:t>
            </a:r>
            <a:r>
              <a:rPr lang="ru-RU" sz="3000" dirty="0" err="1">
                <a:effectLst/>
              </a:rPr>
              <a:t>согласуясь</a:t>
            </a:r>
            <a:r>
              <a:rPr lang="ru-RU" sz="3000" dirty="0">
                <a:effectLst/>
              </a:rPr>
              <a:t> с нормами морали.</a:t>
            </a:r>
          </a:p>
          <a:p>
            <a:r>
              <a:rPr lang="ru-RU" sz="3000" dirty="0">
                <a:effectLst/>
              </a:rPr>
              <a:t>Оправдание аморализма политики, игнорирование ею морали.</a:t>
            </a:r>
          </a:p>
          <a:p>
            <a:r>
              <a:rPr lang="ru-RU" sz="3000" dirty="0">
                <a:effectLst/>
              </a:rPr>
              <a:t>Взаимодействие политики и морали в процессе их взаимного влияния друг на друга.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25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E241F5-0CCF-44C4-A901-A623E5BA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Отказ </a:t>
            </a:r>
            <a:r>
              <a:rPr lang="ru-RU" dirty="0">
                <a:effectLst/>
              </a:rPr>
              <a:t>от нравственных критериев политики неприемлема по следующим основаниям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41DC83-6270-49DD-8FE2-EE3CA6A74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773108" cy="4563848"/>
          </a:xfrm>
        </p:spPr>
        <p:txBody>
          <a:bodyPr>
            <a:normAutofit lnSpcReduction="10000"/>
          </a:bodyPr>
          <a:lstStyle/>
          <a:p>
            <a:r>
              <a:rPr lang="ru-RU" sz="3000" dirty="0">
                <a:effectLst/>
              </a:rPr>
              <a:t>Многократно возросла “цена” политических решений в плане возрастания их воздействия на судьбу людей;</a:t>
            </a:r>
          </a:p>
          <a:p>
            <a:r>
              <a:rPr lang="ru-RU" sz="3000" dirty="0">
                <a:effectLst/>
              </a:rPr>
              <a:t>В условиях демократизации резко повышается зависимость политиков от общественного мнения;</a:t>
            </a:r>
          </a:p>
          <a:p>
            <a:r>
              <a:rPr lang="ru-RU" sz="3000" dirty="0">
                <a:effectLst/>
              </a:rPr>
              <a:t>Намного больше, чем прежде, стала информированность людей о различных аспектах принятия политических решений.</a:t>
            </a:r>
          </a:p>
          <a:p>
            <a:r>
              <a:rPr lang="ru-RU" sz="3000" dirty="0">
                <a:effectLst/>
              </a:rPr>
              <a:t>Однако все это не означает, что политика стала гуманной и нравственно обоснованной.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30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A1AA4F-3770-4607-B13D-94CB354C3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Взаимодействие морали и политики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CDBA19-E57B-4343-A7FB-F2716DA77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>
                <a:effectLst/>
              </a:rPr>
              <a:t>Мораль и политика относительно автономны по отношению друг к другу. Разделяющая их функциональная автономия делает их отношения несимметричными. </a:t>
            </a:r>
          </a:p>
          <a:p>
            <a:r>
              <a:rPr lang="ru-RU" sz="3000" dirty="0">
                <a:effectLst/>
              </a:rPr>
              <a:t>Политика организует совместную жизнь людей и их деятельность, регулирует и контролирует жизнь общества.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2026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3DF041-A091-415C-87A1-64647A529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Нравственная оценка политических решений и личности политика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66F213-A139-41B5-BDB3-8AA0782DA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732449"/>
            <a:ext cx="10642479" cy="4450637"/>
          </a:xfrm>
        </p:spPr>
        <p:txBody>
          <a:bodyPr>
            <a:noAutofit/>
          </a:bodyPr>
          <a:lstStyle/>
          <a:p>
            <a:r>
              <a:rPr lang="ru-RU" sz="3000" dirty="0">
                <a:effectLst/>
              </a:rPr>
              <a:t>Политические решения принимаются органами государственной власти, политическими лидерами, руководителями. </a:t>
            </a:r>
          </a:p>
          <a:p>
            <a:r>
              <a:rPr lang="ru-RU" sz="3000" dirty="0">
                <a:effectLst/>
              </a:rPr>
              <a:t>Политические лидеры, по мнению некоторых авторов, - это персонифицированные массовые желания, ожидания и эмоции. </a:t>
            </a:r>
          </a:p>
          <a:p>
            <a:r>
              <a:rPr lang="ru-RU" sz="3000" dirty="0">
                <a:effectLst/>
              </a:rPr>
              <a:t>Нравственные образец в политике – это образ </a:t>
            </a:r>
            <a:r>
              <a:rPr lang="ru-RU" sz="3000" dirty="0" smtClean="0">
                <a:effectLst/>
              </a:rPr>
              <a:t>«желаемого я», </a:t>
            </a:r>
            <a:r>
              <a:rPr lang="ru-RU" sz="3000" dirty="0">
                <a:effectLst/>
              </a:rPr>
              <a:t>каким хотелось бы быть, какой хотелось создать.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86602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28d91a5de167692881c1e28d3abb4ffb0b725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TM04033929[[fn=Грифель]]</Template>
  <TotalTime>189</TotalTime>
  <Words>591</Words>
  <Application>Microsoft Office PowerPoint</Application>
  <PresentationFormat>Широкоэкранный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Calisto MT</vt:lpstr>
      <vt:lpstr>Times New Roman</vt:lpstr>
      <vt:lpstr>Trebuchet MS</vt:lpstr>
      <vt:lpstr>Wingdings 2</vt:lpstr>
      <vt:lpstr>Сланец</vt:lpstr>
      <vt:lpstr>Регулятивная функция морали в системе государственной гражданской (муниципальной) службы</vt:lpstr>
      <vt:lpstr>Мораль и политика </vt:lpstr>
      <vt:lpstr> Взаимодействие политики и морали </vt:lpstr>
      <vt:lpstr>Позиции</vt:lpstr>
      <vt:lpstr>Политика и мораль как система </vt:lpstr>
      <vt:lpstr>Взаимоотношении политики и морали </vt:lpstr>
      <vt:lpstr>Варианты взаимодействий между политикой и моралью</vt:lpstr>
      <vt:lpstr>Отказ от нравственных критериев политики неприемлема по следующим основаниям</vt:lpstr>
      <vt:lpstr>Взаимодействие морали и политики </vt:lpstr>
      <vt:lpstr>Нравственная оценка политических решений и личности политика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Проблема соотношения морали и политики</dc:title>
  <dc:creator>Acer</dc:creator>
  <cp:lastModifiedBy>Баталова Екатерина</cp:lastModifiedBy>
  <cp:revision>19</cp:revision>
  <dcterms:created xsi:type="dcterms:W3CDTF">2018-04-15T07:20:11Z</dcterms:created>
  <dcterms:modified xsi:type="dcterms:W3CDTF">2018-06-27T04:35:40Z</dcterms:modified>
</cp:coreProperties>
</file>