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</p:sldLst>
    </p:custShow>
  </p:custShowLst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8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7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9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6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32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3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2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99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13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325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33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5924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28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0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5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3D8C1-CE53-46FB-B3B7-A9536B9D06E3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5D30A7-047B-4BB0-9375-B529419FE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0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18" name="chimes.wav"/>
          </p:stSnd>
        </p:sndAc>
      </p:transition>
    </mc:Choice>
    <mc:Fallback xmlns="">
      <p:transition spd="slow">
        <p:fade/>
        <p:sndAc>
          <p:stSnd>
            <p:snd r:embed="rId19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241145" cy="1320800"/>
          </a:xfrm>
        </p:spPr>
        <p:txBody>
          <a:bodyPr/>
          <a:lstStyle/>
          <a:p>
            <a:pPr algn="ctr"/>
            <a:r>
              <a:rPr lang="ru-RU" dirty="0"/>
              <a:t>Внешнеторговая политика и роль государства в ее регулировании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34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05081" y="680366"/>
            <a:ext cx="8825658" cy="2677648"/>
          </a:xfrm>
        </p:spPr>
        <p:txBody>
          <a:bodyPr/>
          <a:lstStyle/>
          <a:p>
            <a:r>
              <a:rPr lang="ru-RU" dirty="0" smtClean="0"/>
              <a:t>Понятие внешней торговли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05081" y="3385973"/>
            <a:ext cx="8825658" cy="861420"/>
          </a:xfrm>
        </p:spPr>
        <p:txBody>
          <a:bodyPr>
            <a:normAutofit/>
          </a:bodyPr>
          <a:lstStyle/>
          <a:p>
            <a:r>
              <a:rPr lang="ru-RU" dirty="0" smtClean="0"/>
              <a:t>Это система мероприятий</a:t>
            </a:r>
            <a:r>
              <a:rPr lang="en-US" dirty="0" smtClean="0"/>
              <a:t>,</a:t>
            </a:r>
            <a:r>
              <a:rPr lang="ru-RU" dirty="0" smtClean="0"/>
              <a:t> с помощью которых </a:t>
            </a:r>
            <a:r>
              <a:rPr lang="ru-RU" dirty="0" smtClean="0"/>
              <a:t>осуществляется </a:t>
            </a:r>
            <a:r>
              <a:rPr lang="ru-RU" dirty="0" smtClean="0"/>
              <a:t>торговля между регионами</a:t>
            </a:r>
            <a:r>
              <a:rPr lang="en-US" dirty="0" smtClean="0"/>
              <a:t>,</a:t>
            </a:r>
            <a:r>
              <a:rPr lang="ru-RU" dirty="0" smtClean="0"/>
              <a:t> СТРАНАМИ НА РАЗНЫХ РЫНКАХ ТОВАРОВ И УСЛУГ.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21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54954" y="887104"/>
            <a:ext cx="4351025" cy="5049672"/>
          </a:xfrm>
        </p:spPr>
        <p:txBody>
          <a:bodyPr/>
          <a:lstStyle/>
          <a:p>
            <a:r>
              <a:rPr lang="ru-RU" dirty="0" smtClean="0"/>
              <a:t>ВНЕШНЕ ТОРГОВАЯ ПОЛИТИКА СОСТОИТ ИЗ ОПРЕДЕЛЕННЫХ ЭЛЕМЕНТОВ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52" y="887104"/>
            <a:ext cx="5622878" cy="504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9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42449" y="846161"/>
            <a:ext cx="9294125" cy="9163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ОСНОВНЫМИ ЦЕЛЯМИ ВНЕШНЕТОРГОВОЙ ПОЛИТИКИ ЯВЛЯЮТСЯ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Изменение объемов экспортных и импортных операций;</a:t>
            </a:r>
          </a:p>
          <a:p>
            <a:r>
              <a:rPr lang="ru-RU" dirty="0" smtClean="0"/>
              <a:t>Изменение структуры торговли на внешнем рынке;</a:t>
            </a:r>
          </a:p>
          <a:p>
            <a:r>
              <a:rPr lang="ru-RU" dirty="0" smtClean="0"/>
              <a:t>Обеспечение страны необходимыми видами ресурсов;</a:t>
            </a:r>
          </a:p>
          <a:p>
            <a:r>
              <a:rPr lang="ru-RU" dirty="0" smtClean="0"/>
              <a:t>Регулирование участия страны в международном разделении труда;</a:t>
            </a:r>
          </a:p>
          <a:p>
            <a:r>
              <a:rPr lang="ru-RU" dirty="0" smtClean="0"/>
              <a:t>Изменение соотношения цен на экспорт и импорт.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34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20119" y="973668"/>
            <a:ext cx="8134066" cy="7069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Два направления развития внешнеторговой политики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Политика свободной торговли –означает воздержание государства от вмешательства во внешнюю торговлю</a:t>
            </a:r>
            <a:r>
              <a:rPr lang="en-US" dirty="0" smtClean="0"/>
              <a:t>,</a:t>
            </a:r>
            <a:r>
              <a:rPr lang="ru-RU" dirty="0" smtClean="0"/>
              <a:t> оставляя рынок основным регулирующим инструментом.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Протекционизм – основывается на защите отечественной экономики от иностранных конкурентов. Положительным моментом также будет снижение безработицы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14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830" y="301700"/>
            <a:ext cx="10757947" cy="766610"/>
          </a:xfrm>
        </p:spPr>
        <p:txBody>
          <a:bodyPr/>
          <a:lstStyle/>
          <a:p>
            <a:pPr algn="ctr"/>
            <a:r>
              <a:rPr lang="ru-RU" dirty="0" smtClean="0"/>
              <a:t>Методы регулирования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 flipH="1" flipV="1">
            <a:off x="12191999" y="6398983"/>
            <a:ext cx="45719" cy="5640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49" y="977775"/>
            <a:ext cx="9949758" cy="547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3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4258" y="809895"/>
            <a:ext cx="8488908" cy="11826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Методы регулирования экономики</a:t>
            </a:r>
            <a:br>
              <a:rPr lang="ru-RU" dirty="0" smtClean="0"/>
            </a:br>
            <a:r>
              <a:rPr lang="ru-RU" dirty="0" smtClean="0"/>
              <a:t>        существует два метода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ЭКОНОМИЧЕСКИЕ (косвенные)- </a:t>
            </a:r>
            <a:r>
              <a:rPr lang="ru-RU" dirty="0" smtClean="0"/>
              <a:t>относится бюджетное</a:t>
            </a:r>
            <a:r>
              <a:rPr lang="en-US" dirty="0" smtClean="0"/>
              <a:t>,</a:t>
            </a:r>
            <a:r>
              <a:rPr lang="ru-RU" dirty="0" smtClean="0"/>
              <a:t> налоговое и кредитно-денежное регулирование. </a:t>
            </a:r>
          </a:p>
          <a:p>
            <a:r>
              <a:rPr lang="ru-RU" dirty="0" smtClean="0"/>
              <a:t>Для экономического воздействия государству необходимы значительные финансовые ресурсы</a:t>
            </a:r>
            <a:r>
              <a:rPr lang="en-US" dirty="0" smtClean="0"/>
              <a:t>, к</a:t>
            </a:r>
            <a:r>
              <a:rPr lang="ru-RU" dirty="0" err="1" smtClean="0"/>
              <a:t>оторые</a:t>
            </a:r>
            <a:r>
              <a:rPr lang="ru-RU" dirty="0" smtClean="0"/>
              <a:t> формируются в </a:t>
            </a:r>
            <a:r>
              <a:rPr lang="ru-RU" dirty="0" err="1" smtClean="0"/>
              <a:t>госюджете</a:t>
            </a:r>
            <a:r>
              <a:rPr lang="ru-RU" dirty="0" smtClean="0"/>
              <a:t>.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АДМИНИСТРАТИВНЫЕ (прямые)- </a:t>
            </a:r>
            <a:r>
              <a:rPr lang="ru-RU" dirty="0" smtClean="0"/>
              <a:t>основаны на осуществлении контроля над такими </a:t>
            </a:r>
            <a:r>
              <a:rPr lang="ru-RU" dirty="0" err="1" smtClean="0"/>
              <a:t>админи</a:t>
            </a:r>
            <a:r>
              <a:rPr lang="en-US" dirty="0" smtClean="0"/>
              <a:t>c</a:t>
            </a:r>
            <a:r>
              <a:rPr lang="ru-RU" dirty="0" err="1" smtClean="0"/>
              <a:t>тративными</a:t>
            </a:r>
            <a:r>
              <a:rPr lang="ru-RU" dirty="0" smtClean="0"/>
              <a:t> понятиями</a:t>
            </a:r>
            <a:r>
              <a:rPr lang="en-US" dirty="0" smtClean="0"/>
              <a:t>, </a:t>
            </a:r>
            <a:r>
              <a:rPr lang="ru-RU" dirty="0" smtClean="0"/>
              <a:t>как цены</a:t>
            </a:r>
            <a:r>
              <a:rPr lang="en-US" dirty="0" smtClean="0"/>
              <a:t>,</a:t>
            </a:r>
            <a:r>
              <a:rPr lang="ru-RU" dirty="0" smtClean="0"/>
              <a:t> квоты</a:t>
            </a:r>
            <a:r>
              <a:rPr lang="en-US" dirty="0" smtClean="0"/>
              <a:t>,</a:t>
            </a:r>
            <a:r>
              <a:rPr lang="ru-RU" dirty="0" smtClean="0"/>
              <a:t> лицензии</a:t>
            </a:r>
            <a:r>
              <a:rPr lang="en-US" dirty="0" smtClean="0"/>
              <a:t>,</a:t>
            </a:r>
            <a:r>
              <a:rPr lang="ru-RU" dirty="0" smtClean="0"/>
              <a:t> доходы и многими другими.</a:t>
            </a:r>
          </a:p>
          <a:p>
            <a:r>
              <a:rPr lang="ru-RU" dirty="0" smtClean="0"/>
              <a:t>Экономические интересы здесь не учитываются абсолютно или могут проявляться лишь косвенно.</a:t>
            </a:r>
          </a:p>
          <a:p>
            <a:r>
              <a:rPr lang="ru-RU" dirty="0" smtClean="0"/>
              <a:t>Этот метод бессилен в случаи когда необходима финансовая стимуляция субъекта</a:t>
            </a:r>
            <a:r>
              <a:rPr lang="en-US" dirty="0" smtClean="0"/>
              <a:t>,</a:t>
            </a:r>
            <a:r>
              <a:rPr lang="ru-RU" dirty="0" smtClean="0"/>
              <a:t> а все регулирование сводится к </a:t>
            </a:r>
            <a:r>
              <a:rPr lang="ru-RU" dirty="0" err="1" smtClean="0"/>
              <a:t>законадательству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17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dea8c2664bca2abf38f092d2940eaba7918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209</Words>
  <Application>Microsoft Office PowerPoint</Application>
  <PresentationFormat>Широкоэкранный</PresentationFormat>
  <Paragraphs>20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  <vt:variant>
        <vt:lpstr>Произвольные показы</vt:lpstr>
      </vt:variant>
      <vt:variant>
        <vt:i4>1</vt:i4>
      </vt:variant>
    </vt:vector>
  </HeadingPairs>
  <TitlesOfParts>
    <vt:vector size="12" baseType="lpstr">
      <vt:lpstr>Arial</vt:lpstr>
      <vt:lpstr>Trebuchet MS</vt:lpstr>
      <vt:lpstr>Wingdings 3</vt:lpstr>
      <vt:lpstr>Грань</vt:lpstr>
      <vt:lpstr>Внешнеторговая политика и роль государства в ее регулировании</vt:lpstr>
      <vt:lpstr>Понятие внешней торговли</vt:lpstr>
      <vt:lpstr>ВНЕШНЕ ТОРГОВАЯ ПОЛИТИКА СОСТОИТ ИЗ ОПРЕДЕЛЕННЫХ ЭЛЕМЕНТОВ</vt:lpstr>
      <vt:lpstr>ОСНОВНЫМИ ЦЕЛЯМИ ВНЕШНЕТОРГОВОЙ ПОЛИТИКИ ЯВЛЯЮТСЯ</vt:lpstr>
      <vt:lpstr>Два направления развития внешнеторговой политики</vt:lpstr>
      <vt:lpstr>Методы регулирования</vt:lpstr>
      <vt:lpstr>Методы регулирования экономики         существует два метода</vt:lpstr>
      <vt:lpstr>Произвольный показ 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Внешнеторговая политика</dc:title>
  <dc:creator>Пользователь Windows</dc:creator>
  <cp:lastModifiedBy>Кузубов Алексей</cp:lastModifiedBy>
  <cp:revision>19</cp:revision>
  <dcterms:created xsi:type="dcterms:W3CDTF">2017-03-23T16:38:48Z</dcterms:created>
  <dcterms:modified xsi:type="dcterms:W3CDTF">2018-05-25T03:10:00Z</dcterms:modified>
</cp:coreProperties>
</file>