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71" r:id="rId2"/>
    <p:sldId id="270" r:id="rId3"/>
    <p:sldId id="272" r:id="rId4"/>
    <p:sldId id="257" r:id="rId5"/>
    <p:sldId id="256" r:id="rId6"/>
    <p:sldId id="258" r:id="rId7"/>
    <p:sldId id="259" r:id="rId8"/>
    <p:sldId id="266" r:id="rId9"/>
    <p:sldId id="267" r:id="rId10"/>
    <p:sldId id="260" r:id="rId11"/>
    <p:sldId id="268" r:id="rId12"/>
    <p:sldId id="269" r:id="rId13"/>
    <p:sldId id="261" r:id="rId14"/>
    <p:sldId id="262" r:id="rId15"/>
    <p:sldId id="263" r:id="rId16"/>
    <p:sldId id="264" r:id="rId17"/>
    <p:sldId id="265" r:id="rId18"/>
    <p:sldId id="273" r:id="rId19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D3EDA1-F5F6-4E7A-A700-8F52B1E618D8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61C8E6-DECC-4C9C-8B35-50382C4F1B2A}">
      <dgm:prSet phldrT="[Текст]" custT="1"/>
      <dgm:spPr/>
      <dgm:t>
        <a:bodyPr/>
        <a:lstStyle/>
        <a:p>
          <a:r>
            <a:rPr lang="ru-RU" sz="4000" b="1" dirty="0" smtClean="0"/>
            <a:t>Спринклер</a:t>
          </a:r>
          <a:r>
            <a:rPr lang="ru-RU" sz="4000" dirty="0" smtClean="0"/>
            <a:t> (</a:t>
          </a:r>
          <a:r>
            <a:rPr lang="ru-RU" sz="4000" dirty="0" err="1" smtClean="0"/>
            <a:t>англ</a:t>
          </a:r>
          <a:r>
            <a:rPr lang="ru-RU" sz="4000" dirty="0" smtClean="0"/>
            <a:t> . </a:t>
          </a:r>
          <a:r>
            <a:rPr lang="ru-RU" sz="4000" dirty="0" err="1" smtClean="0"/>
            <a:t>sprinkler</a:t>
          </a:r>
          <a:r>
            <a:rPr lang="ru-RU" sz="4000" dirty="0" smtClean="0"/>
            <a:t> - разбрызгиватель)</a:t>
          </a:r>
          <a:endParaRPr lang="ru-RU" sz="4000" dirty="0"/>
        </a:p>
      </dgm:t>
    </dgm:pt>
    <dgm:pt modelId="{41882852-DC13-4B13-961E-1F2C78879039}" type="parTrans" cxnId="{2D560C24-E7C7-47C5-931C-1E301638BC77}">
      <dgm:prSet/>
      <dgm:spPr/>
      <dgm:t>
        <a:bodyPr/>
        <a:lstStyle/>
        <a:p>
          <a:endParaRPr lang="ru-RU"/>
        </a:p>
      </dgm:t>
    </dgm:pt>
    <dgm:pt modelId="{8A1E0D0C-77B8-4A3C-AB96-0AEF55FE29D9}" type="sibTrans" cxnId="{2D560C24-E7C7-47C5-931C-1E301638BC77}">
      <dgm:prSet/>
      <dgm:spPr/>
      <dgm:t>
        <a:bodyPr/>
        <a:lstStyle/>
        <a:p>
          <a:endParaRPr lang="ru-RU"/>
        </a:p>
      </dgm:t>
    </dgm:pt>
    <dgm:pt modelId="{12A8C82D-D1A9-4E87-B3F6-941F1A281516}">
      <dgm:prSet phldrT="[Текст]"/>
      <dgm:spPr/>
      <dgm:t>
        <a:bodyPr/>
        <a:lstStyle/>
        <a:p>
          <a:r>
            <a:rPr lang="ru-RU" dirty="0" smtClean="0"/>
            <a:t>оросительная головка, устанавливаемая на трубопроводах систем водного и пенного пожаротушения. </a:t>
          </a:r>
          <a:endParaRPr lang="ru-RU" dirty="0"/>
        </a:p>
      </dgm:t>
    </dgm:pt>
    <dgm:pt modelId="{6B33BC67-CF4D-4DFA-BC4E-23CBE7E353B8}" type="parTrans" cxnId="{CCEE5343-8FC4-487D-A2F4-0D839E62C715}">
      <dgm:prSet/>
      <dgm:spPr/>
      <dgm:t>
        <a:bodyPr/>
        <a:lstStyle/>
        <a:p>
          <a:endParaRPr lang="ru-RU"/>
        </a:p>
      </dgm:t>
    </dgm:pt>
    <dgm:pt modelId="{9960014B-5AF8-415B-B09B-9A38BB055918}" type="sibTrans" cxnId="{CCEE5343-8FC4-487D-A2F4-0D839E62C715}">
      <dgm:prSet/>
      <dgm:spPr/>
      <dgm:t>
        <a:bodyPr/>
        <a:lstStyle/>
        <a:p>
          <a:endParaRPr lang="ru-RU"/>
        </a:p>
      </dgm:t>
    </dgm:pt>
    <dgm:pt modelId="{B9C32673-5303-4BB6-9002-218DC460B795}">
      <dgm:prSet phldrT="[Текст]" custT="1"/>
      <dgm:spPr/>
      <dgm:t>
        <a:bodyPr/>
        <a:lstStyle/>
        <a:p>
          <a:pPr algn="ctr"/>
          <a:r>
            <a:rPr lang="ru-RU" sz="4000" b="1" dirty="0" err="1" smtClean="0"/>
            <a:t>Спринклерная</a:t>
          </a:r>
          <a:r>
            <a:rPr lang="ru-RU" sz="4000" b="1" dirty="0" smtClean="0"/>
            <a:t> система пожаротушения</a:t>
          </a:r>
          <a:endParaRPr lang="ru-RU" sz="4000" dirty="0"/>
        </a:p>
      </dgm:t>
    </dgm:pt>
    <dgm:pt modelId="{386518D6-D067-4643-B23F-504332D27319}" type="parTrans" cxnId="{3F997B1D-71F5-42BB-96FA-8578872F6D06}">
      <dgm:prSet/>
      <dgm:spPr/>
      <dgm:t>
        <a:bodyPr/>
        <a:lstStyle/>
        <a:p>
          <a:endParaRPr lang="ru-RU"/>
        </a:p>
      </dgm:t>
    </dgm:pt>
    <dgm:pt modelId="{024AADBF-E150-4B42-833F-6C656DD46E8D}" type="sibTrans" cxnId="{3F997B1D-71F5-42BB-96FA-8578872F6D06}">
      <dgm:prSet/>
      <dgm:spPr/>
      <dgm:t>
        <a:bodyPr/>
        <a:lstStyle/>
        <a:p>
          <a:endParaRPr lang="ru-RU"/>
        </a:p>
      </dgm:t>
    </dgm:pt>
    <dgm:pt modelId="{4D7F4B6C-7B3C-427B-9B53-AFF402E25345}">
      <dgm:prSet phldrT="[Текст]"/>
      <dgm:spPr/>
      <dgm:t>
        <a:bodyPr/>
        <a:lstStyle/>
        <a:p>
          <a:r>
            <a:rPr lang="ru-RU" dirty="0" smtClean="0"/>
            <a:t>это система трубопроводов, постоянно заполненная огнетушащим составом, снабженная специальными насадками, спринклерами, </a:t>
          </a:r>
          <a:r>
            <a:rPr lang="ru-RU" dirty="0" err="1" smtClean="0"/>
            <a:t>легкоплавная</a:t>
          </a:r>
          <a:r>
            <a:rPr lang="ru-RU" dirty="0" smtClean="0"/>
            <a:t> насадка которых, вскрываясь при начальной стадии возгорания, обеспечивает подачу огнетушащего состава на очаг возгорания.</a:t>
          </a:r>
          <a:endParaRPr lang="ru-RU" dirty="0"/>
        </a:p>
      </dgm:t>
    </dgm:pt>
    <dgm:pt modelId="{DC622B2B-F662-4050-A1F6-D0C4BA1A538F}" type="parTrans" cxnId="{45ABF1AF-F3D1-477B-BEFD-4FC8FAA63E26}">
      <dgm:prSet/>
      <dgm:spPr/>
      <dgm:t>
        <a:bodyPr/>
        <a:lstStyle/>
        <a:p>
          <a:endParaRPr lang="ru-RU"/>
        </a:p>
      </dgm:t>
    </dgm:pt>
    <dgm:pt modelId="{2DE12C3A-D7B0-4DC2-A58D-FB8A8B887576}" type="sibTrans" cxnId="{45ABF1AF-F3D1-477B-BEFD-4FC8FAA63E26}">
      <dgm:prSet/>
      <dgm:spPr/>
      <dgm:t>
        <a:bodyPr/>
        <a:lstStyle/>
        <a:p>
          <a:endParaRPr lang="ru-RU"/>
        </a:p>
      </dgm:t>
    </dgm:pt>
    <dgm:pt modelId="{504D779A-ECB1-40B0-8F9E-0F447680FB49}" type="pres">
      <dgm:prSet presAssocID="{41D3EDA1-F5F6-4E7A-A700-8F52B1E618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DB3055-043B-4BF0-9B52-606CE7293C33}" type="pres">
      <dgm:prSet presAssocID="{6561C8E6-DECC-4C9C-8B35-50382C4F1B2A}" presName="parentText" presStyleLbl="node1" presStyleIdx="0" presStyleCnt="2" custScaleY="717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23A61F-DB92-463D-B306-A244A0A434CE}" type="pres">
      <dgm:prSet presAssocID="{6561C8E6-DECC-4C9C-8B35-50382C4F1B2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88B22B-3105-466B-A414-2495121D7CC0}" type="pres">
      <dgm:prSet presAssocID="{B9C32673-5303-4BB6-9002-218DC460B795}" presName="parentText" presStyleLbl="node1" presStyleIdx="1" presStyleCnt="2" custScaleY="867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053B18-193D-4F28-99CB-158164E8E47E}" type="pres">
      <dgm:prSet presAssocID="{B9C32673-5303-4BB6-9002-218DC460B795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997B1D-71F5-42BB-96FA-8578872F6D06}" srcId="{41D3EDA1-F5F6-4E7A-A700-8F52B1E618D8}" destId="{B9C32673-5303-4BB6-9002-218DC460B795}" srcOrd="1" destOrd="0" parTransId="{386518D6-D067-4643-B23F-504332D27319}" sibTransId="{024AADBF-E150-4B42-833F-6C656DD46E8D}"/>
    <dgm:cxn modelId="{475CEE57-1561-4451-892B-DDAF73951AB3}" type="presOf" srcId="{6561C8E6-DECC-4C9C-8B35-50382C4F1B2A}" destId="{44DB3055-043B-4BF0-9B52-606CE7293C33}" srcOrd="0" destOrd="0" presId="urn:microsoft.com/office/officeart/2005/8/layout/vList2"/>
    <dgm:cxn modelId="{CAA828A6-0B9C-42DF-B2FF-03F51E0D0CB0}" type="presOf" srcId="{41D3EDA1-F5F6-4E7A-A700-8F52B1E618D8}" destId="{504D779A-ECB1-40B0-8F9E-0F447680FB49}" srcOrd="0" destOrd="0" presId="urn:microsoft.com/office/officeart/2005/8/layout/vList2"/>
    <dgm:cxn modelId="{CCEE5343-8FC4-487D-A2F4-0D839E62C715}" srcId="{6561C8E6-DECC-4C9C-8B35-50382C4F1B2A}" destId="{12A8C82D-D1A9-4E87-B3F6-941F1A281516}" srcOrd="0" destOrd="0" parTransId="{6B33BC67-CF4D-4DFA-BC4E-23CBE7E353B8}" sibTransId="{9960014B-5AF8-415B-B09B-9A38BB055918}"/>
    <dgm:cxn modelId="{97FBA9FE-0BF7-49C1-9353-02287DC374C0}" type="presOf" srcId="{4D7F4B6C-7B3C-427B-9B53-AFF402E25345}" destId="{DD053B18-193D-4F28-99CB-158164E8E47E}" srcOrd="0" destOrd="0" presId="urn:microsoft.com/office/officeart/2005/8/layout/vList2"/>
    <dgm:cxn modelId="{2D560C24-E7C7-47C5-931C-1E301638BC77}" srcId="{41D3EDA1-F5F6-4E7A-A700-8F52B1E618D8}" destId="{6561C8E6-DECC-4C9C-8B35-50382C4F1B2A}" srcOrd="0" destOrd="0" parTransId="{41882852-DC13-4B13-961E-1F2C78879039}" sibTransId="{8A1E0D0C-77B8-4A3C-AB96-0AEF55FE29D9}"/>
    <dgm:cxn modelId="{1E28F7C8-6BFC-434D-86A2-83DF38FF472B}" type="presOf" srcId="{12A8C82D-D1A9-4E87-B3F6-941F1A281516}" destId="{5D23A61F-DB92-463D-B306-A244A0A434CE}" srcOrd="0" destOrd="0" presId="urn:microsoft.com/office/officeart/2005/8/layout/vList2"/>
    <dgm:cxn modelId="{F25912F4-819A-4819-900B-9D2AC7EBE755}" type="presOf" srcId="{B9C32673-5303-4BB6-9002-218DC460B795}" destId="{4088B22B-3105-466B-A414-2495121D7CC0}" srcOrd="0" destOrd="0" presId="urn:microsoft.com/office/officeart/2005/8/layout/vList2"/>
    <dgm:cxn modelId="{45ABF1AF-F3D1-477B-BEFD-4FC8FAA63E26}" srcId="{B9C32673-5303-4BB6-9002-218DC460B795}" destId="{4D7F4B6C-7B3C-427B-9B53-AFF402E25345}" srcOrd="0" destOrd="0" parTransId="{DC622B2B-F662-4050-A1F6-D0C4BA1A538F}" sibTransId="{2DE12C3A-D7B0-4DC2-A58D-FB8A8B887576}"/>
    <dgm:cxn modelId="{D22051F3-98A7-4D23-90DB-B0242C3DC6C0}" type="presParOf" srcId="{504D779A-ECB1-40B0-8F9E-0F447680FB49}" destId="{44DB3055-043B-4BF0-9B52-606CE7293C33}" srcOrd="0" destOrd="0" presId="urn:microsoft.com/office/officeart/2005/8/layout/vList2"/>
    <dgm:cxn modelId="{7B014999-9423-403C-81DB-3CE6B0577D1B}" type="presParOf" srcId="{504D779A-ECB1-40B0-8F9E-0F447680FB49}" destId="{5D23A61F-DB92-463D-B306-A244A0A434CE}" srcOrd="1" destOrd="0" presId="urn:microsoft.com/office/officeart/2005/8/layout/vList2"/>
    <dgm:cxn modelId="{4FE64F00-C8D8-4896-9454-17E84B3FA729}" type="presParOf" srcId="{504D779A-ECB1-40B0-8F9E-0F447680FB49}" destId="{4088B22B-3105-466B-A414-2495121D7CC0}" srcOrd="2" destOrd="0" presId="urn:microsoft.com/office/officeart/2005/8/layout/vList2"/>
    <dgm:cxn modelId="{8E01E387-ED38-4217-ADC6-8386D7CDE938}" type="presParOf" srcId="{504D779A-ECB1-40B0-8F9E-0F447680FB49}" destId="{DD053B18-193D-4F28-99CB-158164E8E47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D15305-F10F-4C15-A941-355706245691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A09A43-3D89-48F8-AD67-5A1688EE8F7D}">
      <dgm:prSet phldrT="[Текст]" custT="1"/>
      <dgm:spPr/>
      <dgm:t>
        <a:bodyPr/>
        <a:lstStyle/>
        <a:p>
          <a:pPr algn="ctr"/>
          <a:r>
            <a:rPr lang="ru-RU" sz="4800" b="1" dirty="0" smtClean="0"/>
            <a:t>Дренчер</a:t>
          </a:r>
          <a:r>
            <a:rPr lang="ru-RU" sz="4800" dirty="0" smtClean="0"/>
            <a:t> </a:t>
          </a:r>
        </a:p>
        <a:p>
          <a:pPr algn="ctr"/>
          <a:r>
            <a:rPr lang="ru-RU" sz="4800" dirty="0" smtClean="0"/>
            <a:t>(от </a:t>
          </a:r>
          <a:r>
            <a:rPr lang="ru-RU" sz="4800" dirty="0" err="1" smtClean="0"/>
            <a:t>англ</a:t>
          </a:r>
          <a:r>
            <a:rPr lang="ru-RU" sz="4800" dirty="0" smtClean="0"/>
            <a:t> . </a:t>
          </a:r>
          <a:r>
            <a:rPr lang="ru-RU" sz="4800" dirty="0" err="1" smtClean="0"/>
            <a:t>drench</a:t>
          </a:r>
          <a:r>
            <a:rPr lang="ru-RU" sz="4800" dirty="0" smtClean="0"/>
            <a:t> - орошать)</a:t>
          </a:r>
          <a:endParaRPr lang="ru-RU" sz="4800" dirty="0"/>
        </a:p>
      </dgm:t>
    </dgm:pt>
    <dgm:pt modelId="{FDB7EEE0-0DF2-4F81-8CAC-CBBB426DBF25}" type="parTrans" cxnId="{8D17BA3A-45BA-4646-935D-2C028F76A4D6}">
      <dgm:prSet/>
      <dgm:spPr/>
      <dgm:t>
        <a:bodyPr/>
        <a:lstStyle/>
        <a:p>
          <a:endParaRPr lang="ru-RU"/>
        </a:p>
      </dgm:t>
    </dgm:pt>
    <dgm:pt modelId="{105F4BE9-A259-4AB9-B863-97D7ED46A299}" type="sibTrans" cxnId="{8D17BA3A-45BA-4646-935D-2C028F76A4D6}">
      <dgm:prSet/>
      <dgm:spPr/>
      <dgm:t>
        <a:bodyPr/>
        <a:lstStyle/>
        <a:p>
          <a:endParaRPr lang="ru-RU"/>
        </a:p>
      </dgm:t>
    </dgm:pt>
    <dgm:pt modelId="{9E4818E9-0D1F-4755-A44A-A827E1E421C2}">
      <dgm:prSet phldrT="[Текст]"/>
      <dgm:spPr/>
      <dgm:t>
        <a:bodyPr/>
        <a:lstStyle/>
        <a:p>
          <a:r>
            <a:rPr lang="ru-RU" dirty="0" smtClean="0"/>
            <a:t>открытая оросительная головка, устанавливаемая на трубопроводах систем водного и пенного автоматического пожаротушения.</a:t>
          </a:r>
          <a:endParaRPr lang="ru-RU" dirty="0"/>
        </a:p>
      </dgm:t>
    </dgm:pt>
    <dgm:pt modelId="{9F6DB691-C301-4FAF-ADA8-85E4199FAFBB}" type="parTrans" cxnId="{94A00E46-C525-40F3-975A-5C0ABAAF720C}">
      <dgm:prSet/>
      <dgm:spPr/>
      <dgm:t>
        <a:bodyPr/>
        <a:lstStyle/>
        <a:p>
          <a:endParaRPr lang="ru-RU"/>
        </a:p>
      </dgm:t>
    </dgm:pt>
    <dgm:pt modelId="{11C95BD6-82B2-442F-A354-B5CC3F959D89}" type="sibTrans" cxnId="{94A00E46-C525-40F3-975A-5C0ABAAF720C}">
      <dgm:prSet/>
      <dgm:spPr/>
      <dgm:t>
        <a:bodyPr/>
        <a:lstStyle/>
        <a:p>
          <a:endParaRPr lang="ru-RU"/>
        </a:p>
      </dgm:t>
    </dgm:pt>
    <dgm:pt modelId="{36D713D1-23A1-4757-97F2-43C62A4C0D55}">
      <dgm:prSet phldrT="[Текст]"/>
      <dgm:spPr/>
      <dgm:t>
        <a:bodyPr/>
        <a:lstStyle/>
        <a:p>
          <a:pPr algn="ctr"/>
          <a:r>
            <a:rPr lang="ru-RU" b="1" dirty="0" err="1" smtClean="0"/>
            <a:t>Дренчерная</a:t>
          </a:r>
          <a:r>
            <a:rPr lang="ru-RU" b="1" dirty="0" smtClean="0"/>
            <a:t> система</a:t>
          </a:r>
          <a:r>
            <a:rPr lang="ru-RU" dirty="0" smtClean="0"/>
            <a:t> </a:t>
          </a:r>
          <a:endParaRPr lang="ru-RU" dirty="0"/>
        </a:p>
      </dgm:t>
    </dgm:pt>
    <dgm:pt modelId="{F02EB6FB-B676-4920-9443-83E47E75F380}" type="parTrans" cxnId="{B1737CE0-BBE5-4F3A-A5F6-B1C2102CD55D}">
      <dgm:prSet/>
      <dgm:spPr/>
      <dgm:t>
        <a:bodyPr/>
        <a:lstStyle/>
        <a:p>
          <a:endParaRPr lang="ru-RU"/>
        </a:p>
      </dgm:t>
    </dgm:pt>
    <dgm:pt modelId="{7255091F-4B97-471F-A236-F80E842A60DF}" type="sibTrans" cxnId="{B1737CE0-BBE5-4F3A-A5F6-B1C2102CD55D}">
      <dgm:prSet/>
      <dgm:spPr/>
      <dgm:t>
        <a:bodyPr/>
        <a:lstStyle/>
        <a:p>
          <a:endParaRPr lang="ru-RU"/>
        </a:p>
      </dgm:t>
    </dgm:pt>
    <dgm:pt modelId="{71C69705-D49A-4AFF-9FA3-34DD668B3F83}">
      <dgm:prSet phldrT="[Текст]"/>
      <dgm:spPr/>
      <dgm:t>
        <a:bodyPr/>
        <a:lstStyle/>
        <a:p>
          <a:r>
            <a:rPr lang="ru-RU" dirty="0" smtClean="0"/>
            <a:t>представляет собой систему автоматического водяного пожаротушения предназначенную для особо пожароопасных объектов. </a:t>
          </a:r>
          <a:endParaRPr lang="ru-RU" dirty="0"/>
        </a:p>
      </dgm:t>
    </dgm:pt>
    <dgm:pt modelId="{F3E2C3FB-468E-488F-9888-D5D45B7C1CE0}" type="parTrans" cxnId="{E78D7FAB-8738-4F26-B65D-CC279E93A708}">
      <dgm:prSet/>
      <dgm:spPr/>
      <dgm:t>
        <a:bodyPr/>
        <a:lstStyle/>
        <a:p>
          <a:endParaRPr lang="ru-RU"/>
        </a:p>
      </dgm:t>
    </dgm:pt>
    <dgm:pt modelId="{E75758C0-75EB-401A-B9B0-252FD1FAE795}" type="sibTrans" cxnId="{E78D7FAB-8738-4F26-B65D-CC279E93A708}">
      <dgm:prSet/>
      <dgm:spPr/>
      <dgm:t>
        <a:bodyPr/>
        <a:lstStyle/>
        <a:p>
          <a:endParaRPr lang="ru-RU"/>
        </a:p>
      </dgm:t>
    </dgm:pt>
    <dgm:pt modelId="{CF7C2D17-CBFD-4F81-8E77-781EFED136B0}" type="pres">
      <dgm:prSet presAssocID="{95D15305-F10F-4C15-A941-3557062456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67423A-4ECC-4DA6-B4AE-0D71D518C223}" type="pres">
      <dgm:prSet presAssocID="{30A09A43-3D89-48F8-AD67-5A1688EE8F7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95204C-35E4-4C9F-82B5-073AF4B00385}" type="pres">
      <dgm:prSet presAssocID="{30A09A43-3D89-48F8-AD67-5A1688EE8F7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6AB38B-9107-44EC-8BF1-57EF3194E115}" type="pres">
      <dgm:prSet presAssocID="{36D713D1-23A1-4757-97F2-43C62A4C0D55}" presName="parentText" presStyleLbl="node1" presStyleIdx="1" presStyleCnt="2" custScaleY="577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FFE1D7-49D7-4AC4-B1D4-07FF81504CB2}" type="pres">
      <dgm:prSet presAssocID="{36D713D1-23A1-4757-97F2-43C62A4C0D55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5D88CA-9DF2-4A39-BB9B-532176355358}" type="presOf" srcId="{71C69705-D49A-4AFF-9FA3-34DD668B3F83}" destId="{B6FFE1D7-49D7-4AC4-B1D4-07FF81504CB2}" srcOrd="0" destOrd="0" presId="urn:microsoft.com/office/officeart/2005/8/layout/vList2"/>
    <dgm:cxn modelId="{C6C71F9D-D91F-4432-8128-5F440F19EFD9}" type="presOf" srcId="{95D15305-F10F-4C15-A941-355706245691}" destId="{CF7C2D17-CBFD-4F81-8E77-781EFED136B0}" srcOrd="0" destOrd="0" presId="urn:microsoft.com/office/officeart/2005/8/layout/vList2"/>
    <dgm:cxn modelId="{201088B0-B935-40F7-AC4C-0DEA0BE9FD06}" type="presOf" srcId="{30A09A43-3D89-48F8-AD67-5A1688EE8F7D}" destId="{F667423A-4ECC-4DA6-B4AE-0D71D518C223}" srcOrd="0" destOrd="0" presId="urn:microsoft.com/office/officeart/2005/8/layout/vList2"/>
    <dgm:cxn modelId="{94A00E46-C525-40F3-975A-5C0ABAAF720C}" srcId="{30A09A43-3D89-48F8-AD67-5A1688EE8F7D}" destId="{9E4818E9-0D1F-4755-A44A-A827E1E421C2}" srcOrd="0" destOrd="0" parTransId="{9F6DB691-C301-4FAF-ADA8-85E4199FAFBB}" sibTransId="{11C95BD6-82B2-442F-A354-B5CC3F959D89}"/>
    <dgm:cxn modelId="{8D17BA3A-45BA-4646-935D-2C028F76A4D6}" srcId="{95D15305-F10F-4C15-A941-355706245691}" destId="{30A09A43-3D89-48F8-AD67-5A1688EE8F7D}" srcOrd="0" destOrd="0" parTransId="{FDB7EEE0-0DF2-4F81-8CAC-CBBB426DBF25}" sibTransId="{105F4BE9-A259-4AB9-B863-97D7ED46A299}"/>
    <dgm:cxn modelId="{E78D7FAB-8738-4F26-B65D-CC279E93A708}" srcId="{36D713D1-23A1-4757-97F2-43C62A4C0D55}" destId="{71C69705-D49A-4AFF-9FA3-34DD668B3F83}" srcOrd="0" destOrd="0" parTransId="{F3E2C3FB-468E-488F-9888-D5D45B7C1CE0}" sibTransId="{E75758C0-75EB-401A-B9B0-252FD1FAE795}"/>
    <dgm:cxn modelId="{396F1398-0BF5-42D6-A3AD-4482B394E555}" type="presOf" srcId="{36D713D1-23A1-4757-97F2-43C62A4C0D55}" destId="{CA6AB38B-9107-44EC-8BF1-57EF3194E115}" srcOrd="0" destOrd="0" presId="urn:microsoft.com/office/officeart/2005/8/layout/vList2"/>
    <dgm:cxn modelId="{B1737CE0-BBE5-4F3A-A5F6-B1C2102CD55D}" srcId="{95D15305-F10F-4C15-A941-355706245691}" destId="{36D713D1-23A1-4757-97F2-43C62A4C0D55}" srcOrd="1" destOrd="0" parTransId="{F02EB6FB-B676-4920-9443-83E47E75F380}" sibTransId="{7255091F-4B97-471F-A236-F80E842A60DF}"/>
    <dgm:cxn modelId="{48760259-4D48-40DC-B204-2361114757C6}" type="presOf" srcId="{9E4818E9-0D1F-4755-A44A-A827E1E421C2}" destId="{1895204C-35E4-4C9F-82B5-073AF4B00385}" srcOrd="0" destOrd="0" presId="urn:microsoft.com/office/officeart/2005/8/layout/vList2"/>
    <dgm:cxn modelId="{23077EDD-12BF-409D-8A0B-CFD49EF2F695}" type="presParOf" srcId="{CF7C2D17-CBFD-4F81-8E77-781EFED136B0}" destId="{F667423A-4ECC-4DA6-B4AE-0D71D518C223}" srcOrd="0" destOrd="0" presId="urn:microsoft.com/office/officeart/2005/8/layout/vList2"/>
    <dgm:cxn modelId="{A70A4491-60C3-40C9-BED6-3C1C80170BA1}" type="presParOf" srcId="{CF7C2D17-CBFD-4F81-8E77-781EFED136B0}" destId="{1895204C-35E4-4C9F-82B5-073AF4B00385}" srcOrd="1" destOrd="0" presId="urn:microsoft.com/office/officeart/2005/8/layout/vList2"/>
    <dgm:cxn modelId="{FB11B343-8263-4531-A5C0-6959292AFBF1}" type="presParOf" srcId="{CF7C2D17-CBFD-4F81-8E77-781EFED136B0}" destId="{CA6AB38B-9107-44EC-8BF1-57EF3194E115}" srcOrd="2" destOrd="0" presId="urn:microsoft.com/office/officeart/2005/8/layout/vList2"/>
    <dgm:cxn modelId="{12170FDA-B36F-4D3D-AF36-C76D1B2C68DB}" type="presParOf" srcId="{CF7C2D17-CBFD-4F81-8E77-781EFED136B0}" destId="{B6FFE1D7-49D7-4AC4-B1D4-07FF81504CB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A90DA5-2EDD-45EC-A58A-917D64EB38C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0CA743-BF1E-4FF5-97CE-454D0A139D4A}">
      <dgm:prSet phldrT="[Текст]" custT="1"/>
      <dgm:spPr/>
      <dgm:t>
        <a:bodyPr/>
        <a:lstStyle/>
        <a:p>
          <a:pPr algn="ctr"/>
          <a:r>
            <a:rPr lang="ru-RU" sz="6000" b="1" dirty="0" smtClean="0"/>
            <a:t>Пожарная сигнализация (ПС) </a:t>
          </a:r>
          <a:endParaRPr lang="ru-RU" sz="6000" dirty="0"/>
        </a:p>
      </dgm:t>
    </dgm:pt>
    <dgm:pt modelId="{32A5D60D-1FD5-4F60-9DC0-A2F380D826B1}" type="parTrans" cxnId="{69446B4E-9782-4346-A374-0B48F01A9B5B}">
      <dgm:prSet/>
      <dgm:spPr/>
      <dgm:t>
        <a:bodyPr/>
        <a:lstStyle/>
        <a:p>
          <a:endParaRPr lang="ru-RU"/>
        </a:p>
      </dgm:t>
    </dgm:pt>
    <dgm:pt modelId="{4486D54A-7A96-4415-A9DE-8737887E2718}" type="sibTrans" cxnId="{69446B4E-9782-4346-A374-0B48F01A9B5B}">
      <dgm:prSet/>
      <dgm:spPr/>
      <dgm:t>
        <a:bodyPr/>
        <a:lstStyle/>
        <a:p>
          <a:endParaRPr lang="ru-RU"/>
        </a:p>
      </dgm:t>
    </dgm:pt>
    <dgm:pt modelId="{8E911DC2-1E89-4990-BFED-0C18B732414E}">
      <dgm:prSet phldrT="[Текст]"/>
      <dgm:spPr/>
      <dgm:t>
        <a:bodyPr/>
        <a:lstStyle/>
        <a:p>
          <a:r>
            <a:rPr lang="ru-RU" b="0" dirty="0" smtClean="0"/>
            <a:t>это базовый элемент в системе безопасности любого предприятия, </a:t>
          </a:r>
          <a:r>
            <a:rPr lang="ru-RU" dirty="0" smtClean="0"/>
            <a:t>предназначена для выявления пожара на начальной стадии возгорания и  передачи сигнала тревоги на пульт охраны.</a:t>
          </a:r>
          <a:endParaRPr lang="ru-RU" b="0" dirty="0"/>
        </a:p>
      </dgm:t>
    </dgm:pt>
    <dgm:pt modelId="{09A4DA23-2469-418A-B9AC-7EBD3B362893}" type="parTrans" cxnId="{BBFEC4E6-9D94-4899-B365-87C7474686DE}">
      <dgm:prSet/>
      <dgm:spPr/>
      <dgm:t>
        <a:bodyPr/>
        <a:lstStyle/>
        <a:p>
          <a:endParaRPr lang="ru-RU"/>
        </a:p>
      </dgm:t>
    </dgm:pt>
    <dgm:pt modelId="{D5A29466-B277-46C3-8BCB-1C3DAE185FCE}" type="sibTrans" cxnId="{BBFEC4E6-9D94-4899-B365-87C7474686DE}">
      <dgm:prSet/>
      <dgm:spPr/>
      <dgm:t>
        <a:bodyPr/>
        <a:lstStyle/>
        <a:p>
          <a:endParaRPr lang="ru-RU"/>
        </a:p>
      </dgm:t>
    </dgm:pt>
    <dgm:pt modelId="{5D39B107-E3AC-4EFD-AB7D-CBE83C8CFCEC}" type="pres">
      <dgm:prSet presAssocID="{FEA90DA5-2EDD-45EC-A58A-917D64EB38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7C5EC8-D3F4-42CD-8D1A-EBF00E5157D0}" type="pres">
      <dgm:prSet presAssocID="{C40CA743-BF1E-4FF5-97CE-454D0A139D4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DB163D-4F05-42BA-9F42-907DE3058158}" type="pres">
      <dgm:prSet presAssocID="{C40CA743-BF1E-4FF5-97CE-454D0A139D4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A4CF63-B93E-451D-95A2-BE8B42233DDD}" type="presOf" srcId="{C40CA743-BF1E-4FF5-97CE-454D0A139D4A}" destId="{6E7C5EC8-D3F4-42CD-8D1A-EBF00E5157D0}" srcOrd="0" destOrd="0" presId="urn:microsoft.com/office/officeart/2005/8/layout/vList2"/>
    <dgm:cxn modelId="{BBFEC4E6-9D94-4899-B365-87C7474686DE}" srcId="{C40CA743-BF1E-4FF5-97CE-454D0A139D4A}" destId="{8E911DC2-1E89-4990-BFED-0C18B732414E}" srcOrd="0" destOrd="0" parTransId="{09A4DA23-2469-418A-B9AC-7EBD3B362893}" sibTransId="{D5A29466-B277-46C3-8BCB-1C3DAE185FCE}"/>
    <dgm:cxn modelId="{6D040345-661A-4074-BA0C-E0F2F684CFF0}" type="presOf" srcId="{FEA90DA5-2EDD-45EC-A58A-917D64EB38C2}" destId="{5D39B107-E3AC-4EFD-AB7D-CBE83C8CFCEC}" srcOrd="0" destOrd="0" presId="urn:microsoft.com/office/officeart/2005/8/layout/vList2"/>
    <dgm:cxn modelId="{69446B4E-9782-4346-A374-0B48F01A9B5B}" srcId="{FEA90DA5-2EDD-45EC-A58A-917D64EB38C2}" destId="{C40CA743-BF1E-4FF5-97CE-454D0A139D4A}" srcOrd="0" destOrd="0" parTransId="{32A5D60D-1FD5-4F60-9DC0-A2F380D826B1}" sibTransId="{4486D54A-7A96-4415-A9DE-8737887E2718}"/>
    <dgm:cxn modelId="{FFCA308D-7A33-45EB-B290-CB679B45EEED}" type="presOf" srcId="{8E911DC2-1E89-4990-BFED-0C18B732414E}" destId="{AFDB163D-4F05-42BA-9F42-907DE3058158}" srcOrd="0" destOrd="0" presId="urn:microsoft.com/office/officeart/2005/8/layout/vList2"/>
    <dgm:cxn modelId="{1FE2B3B6-8E01-42E4-8260-4DA7ADAE936F}" type="presParOf" srcId="{5D39B107-E3AC-4EFD-AB7D-CBE83C8CFCEC}" destId="{6E7C5EC8-D3F4-42CD-8D1A-EBF00E5157D0}" srcOrd="0" destOrd="0" presId="urn:microsoft.com/office/officeart/2005/8/layout/vList2"/>
    <dgm:cxn modelId="{35E1193D-8DE5-406A-A3D8-2738A462D4C1}" type="presParOf" srcId="{5D39B107-E3AC-4EFD-AB7D-CBE83C8CFCEC}" destId="{AFDB163D-4F05-42BA-9F42-907DE305815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2F3703-6B4F-4680-82B1-E6918CB7BBC1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11A3F9-DEE9-4833-8EE9-A98599CFFA2D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600"/>
            </a:spcAft>
          </a:pPr>
          <a:r>
            <a:rPr lang="ru-RU" sz="5400" b="1" i="1" dirty="0" smtClean="0"/>
            <a:t>Шлейф </a:t>
          </a:r>
        </a:p>
        <a:p>
          <a:pPr algn="ctr">
            <a:lnSpc>
              <a:spcPct val="100000"/>
            </a:lnSpc>
            <a:spcAft>
              <a:spcPts val="600"/>
            </a:spcAft>
          </a:pPr>
          <a:r>
            <a:rPr lang="ru-RU" sz="3600" b="1" i="1" dirty="0" smtClean="0"/>
            <a:t>(охранно-пожарная сигнализация)</a:t>
          </a:r>
          <a:r>
            <a:rPr lang="ru-RU" sz="3600" dirty="0" smtClean="0"/>
            <a:t> </a:t>
          </a:r>
          <a:endParaRPr lang="ru-RU" sz="3600" dirty="0"/>
        </a:p>
      </dgm:t>
    </dgm:pt>
    <dgm:pt modelId="{4C56BC26-938C-4952-BEB2-5DDA22FFB7D4}" type="parTrans" cxnId="{7B2BB501-8155-4068-89B1-FE660C3031D5}">
      <dgm:prSet/>
      <dgm:spPr/>
      <dgm:t>
        <a:bodyPr/>
        <a:lstStyle/>
        <a:p>
          <a:endParaRPr lang="ru-RU"/>
        </a:p>
      </dgm:t>
    </dgm:pt>
    <dgm:pt modelId="{05099AAD-A170-42BD-840E-49EDDCD2B763}" type="sibTrans" cxnId="{7B2BB501-8155-4068-89B1-FE660C3031D5}">
      <dgm:prSet/>
      <dgm:spPr/>
      <dgm:t>
        <a:bodyPr/>
        <a:lstStyle/>
        <a:p>
          <a:endParaRPr lang="ru-RU"/>
        </a:p>
      </dgm:t>
    </dgm:pt>
    <dgm:pt modelId="{8D0D32CD-8D95-4E90-AE12-940F4B8BF434}">
      <dgm:prSet phldrT="[Текст]"/>
      <dgm:spPr/>
      <dgm:t>
        <a:bodyPr/>
        <a:lstStyle/>
        <a:p>
          <a:r>
            <a:rPr lang="ru-RU" dirty="0" smtClean="0"/>
            <a:t>электрическая цепь, соединяющая выходные цепи </a:t>
          </a:r>
          <a:r>
            <a:rPr lang="ru-RU" dirty="0" err="1" smtClean="0"/>
            <a:t>извещателей</a:t>
          </a:r>
          <a:r>
            <a:rPr lang="ru-RU" dirty="0" smtClean="0"/>
            <a:t>, включающая в себя вспомогательные элементы и соединительные провода и предназначенная для передачи на приемно-контрольный прибор извещений.</a:t>
          </a:r>
          <a:endParaRPr lang="ru-RU" dirty="0"/>
        </a:p>
      </dgm:t>
    </dgm:pt>
    <dgm:pt modelId="{FDE0AF7C-74CA-4ED0-B748-1075DCE81769}" type="parTrans" cxnId="{82D25CC1-E132-4F4E-84DD-2D564C951184}">
      <dgm:prSet/>
      <dgm:spPr/>
      <dgm:t>
        <a:bodyPr/>
        <a:lstStyle/>
        <a:p>
          <a:endParaRPr lang="ru-RU"/>
        </a:p>
      </dgm:t>
    </dgm:pt>
    <dgm:pt modelId="{01E13828-854B-41D1-88AE-0C1C0A1B0F93}" type="sibTrans" cxnId="{82D25CC1-E132-4F4E-84DD-2D564C951184}">
      <dgm:prSet/>
      <dgm:spPr/>
      <dgm:t>
        <a:bodyPr/>
        <a:lstStyle/>
        <a:p>
          <a:endParaRPr lang="ru-RU"/>
        </a:p>
      </dgm:t>
    </dgm:pt>
    <dgm:pt modelId="{20F26A65-ED54-42F9-B245-B6D82785727C}" type="pres">
      <dgm:prSet presAssocID="{C02F3703-6B4F-4680-82B1-E6918CB7BB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F09BFB-4C80-40F1-B984-B3A83C8713E4}" type="pres">
      <dgm:prSet presAssocID="{5111A3F9-DEE9-4833-8EE9-A98599CFFA2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BC3B7B-64E4-40BD-AD3A-02029C81F6B5}" type="pres">
      <dgm:prSet presAssocID="{5111A3F9-DEE9-4833-8EE9-A98599CFFA2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C2E06F-9BD5-4CC0-81F4-13162D2F3691}" type="presOf" srcId="{C02F3703-6B4F-4680-82B1-E6918CB7BBC1}" destId="{20F26A65-ED54-42F9-B245-B6D82785727C}" srcOrd="0" destOrd="0" presId="urn:microsoft.com/office/officeart/2005/8/layout/vList2"/>
    <dgm:cxn modelId="{7B2BB501-8155-4068-89B1-FE660C3031D5}" srcId="{C02F3703-6B4F-4680-82B1-E6918CB7BBC1}" destId="{5111A3F9-DEE9-4833-8EE9-A98599CFFA2D}" srcOrd="0" destOrd="0" parTransId="{4C56BC26-938C-4952-BEB2-5DDA22FFB7D4}" sibTransId="{05099AAD-A170-42BD-840E-49EDDCD2B763}"/>
    <dgm:cxn modelId="{55EAC9BB-7CEA-40D2-A93E-03CBD7622E83}" type="presOf" srcId="{8D0D32CD-8D95-4E90-AE12-940F4B8BF434}" destId="{69BC3B7B-64E4-40BD-AD3A-02029C81F6B5}" srcOrd="0" destOrd="0" presId="urn:microsoft.com/office/officeart/2005/8/layout/vList2"/>
    <dgm:cxn modelId="{82D25CC1-E132-4F4E-84DD-2D564C951184}" srcId="{5111A3F9-DEE9-4833-8EE9-A98599CFFA2D}" destId="{8D0D32CD-8D95-4E90-AE12-940F4B8BF434}" srcOrd="0" destOrd="0" parTransId="{FDE0AF7C-74CA-4ED0-B748-1075DCE81769}" sibTransId="{01E13828-854B-41D1-88AE-0C1C0A1B0F93}"/>
    <dgm:cxn modelId="{6DFE869A-3ACB-4F67-AE17-B7FC38146373}" type="presOf" srcId="{5111A3F9-DEE9-4833-8EE9-A98599CFFA2D}" destId="{50F09BFB-4C80-40F1-B984-B3A83C8713E4}" srcOrd="0" destOrd="0" presId="urn:microsoft.com/office/officeart/2005/8/layout/vList2"/>
    <dgm:cxn modelId="{2BB88BB9-B4EF-497F-8E81-F40E66C4AE25}" type="presParOf" srcId="{20F26A65-ED54-42F9-B245-B6D82785727C}" destId="{50F09BFB-4C80-40F1-B984-B3A83C8713E4}" srcOrd="0" destOrd="0" presId="urn:microsoft.com/office/officeart/2005/8/layout/vList2"/>
    <dgm:cxn modelId="{24CD0640-156C-4F5B-9091-CE186C5CEDC9}" type="presParOf" srcId="{20F26A65-ED54-42F9-B245-B6D82785727C}" destId="{69BC3B7B-64E4-40BD-AD3A-02029C81F6B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5559EC-DAAA-415E-9844-C92D15C7517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21F01C-E37B-44CF-BF56-1301D63E6ABC}">
      <dgm:prSet phldrT="[Текст]" custT="1"/>
      <dgm:spPr/>
      <dgm:t>
        <a:bodyPr/>
        <a:lstStyle/>
        <a:p>
          <a:pPr algn="ctr"/>
          <a:r>
            <a:rPr lang="ru-RU" sz="6000" b="1" i="1" dirty="0" smtClean="0"/>
            <a:t>Пожарный </a:t>
          </a:r>
          <a:r>
            <a:rPr lang="ru-RU" sz="6000" b="1" i="1" dirty="0" err="1" smtClean="0"/>
            <a:t>извещатель</a:t>
          </a:r>
          <a:endParaRPr lang="ru-RU" sz="6000" dirty="0"/>
        </a:p>
      </dgm:t>
    </dgm:pt>
    <dgm:pt modelId="{0E9C05F2-BF97-4099-9706-5048EBAA9136}" type="parTrans" cxnId="{246AA09A-9039-452D-9465-4E4BF5C5081F}">
      <dgm:prSet/>
      <dgm:spPr/>
      <dgm:t>
        <a:bodyPr/>
        <a:lstStyle/>
        <a:p>
          <a:endParaRPr lang="ru-RU"/>
        </a:p>
      </dgm:t>
    </dgm:pt>
    <dgm:pt modelId="{53F71513-5A6E-4E3B-AE39-C57D7D5F38CE}" type="sibTrans" cxnId="{246AA09A-9039-452D-9465-4E4BF5C5081F}">
      <dgm:prSet/>
      <dgm:spPr/>
      <dgm:t>
        <a:bodyPr/>
        <a:lstStyle/>
        <a:p>
          <a:endParaRPr lang="ru-RU"/>
        </a:p>
      </dgm:t>
    </dgm:pt>
    <dgm:pt modelId="{A65FB8CF-92C9-4327-B6A6-C33F595778B0}">
      <dgm:prSet phldrT="[Текст]" custT="1"/>
      <dgm:spPr/>
      <dgm:t>
        <a:bodyPr/>
        <a:lstStyle/>
        <a:p>
          <a:r>
            <a:rPr lang="ru-RU" sz="4000" dirty="0" smtClean="0"/>
            <a:t>устройство для формирования сигнала о пожаре. </a:t>
          </a:r>
          <a:endParaRPr lang="ru-RU" sz="4000" dirty="0"/>
        </a:p>
      </dgm:t>
    </dgm:pt>
    <dgm:pt modelId="{4C4AA9B7-BCF6-414B-8798-5C38C84DC89E}" type="parTrans" cxnId="{1F88F738-B379-4A19-B050-89E370AC051D}">
      <dgm:prSet/>
      <dgm:spPr/>
      <dgm:t>
        <a:bodyPr/>
        <a:lstStyle/>
        <a:p>
          <a:endParaRPr lang="ru-RU"/>
        </a:p>
      </dgm:t>
    </dgm:pt>
    <dgm:pt modelId="{83031608-0032-446A-A72D-3EB4101904AE}" type="sibTrans" cxnId="{1F88F738-B379-4A19-B050-89E370AC051D}">
      <dgm:prSet/>
      <dgm:spPr/>
      <dgm:t>
        <a:bodyPr/>
        <a:lstStyle/>
        <a:p>
          <a:endParaRPr lang="ru-RU"/>
        </a:p>
      </dgm:t>
    </dgm:pt>
    <dgm:pt modelId="{C081B485-738C-4DDD-ABFC-0D2EE5D517BD}" type="pres">
      <dgm:prSet presAssocID="{4B5559EC-DAAA-415E-9844-C92D15C7517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421D6F-CF6F-40C9-8DF2-EB873EBEB020}" type="pres">
      <dgm:prSet presAssocID="{AA21F01C-E37B-44CF-BF56-1301D63E6AB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352D3A-495C-4096-B44B-AEDC1D60FCD9}" type="pres">
      <dgm:prSet presAssocID="{AA21F01C-E37B-44CF-BF56-1301D63E6AB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EC5035-7696-44B9-A48C-C337E4F04CA7}" type="presOf" srcId="{4B5559EC-DAAA-415E-9844-C92D15C75176}" destId="{C081B485-738C-4DDD-ABFC-0D2EE5D517BD}" srcOrd="0" destOrd="0" presId="urn:microsoft.com/office/officeart/2005/8/layout/vList2"/>
    <dgm:cxn modelId="{2DB08DB7-FDCF-4815-9614-819B18415C5E}" type="presOf" srcId="{AA21F01C-E37B-44CF-BF56-1301D63E6ABC}" destId="{89421D6F-CF6F-40C9-8DF2-EB873EBEB020}" srcOrd="0" destOrd="0" presId="urn:microsoft.com/office/officeart/2005/8/layout/vList2"/>
    <dgm:cxn modelId="{99D757E3-0B75-4C9F-BDE5-0D282159E76B}" type="presOf" srcId="{A65FB8CF-92C9-4327-B6A6-C33F595778B0}" destId="{85352D3A-495C-4096-B44B-AEDC1D60FCD9}" srcOrd="0" destOrd="0" presId="urn:microsoft.com/office/officeart/2005/8/layout/vList2"/>
    <dgm:cxn modelId="{1F88F738-B379-4A19-B050-89E370AC051D}" srcId="{AA21F01C-E37B-44CF-BF56-1301D63E6ABC}" destId="{A65FB8CF-92C9-4327-B6A6-C33F595778B0}" srcOrd="0" destOrd="0" parTransId="{4C4AA9B7-BCF6-414B-8798-5C38C84DC89E}" sibTransId="{83031608-0032-446A-A72D-3EB4101904AE}"/>
    <dgm:cxn modelId="{246AA09A-9039-452D-9465-4E4BF5C5081F}" srcId="{4B5559EC-DAAA-415E-9844-C92D15C75176}" destId="{AA21F01C-E37B-44CF-BF56-1301D63E6ABC}" srcOrd="0" destOrd="0" parTransId="{0E9C05F2-BF97-4099-9706-5048EBAA9136}" sibTransId="{53F71513-5A6E-4E3B-AE39-C57D7D5F38CE}"/>
    <dgm:cxn modelId="{1F76AF9A-0B5F-4631-BF0F-29E602554B42}" type="presParOf" srcId="{C081B485-738C-4DDD-ABFC-0D2EE5D517BD}" destId="{89421D6F-CF6F-40C9-8DF2-EB873EBEB020}" srcOrd="0" destOrd="0" presId="urn:microsoft.com/office/officeart/2005/8/layout/vList2"/>
    <dgm:cxn modelId="{14EE3219-177E-434E-AD2D-3B9FC6FBB1D3}" type="presParOf" srcId="{C081B485-738C-4DDD-ABFC-0D2EE5D517BD}" destId="{85352D3A-495C-4096-B44B-AEDC1D60FCD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237540C-3C24-4427-905A-F0F770017EEB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E75CDB-9710-4449-8299-A9625C646D83}">
      <dgm:prSet phldrT="[Текст]"/>
      <dgm:spPr/>
      <dgm:t>
        <a:bodyPr/>
        <a:lstStyle/>
        <a:p>
          <a:r>
            <a:rPr lang="ru-RU" dirty="0" smtClean="0"/>
            <a:t>Огнетушители</a:t>
          </a:r>
          <a:endParaRPr lang="ru-RU" dirty="0"/>
        </a:p>
      </dgm:t>
    </dgm:pt>
    <dgm:pt modelId="{EB4DFBF2-C134-4B28-97CB-0234F3B54BAB}" type="parTrans" cxnId="{E7FE7D48-03E5-421C-BEB1-CD1199263F82}">
      <dgm:prSet/>
      <dgm:spPr/>
      <dgm:t>
        <a:bodyPr/>
        <a:lstStyle/>
        <a:p>
          <a:endParaRPr lang="ru-RU"/>
        </a:p>
      </dgm:t>
    </dgm:pt>
    <dgm:pt modelId="{13E92804-342A-4154-9F2E-256646B3DAC3}" type="sibTrans" cxnId="{E7FE7D48-03E5-421C-BEB1-CD1199263F82}">
      <dgm:prSet/>
      <dgm:spPr/>
      <dgm:t>
        <a:bodyPr/>
        <a:lstStyle/>
        <a:p>
          <a:endParaRPr lang="ru-RU"/>
        </a:p>
      </dgm:t>
    </dgm:pt>
    <dgm:pt modelId="{BEE05F5E-C38F-4C5E-A88A-ACE0542A7909}">
      <dgm:prSet phldrT="[Текст]"/>
      <dgm:spPr/>
      <dgm:t>
        <a:bodyPr/>
        <a:lstStyle/>
        <a:p>
          <a:pPr algn="l"/>
          <a:r>
            <a:rPr lang="ru-RU" dirty="0" smtClean="0"/>
            <a:t>Воздушно-пенные</a:t>
          </a:r>
          <a:endParaRPr lang="ru-RU" dirty="0"/>
        </a:p>
      </dgm:t>
    </dgm:pt>
    <dgm:pt modelId="{ADC9DB0F-2C21-4F08-9135-BD21A703FEE5}" type="parTrans" cxnId="{0EDD18AC-670D-4C00-B099-90324341E21D}">
      <dgm:prSet/>
      <dgm:spPr/>
      <dgm:t>
        <a:bodyPr/>
        <a:lstStyle/>
        <a:p>
          <a:endParaRPr lang="ru-RU"/>
        </a:p>
      </dgm:t>
    </dgm:pt>
    <dgm:pt modelId="{CF213DF8-185B-49A1-A339-1178BDE5BD5F}" type="sibTrans" cxnId="{0EDD18AC-670D-4C00-B099-90324341E21D}">
      <dgm:prSet/>
      <dgm:spPr/>
      <dgm:t>
        <a:bodyPr/>
        <a:lstStyle/>
        <a:p>
          <a:endParaRPr lang="ru-RU"/>
        </a:p>
      </dgm:t>
    </dgm:pt>
    <dgm:pt modelId="{928EBE04-1D59-4522-B749-039BD53001F8}">
      <dgm:prSet phldrT="[Текст]"/>
      <dgm:spPr/>
      <dgm:t>
        <a:bodyPr/>
        <a:lstStyle/>
        <a:p>
          <a:pPr algn="l"/>
          <a:r>
            <a:rPr lang="ru-RU" dirty="0" smtClean="0"/>
            <a:t>Химические пенные</a:t>
          </a:r>
          <a:endParaRPr lang="ru-RU" dirty="0"/>
        </a:p>
      </dgm:t>
    </dgm:pt>
    <dgm:pt modelId="{EBD9CDC9-07A6-46C4-B44A-615455AB86B6}" type="parTrans" cxnId="{752F1CE9-DE12-405D-AE7B-3C7894B8BC7E}">
      <dgm:prSet/>
      <dgm:spPr/>
      <dgm:t>
        <a:bodyPr/>
        <a:lstStyle/>
        <a:p>
          <a:endParaRPr lang="ru-RU"/>
        </a:p>
      </dgm:t>
    </dgm:pt>
    <dgm:pt modelId="{0C21B7F3-C489-4E46-84CD-E3B2234ED55E}" type="sibTrans" cxnId="{752F1CE9-DE12-405D-AE7B-3C7894B8BC7E}">
      <dgm:prSet/>
      <dgm:spPr/>
      <dgm:t>
        <a:bodyPr/>
        <a:lstStyle/>
        <a:p>
          <a:endParaRPr lang="ru-RU"/>
        </a:p>
      </dgm:t>
    </dgm:pt>
    <dgm:pt modelId="{F65D8B93-D196-43F1-A5B1-4710BF0EFA47}">
      <dgm:prSet/>
      <dgm:spPr/>
      <dgm:t>
        <a:bodyPr/>
        <a:lstStyle/>
        <a:p>
          <a:pPr algn="l"/>
          <a:r>
            <a:rPr lang="ru-RU" dirty="0" smtClean="0"/>
            <a:t>Жидкостные</a:t>
          </a:r>
          <a:endParaRPr lang="ru-RU" dirty="0"/>
        </a:p>
      </dgm:t>
    </dgm:pt>
    <dgm:pt modelId="{1E56A7FF-1F84-4778-990C-1F31A07FA5DB}" type="parTrans" cxnId="{E60A2EF4-0837-482D-BCFC-00A34128F51D}">
      <dgm:prSet/>
      <dgm:spPr/>
      <dgm:t>
        <a:bodyPr/>
        <a:lstStyle/>
        <a:p>
          <a:endParaRPr lang="ru-RU"/>
        </a:p>
      </dgm:t>
    </dgm:pt>
    <dgm:pt modelId="{25E6B717-08E0-4AC9-8B6C-F7AFCAB7D744}" type="sibTrans" cxnId="{E60A2EF4-0837-482D-BCFC-00A34128F51D}">
      <dgm:prSet/>
      <dgm:spPr/>
      <dgm:t>
        <a:bodyPr/>
        <a:lstStyle/>
        <a:p>
          <a:endParaRPr lang="ru-RU"/>
        </a:p>
      </dgm:t>
    </dgm:pt>
    <dgm:pt modelId="{FD586D56-AFCB-4B8F-8BDF-6FE36B7DE11A}">
      <dgm:prSet/>
      <dgm:spPr/>
      <dgm:t>
        <a:bodyPr/>
        <a:lstStyle/>
        <a:p>
          <a:pPr algn="l"/>
          <a:r>
            <a:rPr lang="ru-RU" dirty="0" smtClean="0"/>
            <a:t>Углекислотные</a:t>
          </a:r>
          <a:endParaRPr lang="ru-RU" dirty="0"/>
        </a:p>
      </dgm:t>
    </dgm:pt>
    <dgm:pt modelId="{71426DF1-1539-4C7E-A8B4-21B14CC08114}" type="parTrans" cxnId="{AD812AC9-0EFD-4551-BF6C-3E8EBD61B6D0}">
      <dgm:prSet/>
      <dgm:spPr/>
      <dgm:t>
        <a:bodyPr/>
        <a:lstStyle/>
        <a:p>
          <a:endParaRPr lang="ru-RU"/>
        </a:p>
      </dgm:t>
    </dgm:pt>
    <dgm:pt modelId="{650B4784-CE44-44B2-9CD5-D341CE13C139}" type="sibTrans" cxnId="{AD812AC9-0EFD-4551-BF6C-3E8EBD61B6D0}">
      <dgm:prSet/>
      <dgm:spPr/>
      <dgm:t>
        <a:bodyPr/>
        <a:lstStyle/>
        <a:p>
          <a:endParaRPr lang="ru-RU"/>
        </a:p>
      </dgm:t>
    </dgm:pt>
    <dgm:pt modelId="{2C97A97E-09D2-4201-BC3B-2E1E9C1D4D5A}">
      <dgm:prSet/>
      <dgm:spPr/>
      <dgm:t>
        <a:bodyPr/>
        <a:lstStyle/>
        <a:p>
          <a:pPr algn="l"/>
          <a:r>
            <a:rPr lang="ru-RU" dirty="0" smtClean="0"/>
            <a:t>Аэрозольные</a:t>
          </a:r>
          <a:endParaRPr lang="ru-RU" dirty="0"/>
        </a:p>
      </dgm:t>
    </dgm:pt>
    <dgm:pt modelId="{615B0BDD-E805-473C-8936-1C0F528D70F7}" type="parTrans" cxnId="{9D30C594-103D-43B8-9D9D-B21F61732DEE}">
      <dgm:prSet/>
      <dgm:spPr/>
      <dgm:t>
        <a:bodyPr/>
        <a:lstStyle/>
        <a:p>
          <a:endParaRPr lang="ru-RU"/>
        </a:p>
      </dgm:t>
    </dgm:pt>
    <dgm:pt modelId="{595E25CD-BAFF-4240-93A3-92652269EE43}" type="sibTrans" cxnId="{9D30C594-103D-43B8-9D9D-B21F61732DEE}">
      <dgm:prSet/>
      <dgm:spPr/>
      <dgm:t>
        <a:bodyPr/>
        <a:lstStyle/>
        <a:p>
          <a:endParaRPr lang="ru-RU"/>
        </a:p>
      </dgm:t>
    </dgm:pt>
    <dgm:pt modelId="{5CB7856D-F597-495E-8793-8F3BE4EB9F58}">
      <dgm:prSet/>
      <dgm:spPr/>
      <dgm:t>
        <a:bodyPr/>
        <a:lstStyle/>
        <a:p>
          <a:pPr algn="l"/>
          <a:r>
            <a:rPr lang="ru-RU" dirty="0" err="1" smtClean="0"/>
            <a:t>Хладоновые</a:t>
          </a:r>
          <a:r>
            <a:rPr lang="ru-RU" dirty="0" smtClean="0"/>
            <a:t> (</a:t>
          </a:r>
          <a:r>
            <a:rPr lang="ru-RU" dirty="0" err="1" smtClean="0"/>
            <a:t>фреоновые</a:t>
          </a:r>
          <a:r>
            <a:rPr lang="ru-RU" dirty="0" smtClean="0"/>
            <a:t>)</a:t>
          </a:r>
          <a:endParaRPr lang="ru-RU" dirty="0"/>
        </a:p>
      </dgm:t>
    </dgm:pt>
    <dgm:pt modelId="{77EB42D1-785A-4310-874F-83ED619328EE}" type="parTrans" cxnId="{68B957C7-B741-4BC8-860C-9DE1CFB949EB}">
      <dgm:prSet/>
      <dgm:spPr/>
      <dgm:t>
        <a:bodyPr/>
        <a:lstStyle/>
        <a:p>
          <a:endParaRPr lang="ru-RU"/>
        </a:p>
      </dgm:t>
    </dgm:pt>
    <dgm:pt modelId="{18E57311-6C72-4388-AC3F-E62E3E5DBF51}" type="sibTrans" cxnId="{68B957C7-B741-4BC8-860C-9DE1CFB949EB}">
      <dgm:prSet/>
      <dgm:spPr/>
      <dgm:t>
        <a:bodyPr/>
        <a:lstStyle/>
        <a:p>
          <a:endParaRPr lang="ru-RU"/>
        </a:p>
      </dgm:t>
    </dgm:pt>
    <dgm:pt modelId="{F66633DA-C101-4B37-AEE6-8E519A42FD3A}">
      <dgm:prSet/>
      <dgm:spPr/>
      <dgm:t>
        <a:bodyPr/>
        <a:lstStyle/>
        <a:p>
          <a:pPr algn="l"/>
          <a:r>
            <a:rPr lang="ru-RU" dirty="0" smtClean="0"/>
            <a:t>Порошковые</a:t>
          </a:r>
          <a:endParaRPr lang="ru-RU" dirty="0"/>
        </a:p>
      </dgm:t>
    </dgm:pt>
    <dgm:pt modelId="{31BB4474-05E0-4B29-822D-33DFD6A46A71}" type="parTrans" cxnId="{E033ECF8-BB5B-4FAA-B3A4-80509BAB4167}">
      <dgm:prSet/>
      <dgm:spPr/>
      <dgm:t>
        <a:bodyPr/>
        <a:lstStyle/>
        <a:p>
          <a:endParaRPr lang="ru-RU"/>
        </a:p>
      </dgm:t>
    </dgm:pt>
    <dgm:pt modelId="{51931C54-34FE-4DB2-987B-A43FC2872D15}" type="sibTrans" cxnId="{E033ECF8-BB5B-4FAA-B3A4-80509BAB4167}">
      <dgm:prSet/>
      <dgm:spPr/>
      <dgm:t>
        <a:bodyPr/>
        <a:lstStyle/>
        <a:p>
          <a:endParaRPr lang="ru-RU"/>
        </a:p>
      </dgm:t>
    </dgm:pt>
    <dgm:pt modelId="{444AD45A-C75B-468B-9D8B-DFA43D26DD5D}" type="pres">
      <dgm:prSet presAssocID="{0237540C-3C24-4427-905A-F0F770017EE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BE63D41-28B5-4A65-9701-C2EE9098A55D}" type="pres">
      <dgm:prSet presAssocID="{CAE75CDB-9710-4449-8299-A9625C646D83}" presName="root" presStyleCnt="0"/>
      <dgm:spPr/>
    </dgm:pt>
    <dgm:pt modelId="{138B7E8D-FBD8-4316-AC65-495B022C3E53}" type="pres">
      <dgm:prSet presAssocID="{CAE75CDB-9710-4449-8299-A9625C646D83}" presName="rootComposite" presStyleCnt="0"/>
      <dgm:spPr/>
    </dgm:pt>
    <dgm:pt modelId="{4923B8BF-F377-4622-97CE-322BE4373C44}" type="pres">
      <dgm:prSet presAssocID="{CAE75CDB-9710-4449-8299-A9625C646D83}" presName="rootText" presStyleLbl="node1" presStyleIdx="0" presStyleCnt="1" custScaleX="284187"/>
      <dgm:spPr/>
      <dgm:t>
        <a:bodyPr/>
        <a:lstStyle/>
        <a:p>
          <a:endParaRPr lang="ru-RU"/>
        </a:p>
      </dgm:t>
    </dgm:pt>
    <dgm:pt modelId="{277CAD37-C93B-4AB6-9A0D-AB5A8269FAEA}" type="pres">
      <dgm:prSet presAssocID="{CAE75CDB-9710-4449-8299-A9625C646D83}" presName="rootConnector" presStyleLbl="node1" presStyleIdx="0" presStyleCnt="1"/>
      <dgm:spPr/>
    </dgm:pt>
    <dgm:pt modelId="{DBFC6B08-ADDA-4F21-B10A-215957B8C435}" type="pres">
      <dgm:prSet presAssocID="{CAE75CDB-9710-4449-8299-A9625C646D83}" presName="childShape" presStyleCnt="0"/>
      <dgm:spPr/>
    </dgm:pt>
    <dgm:pt modelId="{AE458200-D3BE-4543-8C35-67209D617956}" type="pres">
      <dgm:prSet presAssocID="{ADC9DB0F-2C21-4F08-9135-BD21A703FEE5}" presName="Name13" presStyleLbl="parChTrans1D2" presStyleIdx="0" presStyleCnt="7"/>
      <dgm:spPr/>
    </dgm:pt>
    <dgm:pt modelId="{BD4F4429-BE05-4FAA-9F53-736F2EA43013}" type="pres">
      <dgm:prSet presAssocID="{BEE05F5E-C38F-4C5E-A88A-ACE0542A7909}" presName="childText" presStyleLbl="bgAcc1" presStyleIdx="0" presStyleCnt="7" custScaleX="6642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AD548F-0CA2-4A5C-827F-F18BE6CAD8F1}" type="pres">
      <dgm:prSet presAssocID="{EBD9CDC9-07A6-46C4-B44A-615455AB86B6}" presName="Name13" presStyleLbl="parChTrans1D2" presStyleIdx="1" presStyleCnt="7"/>
      <dgm:spPr/>
    </dgm:pt>
    <dgm:pt modelId="{0434F641-F75E-40D8-9D65-3DC95FB1A259}" type="pres">
      <dgm:prSet presAssocID="{928EBE04-1D59-4522-B749-039BD53001F8}" presName="childText" presStyleLbl="bgAcc1" presStyleIdx="1" presStyleCnt="7" custScaleX="656709" custLinFactNeighborX="-1269" custLinFactNeighborY="-5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9081DF-3902-42E8-B55B-F91E2FE6AC29}" type="pres">
      <dgm:prSet presAssocID="{1E56A7FF-1F84-4778-990C-1F31A07FA5DB}" presName="Name13" presStyleLbl="parChTrans1D2" presStyleIdx="2" presStyleCnt="7"/>
      <dgm:spPr/>
    </dgm:pt>
    <dgm:pt modelId="{6EF6BD58-2D9D-4B6D-9C72-87C3E4E5FE34}" type="pres">
      <dgm:prSet presAssocID="{F65D8B93-D196-43F1-A5B1-4710BF0EFA47}" presName="childText" presStyleLbl="bgAcc1" presStyleIdx="2" presStyleCnt="7" custScaleX="683474" custLinFactNeighborX="-1122" custLinFactNeighborY="1030">
        <dgm:presLayoutVars>
          <dgm:bulletEnabled val="1"/>
        </dgm:presLayoutVars>
      </dgm:prSet>
      <dgm:spPr/>
    </dgm:pt>
    <dgm:pt modelId="{7561F20C-3153-4856-8084-82F2F54ADE84}" type="pres">
      <dgm:prSet presAssocID="{71426DF1-1539-4C7E-A8B4-21B14CC08114}" presName="Name13" presStyleLbl="parChTrans1D2" presStyleIdx="3" presStyleCnt="7"/>
      <dgm:spPr/>
    </dgm:pt>
    <dgm:pt modelId="{C210F870-8B07-4158-94C2-297FCBF221C3}" type="pres">
      <dgm:prSet presAssocID="{FD586D56-AFCB-4B8F-8BDF-6FE36B7DE11A}" presName="childText" presStyleLbl="bgAcc1" presStyleIdx="3" presStyleCnt="7" custScaleX="672316">
        <dgm:presLayoutVars>
          <dgm:bulletEnabled val="1"/>
        </dgm:presLayoutVars>
      </dgm:prSet>
      <dgm:spPr/>
    </dgm:pt>
    <dgm:pt modelId="{8EFE0D01-BB41-4D9C-BB2D-4E633217A34B}" type="pres">
      <dgm:prSet presAssocID="{615B0BDD-E805-473C-8936-1C0F528D70F7}" presName="Name13" presStyleLbl="parChTrans1D2" presStyleIdx="4" presStyleCnt="7"/>
      <dgm:spPr/>
    </dgm:pt>
    <dgm:pt modelId="{C12D827F-976B-4394-A255-625355998817}" type="pres">
      <dgm:prSet presAssocID="{2C97A97E-09D2-4201-BC3B-2E1E9C1D4D5A}" presName="childText" presStyleLbl="bgAcc1" presStyleIdx="4" presStyleCnt="7" custScaleX="613314" custLinFactNeighborX="12092" custLinFactNeighborY="8333">
        <dgm:presLayoutVars>
          <dgm:bulletEnabled val="1"/>
        </dgm:presLayoutVars>
      </dgm:prSet>
      <dgm:spPr/>
    </dgm:pt>
    <dgm:pt modelId="{FB852A93-AE14-487C-90A1-63EAE0F099D5}" type="pres">
      <dgm:prSet presAssocID="{77EB42D1-785A-4310-874F-83ED619328EE}" presName="Name13" presStyleLbl="parChTrans1D2" presStyleIdx="5" presStyleCnt="7"/>
      <dgm:spPr/>
    </dgm:pt>
    <dgm:pt modelId="{F50FDB81-91E3-4C7A-A283-122D3D64D90D}" type="pres">
      <dgm:prSet presAssocID="{5CB7856D-F597-495E-8793-8F3BE4EB9F58}" presName="childText" presStyleLbl="bgAcc1" presStyleIdx="5" presStyleCnt="7" custScaleX="693899">
        <dgm:presLayoutVars>
          <dgm:bulletEnabled val="1"/>
        </dgm:presLayoutVars>
      </dgm:prSet>
      <dgm:spPr/>
    </dgm:pt>
    <dgm:pt modelId="{43460E20-AA60-4900-B0EC-6D0D9729F785}" type="pres">
      <dgm:prSet presAssocID="{31BB4474-05E0-4B29-822D-33DFD6A46A71}" presName="Name13" presStyleLbl="parChTrans1D2" presStyleIdx="6" presStyleCnt="7"/>
      <dgm:spPr/>
    </dgm:pt>
    <dgm:pt modelId="{CFF9D204-A7ED-4004-827C-E9F4D82F49D8}" type="pres">
      <dgm:prSet presAssocID="{F66633DA-C101-4B37-AEE6-8E519A42FD3A}" presName="childText" presStyleLbl="bgAcc1" presStyleIdx="6" presStyleCnt="7" custScaleX="527900" custLinFactNeighborX="22503" custLinFactNeighborY="-5606">
        <dgm:presLayoutVars>
          <dgm:bulletEnabled val="1"/>
        </dgm:presLayoutVars>
      </dgm:prSet>
      <dgm:spPr/>
    </dgm:pt>
  </dgm:ptLst>
  <dgm:cxnLst>
    <dgm:cxn modelId="{D16ADF58-8016-442D-BE4B-FE47A8B9B7FD}" type="presOf" srcId="{77EB42D1-785A-4310-874F-83ED619328EE}" destId="{FB852A93-AE14-487C-90A1-63EAE0F099D5}" srcOrd="0" destOrd="0" presId="urn:microsoft.com/office/officeart/2005/8/layout/hierarchy3"/>
    <dgm:cxn modelId="{66519EED-F2E1-4EA9-B343-59949A90B257}" type="presOf" srcId="{F66633DA-C101-4B37-AEE6-8E519A42FD3A}" destId="{CFF9D204-A7ED-4004-827C-E9F4D82F49D8}" srcOrd="0" destOrd="0" presId="urn:microsoft.com/office/officeart/2005/8/layout/hierarchy3"/>
    <dgm:cxn modelId="{934F29CF-DAF1-4006-92F7-9D291EDBFC74}" type="presOf" srcId="{CAE75CDB-9710-4449-8299-A9625C646D83}" destId="{4923B8BF-F377-4622-97CE-322BE4373C44}" srcOrd="0" destOrd="0" presId="urn:microsoft.com/office/officeart/2005/8/layout/hierarchy3"/>
    <dgm:cxn modelId="{9D30C594-103D-43B8-9D9D-B21F61732DEE}" srcId="{CAE75CDB-9710-4449-8299-A9625C646D83}" destId="{2C97A97E-09D2-4201-BC3B-2E1E9C1D4D5A}" srcOrd="4" destOrd="0" parTransId="{615B0BDD-E805-473C-8936-1C0F528D70F7}" sibTransId="{595E25CD-BAFF-4240-93A3-92652269EE43}"/>
    <dgm:cxn modelId="{E65BC80C-707E-4D69-9920-F598BDE17315}" type="presOf" srcId="{EBD9CDC9-07A6-46C4-B44A-615455AB86B6}" destId="{08AD548F-0CA2-4A5C-827F-F18BE6CAD8F1}" srcOrd="0" destOrd="0" presId="urn:microsoft.com/office/officeart/2005/8/layout/hierarchy3"/>
    <dgm:cxn modelId="{04FA100A-95D1-40AB-8993-32D373075A49}" type="presOf" srcId="{5CB7856D-F597-495E-8793-8F3BE4EB9F58}" destId="{F50FDB81-91E3-4C7A-A283-122D3D64D90D}" srcOrd="0" destOrd="0" presId="urn:microsoft.com/office/officeart/2005/8/layout/hierarchy3"/>
    <dgm:cxn modelId="{E60A2EF4-0837-482D-BCFC-00A34128F51D}" srcId="{CAE75CDB-9710-4449-8299-A9625C646D83}" destId="{F65D8B93-D196-43F1-A5B1-4710BF0EFA47}" srcOrd="2" destOrd="0" parTransId="{1E56A7FF-1F84-4778-990C-1F31A07FA5DB}" sibTransId="{25E6B717-08E0-4AC9-8B6C-F7AFCAB7D744}"/>
    <dgm:cxn modelId="{68B957C7-B741-4BC8-860C-9DE1CFB949EB}" srcId="{CAE75CDB-9710-4449-8299-A9625C646D83}" destId="{5CB7856D-F597-495E-8793-8F3BE4EB9F58}" srcOrd="5" destOrd="0" parTransId="{77EB42D1-785A-4310-874F-83ED619328EE}" sibTransId="{18E57311-6C72-4388-AC3F-E62E3E5DBF51}"/>
    <dgm:cxn modelId="{752F1CE9-DE12-405D-AE7B-3C7894B8BC7E}" srcId="{CAE75CDB-9710-4449-8299-A9625C646D83}" destId="{928EBE04-1D59-4522-B749-039BD53001F8}" srcOrd="1" destOrd="0" parTransId="{EBD9CDC9-07A6-46C4-B44A-615455AB86B6}" sibTransId="{0C21B7F3-C489-4E46-84CD-E3B2234ED55E}"/>
    <dgm:cxn modelId="{395C25F7-B3D8-46C3-A535-4D302B08AD81}" type="presOf" srcId="{31BB4474-05E0-4B29-822D-33DFD6A46A71}" destId="{43460E20-AA60-4900-B0EC-6D0D9729F785}" srcOrd="0" destOrd="0" presId="urn:microsoft.com/office/officeart/2005/8/layout/hierarchy3"/>
    <dgm:cxn modelId="{E7FE7D48-03E5-421C-BEB1-CD1199263F82}" srcId="{0237540C-3C24-4427-905A-F0F770017EEB}" destId="{CAE75CDB-9710-4449-8299-A9625C646D83}" srcOrd="0" destOrd="0" parTransId="{EB4DFBF2-C134-4B28-97CB-0234F3B54BAB}" sibTransId="{13E92804-342A-4154-9F2E-256646B3DAC3}"/>
    <dgm:cxn modelId="{B97BE9A0-0D58-4324-9DEA-80EAEAC0F609}" type="presOf" srcId="{F65D8B93-D196-43F1-A5B1-4710BF0EFA47}" destId="{6EF6BD58-2D9D-4B6D-9C72-87C3E4E5FE34}" srcOrd="0" destOrd="0" presId="urn:microsoft.com/office/officeart/2005/8/layout/hierarchy3"/>
    <dgm:cxn modelId="{2E25C455-1EF7-4D31-84BD-F278AD71D6CF}" type="presOf" srcId="{615B0BDD-E805-473C-8936-1C0F528D70F7}" destId="{8EFE0D01-BB41-4D9C-BB2D-4E633217A34B}" srcOrd="0" destOrd="0" presId="urn:microsoft.com/office/officeart/2005/8/layout/hierarchy3"/>
    <dgm:cxn modelId="{4A6660D0-0407-4F35-84E7-3552617BFA00}" type="presOf" srcId="{FD586D56-AFCB-4B8F-8BDF-6FE36B7DE11A}" destId="{C210F870-8B07-4158-94C2-297FCBF221C3}" srcOrd="0" destOrd="0" presId="urn:microsoft.com/office/officeart/2005/8/layout/hierarchy3"/>
    <dgm:cxn modelId="{A78400BA-8988-4E7C-BFEC-7D6BD580DF3C}" type="presOf" srcId="{ADC9DB0F-2C21-4F08-9135-BD21A703FEE5}" destId="{AE458200-D3BE-4543-8C35-67209D617956}" srcOrd="0" destOrd="0" presId="urn:microsoft.com/office/officeart/2005/8/layout/hierarchy3"/>
    <dgm:cxn modelId="{0EDD18AC-670D-4C00-B099-90324341E21D}" srcId="{CAE75CDB-9710-4449-8299-A9625C646D83}" destId="{BEE05F5E-C38F-4C5E-A88A-ACE0542A7909}" srcOrd="0" destOrd="0" parTransId="{ADC9DB0F-2C21-4F08-9135-BD21A703FEE5}" sibTransId="{CF213DF8-185B-49A1-A339-1178BDE5BD5F}"/>
    <dgm:cxn modelId="{A8ED94AA-2DAB-4A05-91DD-056FE656B99C}" type="presOf" srcId="{71426DF1-1539-4C7E-A8B4-21B14CC08114}" destId="{7561F20C-3153-4856-8084-82F2F54ADE84}" srcOrd="0" destOrd="0" presId="urn:microsoft.com/office/officeart/2005/8/layout/hierarchy3"/>
    <dgm:cxn modelId="{ED53F50F-AD70-4E40-A477-38D3DF6DA69F}" type="presOf" srcId="{2C97A97E-09D2-4201-BC3B-2E1E9C1D4D5A}" destId="{C12D827F-976B-4394-A255-625355998817}" srcOrd="0" destOrd="0" presId="urn:microsoft.com/office/officeart/2005/8/layout/hierarchy3"/>
    <dgm:cxn modelId="{373B09AF-2364-41A1-9DD7-F3D4DE8FC2D0}" type="presOf" srcId="{CAE75CDB-9710-4449-8299-A9625C646D83}" destId="{277CAD37-C93B-4AB6-9A0D-AB5A8269FAEA}" srcOrd="1" destOrd="0" presId="urn:microsoft.com/office/officeart/2005/8/layout/hierarchy3"/>
    <dgm:cxn modelId="{E033ECF8-BB5B-4FAA-B3A4-80509BAB4167}" srcId="{CAE75CDB-9710-4449-8299-A9625C646D83}" destId="{F66633DA-C101-4B37-AEE6-8E519A42FD3A}" srcOrd="6" destOrd="0" parTransId="{31BB4474-05E0-4B29-822D-33DFD6A46A71}" sibTransId="{51931C54-34FE-4DB2-987B-A43FC2872D15}"/>
    <dgm:cxn modelId="{AD812AC9-0EFD-4551-BF6C-3E8EBD61B6D0}" srcId="{CAE75CDB-9710-4449-8299-A9625C646D83}" destId="{FD586D56-AFCB-4B8F-8BDF-6FE36B7DE11A}" srcOrd="3" destOrd="0" parTransId="{71426DF1-1539-4C7E-A8B4-21B14CC08114}" sibTransId="{650B4784-CE44-44B2-9CD5-D341CE13C139}"/>
    <dgm:cxn modelId="{5AAAD1D7-996A-4628-89F9-B457345B8197}" type="presOf" srcId="{0237540C-3C24-4427-905A-F0F770017EEB}" destId="{444AD45A-C75B-468B-9D8B-DFA43D26DD5D}" srcOrd="0" destOrd="0" presId="urn:microsoft.com/office/officeart/2005/8/layout/hierarchy3"/>
    <dgm:cxn modelId="{D9EEC3D0-834A-4FC4-B5E1-72F1EF25D98B}" type="presOf" srcId="{BEE05F5E-C38F-4C5E-A88A-ACE0542A7909}" destId="{BD4F4429-BE05-4FAA-9F53-736F2EA43013}" srcOrd="0" destOrd="0" presId="urn:microsoft.com/office/officeart/2005/8/layout/hierarchy3"/>
    <dgm:cxn modelId="{37ECDAE2-93AE-4F6C-9377-E615EDD7329F}" type="presOf" srcId="{1E56A7FF-1F84-4778-990C-1F31A07FA5DB}" destId="{059081DF-3902-42E8-B55B-F91E2FE6AC29}" srcOrd="0" destOrd="0" presId="urn:microsoft.com/office/officeart/2005/8/layout/hierarchy3"/>
    <dgm:cxn modelId="{89FC3937-F871-461C-B61E-EB50C8D54887}" type="presOf" srcId="{928EBE04-1D59-4522-B749-039BD53001F8}" destId="{0434F641-F75E-40D8-9D65-3DC95FB1A259}" srcOrd="0" destOrd="0" presId="urn:microsoft.com/office/officeart/2005/8/layout/hierarchy3"/>
    <dgm:cxn modelId="{B38C5325-0ED9-4F7B-B3E2-5B4B9451B1A6}" type="presParOf" srcId="{444AD45A-C75B-468B-9D8B-DFA43D26DD5D}" destId="{EBE63D41-28B5-4A65-9701-C2EE9098A55D}" srcOrd="0" destOrd="0" presId="urn:microsoft.com/office/officeart/2005/8/layout/hierarchy3"/>
    <dgm:cxn modelId="{D44307C4-9894-4118-921C-5CA4E59268C1}" type="presParOf" srcId="{EBE63D41-28B5-4A65-9701-C2EE9098A55D}" destId="{138B7E8D-FBD8-4316-AC65-495B022C3E53}" srcOrd="0" destOrd="0" presId="urn:microsoft.com/office/officeart/2005/8/layout/hierarchy3"/>
    <dgm:cxn modelId="{A2F09BEE-D7D0-4155-8A36-8BDCF9584349}" type="presParOf" srcId="{138B7E8D-FBD8-4316-AC65-495B022C3E53}" destId="{4923B8BF-F377-4622-97CE-322BE4373C44}" srcOrd="0" destOrd="0" presId="urn:microsoft.com/office/officeart/2005/8/layout/hierarchy3"/>
    <dgm:cxn modelId="{694275EB-C4B4-42F6-B56D-82EE6B29BEFF}" type="presParOf" srcId="{138B7E8D-FBD8-4316-AC65-495B022C3E53}" destId="{277CAD37-C93B-4AB6-9A0D-AB5A8269FAEA}" srcOrd="1" destOrd="0" presId="urn:microsoft.com/office/officeart/2005/8/layout/hierarchy3"/>
    <dgm:cxn modelId="{2D1831A1-23EA-4639-A0D9-F4407EF31673}" type="presParOf" srcId="{EBE63D41-28B5-4A65-9701-C2EE9098A55D}" destId="{DBFC6B08-ADDA-4F21-B10A-215957B8C435}" srcOrd="1" destOrd="0" presId="urn:microsoft.com/office/officeart/2005/8/layout/hierarchy3"/>
    <dgm:cxn modelId="{9198A161-F513-43D2-B302-4F8897E5A3BD}" type="presParOf" srcId="{DBFC6B08-ADDA-4F21-B10A-215957B8C435}" destId="{AE458200-D3BE-4543-8C35-67209D617956}" srcOrd="0" destOrd="0" presId="urn:microsoft.com/office/officeart/2005/8/layout/hierarchy3"/>
    <dgm:cxn modelId="{BABD4BBF-752D-4A6F-A371-E087499AB384}" type="presParOf" srcId="{DBFC6B08-ADDA-4F21-B10A-215957B8C435}" destId="{BD4F4429-BE05-4FAA-9F53-736F2EA43013}" srcOrd="1" destOrd="0" presId="urn:microsoft.com/office/officeart/2005/8/layout/hierarchy3"/>
    <dgm:cxn modelId="{A035A0FA-0644-4AD2-A17D-FE4094500B31}" type="presParOf" srcId="{DBFC6B08-ADDA-4F21-B10A-215957B8C435}" destId="{08AD548F-0CA2-4A5C-827F-F18BE6CAD8F1}" srcOrd="2" destOrd="0" presId="urn:microsoft.com/office/officeart/2005/8/layout/hierarchy3"/>
    <dgm:cxn modelId="{29326C6D-F536-49ED-83F0-3EC840285B4B}" type="presParOf" srcId="{DBFC6B08-ADDA-4F21-B10A-215957B8C435}" destId="{0434F641-F75E-40D8-9D65-3DC95FB1A259}" srcOrd="3" destOrd="0" presId="urn:microsoft.com/office/officeart/2005/8/layout/hierarchy3"/>
    <dgm:cxn modelId="{66EAA3A8-B465-4CC2-9F2A-19EA60532F0D}" type="presParOf" srcId="{DBFC6B08-ADDA-4F21-B10A-215957B8C435}" destId="{059081DF-3902-42E8-B55B-F91E2FE6AC29}" srcOrd="4" destOrd="0" presId="urn:microsoft.com/office/officeart/2005/8/layout/hierarchy3"/>
    <dgm:cxn modelId="{B916374B-6BDC-4D40-BE80-B036F0132141}" type="presParOf" srcId="{DBFC6B08-ADDA-4F21-B10A-215957B8C435}" destId="{6EF6BD58-2D9D-4B6D-9C72-87C3E4E5FE34}" srcOrd="5" destOrd="0" presId="urn:microsoft.com/office/officeart/2005/8/layout/hierarchy3"/>
    <dgm:cxn modelId="{2DFBAF4E-0BD5-4948-87E9-11B2CB3DF4C9}" type="presParOf" srcId="{DBFC6B08-ADDA-4F21-B10A-215957B8C435}" destId="{7561F20C-3153-4856-8084-82F2F54ADE84}" srcOrd="6" destOrd="0" presId="urn:microsoft.com/office/officeart/2005/8/layout/hierarchy3"/>
    <dgm:cxn modelId="{4E8CE7BC-DF3D-4268-8D87-3C34F6263595}" type="presParOf" srcId="{DBFC6B08-ADDA-4F21-B10A-215957B8C435}" destId="{C210F870-8B07-4158-94C2-297FCBF221C3}" srcOrd="7" destOrd="0" presId="urn:microsoft.com/office/officeart/2005/8/layout/hierarchy3"/>
    <dgm:cxn modelId="{CEC27F7A-C500-4F3E-AEC7-77BA878C7357}" type="presParOf" srcId="{DBFC6B08-ADDA-4F21-B10A-215957B8C435}" destId="{8EFE0D01-BB41-4D9C-BB2D-4E633217A34B}" srcOrd="8" destOrd="0" presId="urn:microsoft.com/office/officeart/2005/8/layout/hierarchy3"/>
    <dgm:cxn modelId="{D42BB69A-F71F-4FEB-80C5-9FE5379E4F03}" type="presParOf" srcId="{DBFC6B08-ADDA-4F21-B10A-215957B8C435}" destId="{C12D827F-976B-4394-A255-625355998817}" srcOrd="9" destOrd="0" presId="urn:microsoft.com/office/officeart/2005/8/layout/hierarchy3"/>
    <dgm:cxn modelId="{9229ACB5-FF3B-4054-95F6-CCFF6B8C11A8}" type="presParOf" srcId="{DBFC6B08-ADDA-4F21-B10A-215957B8C435}" destId="{FB852A93-AE14-487C-90A1-63EAE0F099D5}" srcOrd="10" destOrd="0" presId="urn:microsoft.com/office/officeart/2005/8/layout/hierarchy3"/>
    <dgm:cxn modelId="{583EC0BF-C564-431A-B35F-2203D8CD1C03}" type="presParOf" srcId="{DBFC6B08-ADDA-4F21-B10A-215957B8C435}" destId="{F50FDB81-91E3-4C7A-A283-122D3D64D90D}" srcOrd="11" destOrd="0" presId="urn:microsoft.com/office/officeart/2005/8/layout/hierarchy3"/>
    <dgm:cxn modelId="{4F1257A0-8A13-4DE2-8E60-190364556BA6}" type="presParOf" srcId="{DBFC6B08-ADDA-4F21-B10A-215957B8C435}" destId="{43460E20-AA60-4900-B0EC-6D0D9729F785}" srcOrd="12" destOrd="0" presId="urn:microsoft.com/office/officeart/2005/8/layout/hierarchy3"/>
    <dgm:cxn modelId="{0F687B02-CC10-4EB2-B259-1F7A0E222447}" type="presParOf" srcId="{DBFC6B08-ADDA-4F21-B10A-215957B8C435}" destId="{CFF9D204-A7ED-4004-827C-E9F4D82F49D8}" srcOrd="1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DB3055-043B-4BF0-9B52-606CE7293C33}">
      <dsp:nvSpPr>
        <dsp:cNvPr id="0" name=""/>
        <dsp:cNvSpPr/>
      </dsp:nvSpPr>
      <dsp:spPr>
        <a:xfrm>
          <a:off x="0" y="61307"/>
          <a:ext cx="8572528" cy="1087498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Спринклер</a:t>
          </a:r>
          <a:r>
            <a:rPr lang="ru-RU" sz="4000" kern="1200" dirty="0" smtClean="0"/>
            <a:t> (</a:t>
          </a:r>
          <a:r>
            <a:rPr lang="ru-RU" sz="4000" kern="1200" dirty="0" err="1" smtClean="0"/>
            <a:t>англ</a:t>
          </a:r>
          <a:r>
            <a:rPr lang="ru-RU" sz="4000" kern="1200" dirty="0" smtClean="0"/>
            <a:t> . </a:t>
          </a:r>
          <a:r>
            <a:rPr lang="ru-RU" sz="4000" kern="1200" dirty="0" err="1" smtClean="0"/>
            <a:t>sprinkler</a:t>
          </a:r>
          <a:r>
            <a:rPr lang="ru-RU" sz="4000" kern="1200" dirty="0" smtClean="0"/>
            <a:t> - разбрызгиватель)</a:t>
          </a:r>
          <a:endParaRPr lang="ru-RU" sz="4000" kern="1200" dirty="0"/>
        </a:p>
      </dsp:txBody>
      <dsp:txXfrm>
        <a:off x="0" y="61307"/>
        <a:ext cx="8572528" cy="1087498"/>
      </dsp:txXfrm>
    </dsp:sp>
    <dsp:sp modelId="{5D23A61F-DB92-463D-B306-A244A0A434CE}">
      <dsp:nvSpPr>
        <dsp:cNvPr id="0" name=""/>
        <dsp:cNvSpPr/>
      </dsp:nvSpPr>
      <dsp:spPr>
        <a:xfrm>
          <a:off x="0" y="1148806"/>
          <a:ext cx="8572528" cy="115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8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dirty="0" smtClean="0"/>
            <a:t>оросительная головка, устанавливаемая на трубопроводах систем водного и пенного пожаротушения. </a:t>
          </a:r>
          <a:endParaRPr lang="ru-RU" sz="2700" kern="1200" dirty="0"/>
        </a:p>
      </dsp:txBody>
      <dsp:txXfrm>
        <a:off x="0" y="1148806"/>
        <a:ext cx="8572528" cy="1159200"/>
      </dsp:txXfrm>
    </dsp:sp>
    <dsp:sp modelId="{4088B22B-3105-466B-A414-2495121D7CC0}">
      <dsp:nvSpPr>
        <dsp:cNvPr id="0" name=""/>
        <dsp:cNvSpPr/>
      </dsp:nvSpPr>
      <dsp:spPr>
        <a:xfrm>
          <a:off x="0" y="2308006"/>
          <a:ext cx="8572528" cy="1314089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err="1" smtClean="0"/>
            <a:t>Спринклерная</a:t>
          </a:r>
          <a:r>
            <a:rPr lang="ru-RU" sz="4000" b="1" kern="1200" dirty="0" smtClean="0"/>
            <a:t> система пожаротушения</a:t>
          </a:r>
          <a:endParaRPr lang="ru-RU" sz="4000" kern="1200" dirty="0"/>
        </a:p>
      </dsp:txBody>
      <dsp:txXfrm>
        <a:off x="0" y="2308006"/>
        <a:ext cx="8572528" cy="1314089"/>
      </dsp:txXfrm>
    </dsp:sp>
    <dsp:sp modelId="{DD053B18-193D-4F28-99CB-158164E8E47E}">
      <dsp:nvSpPr>
        <dsp:cNvPr id="0" name=""/>
        <dsp:cNvSpPr/>
      </dsp:nvSpPr>
      <dsp:spPr>
        <a:xfrm>
          <a:off x="0" y="3622096"/>
          <a:ext cx="8572528" cy="2245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178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dirty="0" smtClean="0"/>
            <a:t>это система трубопроводов, постоянно заполненная огнетушащим составом, снабженная специальными насадками, спринклерами, </a:t>
          </a:r>
          <a:r>
            <a:rPr lang="ru-RU" sz="2700" kern="1200" dirty="0" err="1" smtClean="0"/>
            <a:t>легкоплавная</a:t>
          </a:r>
          <a:r>
            <a:rPr lang="ru-RU" sz="2700" kern="1200" dirty="0" smtClean="0"/>
            <a:t> насадка которых, вскрываясь при начальной стадии возгорания, обеспечивает подачу огнетушащего состава на очаг возгорания.</a:t>
          </a:r>
          <a:endParaRPr lang="ru-RU" sz="2700" kern="1200" dirty="0"/>
        </a:p>
      </dsp:txBody>
      <dsp:txXfrm>
        <a:off x="0" y="3622096"/>
        <a:ext cx="8572528" cy="224595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67423A-4ECC-4DA6-B4AE-0D71D518C223}">
      <dsp:nvSpPr>
        <dsp:cNvPr id="0" name=""/>
        <dsp:cNvSpPr/>
      </dsp:nvSpPr>
      <dsp:spPr>
        <a:xfrm>
          <a:off x="0" y="29831"/>
          <a:ext cx="8643998" cy="2098980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/>
            <a:t>Дренчер</a:t>
          </a:r>
          <a:r>
            <a:rPr lang="ru-RU" sz="4800" kern="1200" dirty="0" smtClean="0"/>
            <a:t> </a:t>
          </a:r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(от </a:t>
          </a:r>
          <a:r>
            <a:rPr lang="ru-RU" sz="4800" kern="1200" dirty="0" err="1" smtClean="0"/>
            <a:t>англ</a:t>
          </a:r>
          <a:r>
            <a:rPr lang="ru-RU" sz="4800" kern="1200" dirty="0" smtClean="0"/>
            <a:t> . </a:t>
          </a:r>
          <a:r>
            <a:rPr lang="ru-RU" sz="4800" kern="1200" dirty="0" err="1" smtClean="0"/>
            <a:t>drench</a:t>
          </a:r>
          <a:r>
            <a:rPr lang="ru-RU" sz="4800" kern="1200" dirty="0" smtClean="0"/>
            <a:t> - орошать)</a:t>
          </a:r>
          <a:endParaRPr lang="ru-RU" sz="4800" kern="1200" dirty="0"/>
        </a:p>
      </dsp:txBody>
      <dsp:txXfrm>
        <a:off x="0" y="29831"/>
        <a:ext cx="8643998" cy="2098980"/>
      </dsp:txXfrm>
    </dsp:sp>
    <dsp:sp modelId="{1895204C-35E4-4C9F-82B5-073AF4B00385}">
      <dsp:nvSpPr>
        <dsp:cNvPr id="0" name=""/>
        <dsp:cNvSpPr/>
      </dsp:nvSpPr>
      <dsp:spPr>
        <a:xfrm>
          <a:off x="0" y="2128811"/>
          <a:ext cx="8643998" cy="1695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7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000" kern="1200" dirty="0" smtClean="0"/>
            <a:t>открытая оросительная головка, устанавливаемая на трубопроводах систем водного и пенного автоматического пожаротушения.</a:t>
          </a:r>
          <a:endParaRPr lang="ru-RU" sz="3000" kern="1200" dirty="0"/>
        </a:p>
      </dsp:txBody>
      <dsp:txXfrm>
        <a:off x="0" y="2128811"/>
        <a:ext cx="8643998" cy="1695330"/>
      </dsp:txXfrm>
    </dsp:sp>
    <dsp:sp modelId="{CA6AB38B-9107-44EC-8BF1-57EF3194E115}">
      <dsp:nvSpPr>
        <dsp:cNvPr id="0" name=""/>
        <dsp:cNvSpPr/>
      </dsp:nvSpPr>
      <dsp:spPr>
        <a:xfrm>
          <a:off x="0" y="3824141"/>
          <a:ext cx="8643998" cy="1212328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dirty="0" err="1" smtClean="0"/>
            <a:t>Дренчерная</a:t>
          </a:r>
          <a:r>
            <a:rPr lang="ru-RU" sz="3900" b="1" kern="1200" dirty="0" smtClean="0"/>
            <a:t> система</a:t>
          </a:r>
          <a:r>
            <a:rPr lang="ru-RU" sz="3900" kern="1200" dirty="0" smtClean="0"/>
            <a:t> </a:t>
          </a:r>
          <a:endParaRPr lang="ru-RU" sz="3900" kern="1200" dirty="0"/>
        </a:p>
      </dsp:txBody>
      <dsp:txXfrm>
        <a:off x="0" y="3824141"/>
        <a:ext cx="8643998" cy="1212328"/>
      </dsp:txXfrm>
    </dsp:sp>
    <dsp:sp modelId="{B6FFE1D7-49D7-4AC4-B1D4-07FF81504CB2}">
      <dsp:nvSpPr>
        <dsp:cNvPr id="0" name=""/>
        <dsp:cNvSpPr/>
      </dsp:nvSpPr>
      <dsp:spPr>
        <a:xfrm>
          <a:off x="0" y="5036470"/>
          <a:ext cx="8643998" cy="1291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7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000" kern="1200" dirty="0" smtClean="0"/>
            <a:t>представляет собой систему автоматического водяного пожаротушения предназначенную для особо пожароопасных объектов. </a:t>
          </a:r>
          <a:endParaRPr lang="ru-RU" sz="3000" kern="1200" dirty="0"/>
        </a:p>
      </dsp:txBody>
      <dsp:txXfrm>
        <a:off x="0" y="5036470"/>
        <a:ext cx="8643998" cy="129168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E7C5EC8-D3F4-42CD-8D1A-EBF00E5157D0}">
      <dsp:nvSpPr>
        <dsp:cNvPr id="0" name=""/>
        <dsp:cNvSpPr/>
      </dsp:nvSpPr>
      <dsp:spPr>
        <a:xfrm>
          <a:off x="0" y="148239"/>
          <a:ext cx="8143932" cy="2281500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b="1" kern="1200" dirty="0" smtClean="0"/>
            <a:t>Пожарная сигнализация (ПС) </a:t>
          </a:r>
          <a:endParaRPr lang="ru-RU" sz="6000" kern="1200" dirty="0"/>
        </a:p>
      </dsp:txBody>
      <dsp:txXfrm>
        <a:off x="0" y="148239"/>
        <a:ext cx="8143932" cy="2281500"/>
      </dsp:txXfrm>
    </dsp:sp>
    <dsp:sp modelId="{AFDB163D-4F05-42BA-9F42-907DE3058158}">
      <dsp:nvSpPr>
        <dsp:cNvPr id="0" name=""/>
        <dsp:cNvSpPr/>
      </dsp:nvSpPr>
      <dsp:spPr>
        <a:xfrm>
          <a:off x="0" y="2429739"/>
          <a:ext cx="8143932" cy="320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570" tIns="63500" rIns="355600" bIns="63500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900" b="0" kern="1200" dirty="0" smtClean="0"/>
            <a:t>это базовый элемент в системе безопасности любого предприятия, </a:t>
          </a:r>
          <a:r>
            <a:rPr lang="ru-RU" sz="3900" kern="1200" dirty="0" smtClean="0"/>
            <a:t>предназначена для выявления пожара на начальной стадии возгорания и  передачи сигнала тревоги на пульт охраны.</a:t>
          </a:r>
          <a:endParaRPr lang="ru-RU" sz="3900" b="0" kern="1200" dirty="0"/>
        </a:p>
      </dsp:txBody>
      <dsp:txXfrm>
        <a:off x="0" y="2429739"/>
        <a:ext cx="8143932" cy="32085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F09BFB-4C80-40F1-B984-B3A83C8713E4}">
      <dsp:nvSpPr>
        <dsp:cNvPr id="0" name=""/>
        <dsp:cNvSpPr/>
      </dsp:nvSpPr>
      <dsp:spPr>
        <a:xfrm>
          <a:off x="0" y="180469"/>
          <a:ext cx="8001056" cy="2000700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5400" b="1" i="1" kern="1200" dirty="0" smtClean="0"/>
            <a:t>Шлейф </a:t>
          </a:r>
        </a:p>
        <a:p>
          <a:pPr lvl="0" algn="ctr" defTabSz="24003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3600" b="1" i="1" kern="1200" dirty="0" smtClean="0"/>
            <a:t>(охранно-пожарная сигнализация)</a:t>
          </a:r>
          <a:r>
            <a:rPr lang="ru-RU" sz="3600" kern="1200" dirty="0" smtClean="0"/>
            <a:t> </a:t>
          </a:r>
          <a:endParaRPr lang="ru-RU" sz="3600" kern="1200" dirty="0"/>
        </a:p>
      </dsp:txBody>
      <dsp:txXfrm>
        <a:off x="0" y="180469"/>
        <a:ext cx="8001056" cy="2000700"/>
      </dsp:txXfrm>
    </dsp:sp>
    <dsp:sp modelId="{69BC3B7B-64E4-40BD-AD3A-02029C81F6B5}">
      <dsp:nvSpPr>
        <dsp:cNvPr id="0" name=""/>
        <dsp:cNvSpPr/>
      </dsp:nvSpPr>
      <dsp:spPr>
        <a:xfrm>
          <a:off x="0" y="2181169"/>
          <a:ext cx="8001056" cy="3353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34" tIns="57150" rIns="320040" bIns="571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500" kern="1200" dirty="0" smtClean="0"/>
            <a:t>электрическая цепь, соединяющая выходные цепи </a:t>
          </a:r>
          <a:r>
            <a:rPr lang="ru-RU" sz="3500" kern="1200" dirty="0" err="1" smtClean="0"/>
            <a:t>извещателей</a:t>
          </a:r>
          <a:r>
            <a:rPr lang="ru-RU" sz="3500" kern="1200" dirty="0" smtClean="0"/>
            <a:t>, включающая в себя вспомогательные элементы и соединительные провода и предназначенная для передачи на приемно-контрольный прибор извещений.</a:t>
          </a:r>
          <a:endParaRPr lang="ru-RU" sz="3500" kern="1200" dirty="0"/>
        </a:p>
      </dsp:txBody>
      <dsp:txXfrm>
        <a:off x="0" y="2181169"/>
        <a:ext cx="8001056" cy="335339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421D6F-CF6F-40C9-8DF2-EB873EBEB020}">
      <dsp:nvSpPr>
        <dsp:cNvPr id="0" name=""/>
        <dsp:cNvSpPr/>
      </dsp:nvSpPr>
      <dsp:spPr>
        <a:xfrm>
          <a:off x="0" y="386674"/>
          <a:ext cx="8786874" cy="1406924"/>
        </a:xfrm>
        <a:prstGeom prst="roundRect">
          <a:avLst/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b="1" i="1" kern="1200" dirty="0" smtClean="0"/>
            <a:t>Пожарный </a:t>
          </a:r>
          <a:r>
            <a:rPr lang="ru-RU" sz="6000" b="1" i="1" kern="1200" dirty="0" err="1" smtClean="0"/>
            <a:t>извещатель</a:t>
          </a:r>
          <a:endParaRPr lang="ru-RU" sz="6000" kern="1200" dirty="0"/>
        </a:p>
      </dsp:txBody>
      <dsp:txXfrm>
        <a:off x="0" y="386674"/>
        <a:ext cx="8786874" cy="1406924"/>
      </dsp:txXfrm>
    </dsp:sp>
    <dsp:sp modelId="{85352D3A-495C-4096-B44B-AEDC1D60FCD9}">
      <dsp:nvSpPr>
        <dsp:cNvPr id="0" name=""/>
        <dsp:cNvSpPr/>
      </dsp:nvSpPr>
      <dsp:spPr>
        <a:xfrm>
          <a:off x="0" y="1793599"/>
          <a:ext cx="8786874" cy="1177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983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000" kern="1200" dirty="0" smtClean="0"/>
            <a:t>устройство для формирования сигнала о пожаре. </a:t>
          </a:r>
          <a:endParaRPr lang="ru-RU" sz="4000" kern="1200" dirty="0"/>
        </a:p>
      </dsp:txBody>
      <dsp:txXfrm>
        <a:off x="0" y="1793599"/>
        <a:ext cx="8786874" cy="117731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923B8BF-F377-4622-97CE-322BE4373C44}">
      <dsp:nvSpPr>
        <dsp:cNvPr id="0" name=""/>
        <dsp:cNvSpPr/>
      </dsp:nvSpPr>
      <dsp:spPr>
        <a:xfrm>
          <a:off x="125486" y="4104"/>
          <a:ext cx="3227435" cy="5678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Огнетушители</a:t>
          </a:r>
          <a:endParaRPr lang="ru-RU" sz="3400" kern="1200" dirty="0"/>
        </a:p>
      </dsp:txBody>
      <dsp:txXfrm>
        <a:off x="125486" y="4104"/>
        <a:ext cx="3227435" cy="567836"/>
      </dsp:txXfrm>
    </dsp:sp>
    <dsp:sp modelId="{AE458200-D3BE-4543-8C35-67209D617956}">
      <dsp:nvSpPr>
        <dsp:cNvPr id="0" name=""/>
        <dsp:cNvSpPr/>
      </dsp:nvSpPr>
      <dsp:spPr>
        <a:xfrm>
          <a:off x="448230" y="571941"/>
          <a:ext cx="322743" cy="4258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5877"/>
              </a:lnTo>
              <a:lnTo>
                <a:pt x="322743" y="4258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4F4429-BE05-4FAA-9F53-736F2EA43013}">
      <dsp:nvSpPr>
        <dsp:cNvPr id="0" name=""/>
        <dsp:cNvSpPr/>
      </dsp:nvSpPr>
      <dsp:spPr>
        <a:xfrm>
          <a:off x="770973" y="713900"/>
          <a:ext cx="6034803" cy="5678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Воздушно-пенные</a:t>
          </a:r>
          <a:endParaRPr lang="ru-RU" sz="3400" kern="1200" dirty="0"/>
        </a:p>
      </dsp:txBody>
      <dsp:txXfrm>
        <a:off x="770973" y="713900"/>
        <a:ext cx="6034803" cy="567836"/>
      </dsp:txXfrm>
    </dsp:sp>
    <dsp:sp modelId="{08AD548F-0CA2-4A5C-827F-F18BE6CAD8F1}">
      <dsp:nvSpPr>
        <dsp:cNvPr id="0" name=""/>
        <dsp:cNvSpPr/>
      </dsp:nvSpPr>
      <dsp:spPr>
        <a:xfrm>
          <a:off x="448230" y="571941"/>
          <a:ext cx="311214" cy="11324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2470"/>
              </a:lnTo>
              <a:lnTo>
                <a:pt x="311214" y="11324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34F641-F75E-40D8-9D65-3DC95FB1A259}">
      <dsp:nvSpPr>
        <dsp:cNvPr id="0" name=""/>
        <dsp:cNvSpPr/>
      </dsp:nvSpPr>
      <dsp:spPr>
        <a:xfrm>
          <a:off x="759444" y="1420493"/>
          <a:ext cx="5966453" cy="5678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Химические пенные</a:t>
          </a:r>
          <a:endParaRPr lang="ru-RU" sz="3400" kern="1200" dirty="0"/>
        </a:p>
      </dsp:txBody>
      <dsp:txXfrm>
        <a:off x="759444" y="1420493"/>
        <a:ext cx="5966453" cy="567836"/>
      </dsp:txXfrm>
    </dsp:sp>
    <dsp:sp modelId="{059081DF-3902-42E8-B55B-F91E2FE6AC29}">
      <dsp:nvSpPr>
        <dsp:cNvPr id="0" name=""/>
        <dsp:cNvSpPr/>
      </dsp:nvSpPr>
      <dsp:spPr>
        <a:xfrm>
          <a:off x="448230" y="571941"/>
          <a:ext cx="312549" cy="18513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1317"/>
              </a:lnTo>
              <a:lnTo>
                <a:pt x="312549" y="18513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F6BD58-2D9D-4B6D-9C72-87C3E4E5FE34}">
      <dsp:nvSpPr>
        <dsp:cNvPr id="0" name=""/>
        <dsp:cNvSpPr/>
      </dsp:nvSpPr>
      <dsp:spPr>
        <a:xfrm>
          <a:off x="760780" y="2139340"/>
          <a:ext cx="6209624" cy="5678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Жидкостные</a:t>
          </a:r>
          <a:endParaRPr lang="ru-RU" sz="3400" kern="1200" dirty="0"/>
        </a:p>
      </dsp:txBody>
      <dsp:txXfrm>
        <a:off x="760780" y="2139340"/>
        <a:ext cx="6209624" cy="567836"/>
      </dsp:txXfrm>
    </dsp:sp>
    <dsp:sp modelId="{7561F20C-3153-4856-8084-82F2F54ADE84}">
      <dsp:nvSpPr>
        <dsp:cNvPr id="0" name=""/>
        <dsp:cNvSpPr/>
      </dsp:nvSpPr>
      <dsp:spPr>
        <a:xfrm>
          <a:off x="448230" y="571941"/>
          <a:ext cx="322743" cy="2555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5264"/>
              </a:lnTo>
              <a:lnTo>
                <a:pt x="322743" y="25552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10F870-8B07-4158-94C2-297FCBF221C3}">
      <dsp:nvSpPr>
        <dsp:cNvPr id="0" name=""/>
        <dsp:cNvSpPr/>
      </dsp:nvSpPr>
      <dsp:spPr>
        <a:xfrm>
          <a:off x="770973" y="2843287"/>
          <a:ext cx="6108249" cy="5678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Углекислотные</a:t>
          </a:r>
          <a:endParaRPr lang="ru-RU" sz="3400" kern="1200" dirty="0"/>
        </a:p>
      </dsp:txBody>
      <dsp:txXfrm>
        <a:off x="770973" y="2843287"/>
        <a:ext cx="6108249" cy="567836"/>
      </dsp:txXfrm>
    </dsp:sp>
    <dsp:sp modelId="{8EFE0D01-BB41-4D9C-BB2D-4E633217A34B}">
      <dsp:nvSpPr>
        <dsp:cNvPr id="0" name=""/>
        <dsp:cNvSpPr/>
      </dsp:nvSpPr>
      <dsp:spPr>
        <a:xfrm>
          <a:off x="448230" y="571941"/>
          <a:ext cx="432603" cy="33123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12377"/>
              </a:lnTo>
              <a:lnTo>
                <a:pt x="432603" y="33123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2D827F-976B-4394-A255-625355998817}">
      <dsp:nvSpPr>
        <dsp:cNvPr id="0" name=""/>
        <dsp:cNvSpPr/>
      </dsp:nvSpPr>
      <dsp:spPr>
        <a:xfrm>
          <a:off x="880834" y="3600401"/>
          <a:ext cx="5572193" cy="5678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Аэрозольные</a:t>
          </a:r>
          <a:endParaRPr lang="ru-RU" sz="3400" kern="1200" dirty="0"/>
        </a:p>
      </dsp:txBody>
      <dsp:txXfrm>
        <a:off x="880834" y="3600401"/>
        <a:ext cx="5572193" cy="567836"/>
      </dsp:txXfrm>
    </dsp:sp>
    <dsp:sp modelId="{FB852A93-AE14-487C-90A1-63EAE0F099D5}">
      <dsp:nvSpPr>
        <dsp:cNvPr id="0" name=""/>
        <dsp:cNvSpPr/>
      </dsp:nvSpPr>
      <dsp:spPr>
        <a:xfrm>
          <a:off x="448230" y="571941"/>
          <a:ext cx="322743" cy="39748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74855"/>
              </a:lnTo>
              <a:lnTo>
                <a:pt x="322743" y="39748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0FDB81-91E3-4C7A-A283-122D3D64D90D}">
      <dsp:nvSpPr>
        <dsp:cNvPr id="0" name=""/>
        <dsp:cNvSpPr/>
      </dsp:nvSpPr>
      <dsp:spPr>
        <a:xfrm>
          <a:off x="770973" y="4262878"/>
          <a:ext cx="6304339" cy="5678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err="1" smtClean="0"/>
            <a:t>Хладоновые</a:t>
          </a:r>
          <a:r>
            <a:rPr lang="ru-RU" sz="3400" kern="1200" dirty="0" smtClean="0"/>
            <a:t> (</a:t>
          </a:r>
          <a:r>
            <a:rPr lang="ru-RU" sz="3400" kern="1200" dirty="0" err="1" smtClean="0"/>
            <a:t>фреоновые</a:t>
          </a:r>
          <a:r>
            <a:rPr lang="ru-RU" sz="3400" kern="1200" dirty="0" smtClean="0"/>
            <a:t>)</a:t>
          </a:r>
          <a:endParaRPr lang="ru-RU" sz="3400" kern="1200" dirty="0"/>
        </a:p>
      </dsp:txBody>
      <dsp:txXfrm>
        <a:off x="770973" y="4262878"/>
        <a:ext cx="6304339" cy="567836"/>
      </dsp:txXfrm>
    </dsp:sp>
    <dsp:sp modelId="{43460E20-AA60-4900-B0EC-6D0D9729F785}">
      <dsp:nvSpPr>
        <dsp:cNvPr id="0" name=""/>
        <dsp:cNvSpPr/>
      </dsp:nvSpPr>
      <dsp:spPr>
        <a:xfrm>
          <a:off x="448230" y="571941"/>
          <a:ext cx="527191" cy="46528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52818"/>
              </a:lnTo>
              <a:lnTo>
                <a:pt x="527191" y="46528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F9D204-A7ED-4004-827C-E9F4D82F49D8}">
      <dsp:nvSpPr>
        <dsp:cNvPr id="0" name=""/>
        <dsp:cNvSpPr/>
      </dsp:nvSpPr>
      <dsp:spPr>
        <a:xfrm>
          <a:off x="975422" y="4940841"/>
          <a:ext cx="4796174" cy="5678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Порошковые</a:t>
          </a:r>
          <a:endParaRPr lang="ru-RU" sz="3400" kern="1200" dirty="0"/>
        </a:p>
      </dsp:txBody>
      <dsp:txXfrm>
        <a:off x="975422" y="4940841"/>
        <a:ext cx="4796174" cy="5678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1C0D6-352D-415A-A088-745928D838C7}" type="datetimeFigureOut">
              <a:rPr lang="ru-RU" smtClean="0"/>
              <a:pPr/>
              <a:t>28.03.2015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D14E2-76F9-4B6B-8669-08F71F6866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9A7C-BAE1-4C2B-AAB3-F305B7E13842}" type="datetime1">
              <a:rPr lang="ru-RU" smtClean="0"/>
              <a:pPr/>
              <a:t>28.03.2015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2749-9F6F-46A6-AEE6-81A060680683}" type="datetime1">
              <a:rPr lang="ru-RU" smtClean="0"/>
              <a:pPr/>
              <a:t>28.03.2015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8D96-319A-4AFE-8D0E-89FB415975BC}" type="datetime1">
              <a:rPr lang="ru-RU" smtClean="0"/>
              <a:pPr/>
              <a:t>28.03.2015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5E6ABC8-647E-4B87-9E15-9AA5695D7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ECA1-4AE4-46ED-9696-BCBB5F3AFB54}" type="datetime1">
              <a:rPr lang="ru-RU" smtClean="0"/>
              <a:pPr/>
              <a:t>28.03.2015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3C39A-62D1-4D78-8349-602CF8EC4D6F}" type="datetime1">
              <a:rPr lang="ru-RU" smtClean="0"/>
              <a:pPr/>
              <a:t>28.03.2015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AD94-3F02-4875-B5F7-67DA1F1ACFA6}" type="datetime1">
              <a:rPr lang="ru-RU" smtClean="0"/>
              <a:pPr/>
              <a:t>28.03.2015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717A9-948A-49B4-8018-C5677EC6BCD3}" type="datetime1">
              <a:rPr lang="ru-RU" smtClean="0"/>
              <a:pPr/>
              <a:t>28.03.2015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01D5D-D105-431C-B740-475FF5947C54}" type="datetime1">
              <a:rPr lang="ru-RU" smtClean="0"/>
              <a:pPr/>
              <a:t>28.03.2015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0D5A-CE55-4381-BAFE-235C73304DC9}" type="datetime1">
              <a:rPr lang="ru-RU" smtClean="0"/>
              <a:pPr/>
              <a:t>28.03.2015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1BE3-78DD-40D9-8349-57F8FE60A385}" type="datetime1">
              <a:rPr lang="ru-RU" smtClean="0"/>
              <a:pPr/>
              <a:t>28.03.2015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95C7-B16F-4CD0-B033-95A35D2AB2C8}" type="datetime1">
              <a:rPr lang="ru-RU" smtClean="0"/>
              <a:pPr/>
              <a:t>28.03.2015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09E0527-1FF1-4405-ADC9-B1B2C4AA6D8E}" type="datetime1">
              <a:rPr lang="ru-RU" smtClean="0"/>
              <a:pPr/>
              <a:t>28.03.2015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5E6ABC8-647E-4B87-9E15-9AA5695D7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83568" y="1196752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err="1" smtClean="0">
                <a:latin typeface="+mj-lt"/>
              </a:rPr>
              <a:t>Пожаробезопасность</a:t>
            </a:r>
            <a:endParaRPr lang="ru-RU" sz="5400" b="1" i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2132856"/>
            <a:ext cx="82089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 smtClean="0"/>
              <a:t>СНиП</a:t>
            </a:r>
            <a:r>
              <a:rPr lang="ru-RU" sz="3600" b="1" dirty="0" smtClean="0"/>
              <a:t> 21-01-97* </a:t>
            </a:r>
            <a:endParaRPr lang="ru-RU" sz="3600" b="1" dirty="0" smtClean="0"/>
          </a:p>
          <a:p>
            <a:pPr algn="ctr"/>
            <a:r>
              <a:rPr lang="ru-RU" sz="3600" b="1" dirty="0" smtClean="0"/>
              <a:t>«Пожарная </a:t>
            </a:r>
            <a:r>
              <a:rPr lang="ru-RU" sz="3600" b="1" dirty="0" smtClean="0"/>
              <a:t>безопасность зданий и </a:t>
            </a:r>
            <a:r>
              <a:rPr lang="ru-RU" sz="3600" b="1" dirty="0" smtClean="0"/>
              <a:t>сооружений» </a:t>
            </a:r>
          </a:p>
          <a:p>
            <a:pPr algn="ctr"/>
            <a:r>
              <a:rPr lang="ru-RU" sz="3600" b="1" dirty="0" smtClean="0"/>
              <a:t>(</a:t>
            </a:r>
            <a:r>
              <a:rPr lang="ru-RU" sz="3600" b="1" dirty="0" smtClean="0"/>
              <a:t>приняты постановлением Минстроя РФ от 13 февраля 1997 г. N 18-7) </a:t>
            </a:r>
            <a:endParaRPr lang="ru-RU" sz="3600" b="1" dirty="0" smtClean="0"/>
          </a:p>
          <a:p>
            <a:pPr algn="ctr"/>
            <a:r>
              <a:rPr lang="ru-RU" sz="3600" b="1" dirty="0" smtClean="0"/>
              <a:t>(</a:t>
            </a:r>
            <a:r>
              <a:rPr lang="ru-RU" sz="3600" b="1" dirty="0" smtClean="0"/>
              <a:t>в редакции от 3 июня 1999 г., </a:t>
            </a:r>
            <a:endParaRPr lang="ru-RU" sz="3600" b="1" dirty="0" smtClean="0"/>
          </a:p>
          <a:p>
            <a:pPr algn="ctr"/>
            <a:r>
              <a:rPr lang="ru-RU" sz="3600" b="1" dirty="0" smtClean="0"/>
              <a:t>19 </a:t>
            </a:r>
            <a:r>
              <a:rPr lang="ru-RU" sz="3600" b="1" dirty="0" smtClean="0"/>
              <a:t>июля 2002 г.)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03648" y="260648"/>
            <a:ext cx="6817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+mj-lt"/>
              </a:rPr>
              <a:t>Категории производств</a:t>
            </a:r>
            <a:endParaRPr lang="ru-RU" sz="4000" b="1" dirty="0">
              <a:latin typeface="+mj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528" y="1052736"/>
          <a:ext cx="8392446" cy="555339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70460"/>
                <a:gridCol w="6221986"/>
              </a:tblGrid>
              <a:tr h="91440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Класс</a:t>
                      </a:r>
                      <a:r>
                        <a:rPr lang="ru-RU" sz="2400" baseline="0" dirty="0" smtClean="0"/>
                        <a:t> пожара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Характеристика горючей среды  или объекта</a:t>
                      </a:r>
                      <a:endParaRPr lang="ru-RU" sz="2400" dirty="0"/>
                    </a:p>
                  </a:txBody>
                  <a:tcPr/>
                </a:tc>
              </a:tr>
              <a:tr h="597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0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36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Взрыво</a:t>
                      </a:r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и пожароопасная</a:t>
                      </a:r>
                      <a:endParaRPr lang="ru-RU" sz="3600" dirty="0">
                        <a:latin typeface="+mj-lt"/>
                      </a:endParaRPr>
                    </a:p>
                  </a:txBody>
                  <a:tcPr/>
                </a:tc>
              </a:tr>
              <a:tr h="7082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Б</a:t>
                      </a:r>
                      <a:endParaRPr lang="ru-RU" sz="40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36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Взрыво</a:t>
                      </a:r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и пожароопасная</a:t>
                      </a:r>
                      <a:endParaRPr lang="ru-RU" sz="36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В</a:t>
                      </a:r>
                      <a:endParaRPr lang="ru-RU" sz="40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Пожароопасная</a:t>
                      </a:r>
                      <a:endParaRPr lang="ru-RU" sz="36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Г</a:t>
                      </a:r>
                      <a:endParaRPr lang="ru-RU" sz="40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Пожароопасная</a:t>
                      </a:r>
                      <a:endParaRPr lang="ru-RU" sz="36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Д</a:t>
                      </a:r>
                      <a:endParaRPr lang="ru-RU" sz="40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Пожароопасная</a:t>
                      </a:r>
                      <a:endParaRPr lang="ru-RU" sz="36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14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Е</a:t>
                      </a:r>
                      <a:endParaRPr lang="ru-RU" sz="40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Взрывоопасная</a:t>
                      </a:r>
                      <a:endParaRPr lang="ru-RU" sz="36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071670" y="214290"/>
            <a:ext cx="5429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+mj-lt"/>
              </a:rPr>
              <a:t>КЛАССЫ ПОЖАРОВ</a:t>
            </a:r>
            <a:endParaRPr lang="ru-RU" sz="4000" b="1" dirty="0">
              <a:latin typeface="+mj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857232"/>
          <a:ext cx="8286807" cy="594361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28760"/>
                <a:gridCol w="4095778"/>
                <a:gridCol w="2762269"/>
              </a:tblGrid>
              <a:tr h="91440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Класс</a:t>
                      </a:r>
                      <a:r>
                        <a:rPr lang="ru-RU" sz="2400" baseline="0" dirty="0" smtClean="0"/>
                        <a:t> пожара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Характеристика горючей среды  или объекта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Огнетушащие средства</a:t>
                      </a:r>
                      <a:endParaRPr lang="ru-RU" sz="2400" dirty="0"/>
                    </a:p>
                  </a:txBody>
                  <a:tcPr/>
                </a:tc>
              </a:tr>
              <a:tr h="914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b="1">
                          <a:latin typeface="Arial Black" pitchFamily="34" charset="0"/>
                          <a:ea typeface="Tahoma"/>
                          <a:cs typeface="Times New Roman"/>
                        </a:rPr>
                        <a:t>А</a:t>
                      </a:r>
                      <a:endParaRPr lang="ru-RU" sz="400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Обычные твердые горючие материалы: Дерево, уголь, бумага, резина, текстиль и др.</a:t>
                      </a:r>
                      <a:endParaRPr lang="ru-RU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Все огнетушащие средства, но прежде всего вода</a:t>
                      </a:r>
                    </a:p>
                  </a:txBody>
                  <a:tcPr/>
                </a:tc>
              </a:tr>
              <a:tr h="914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4000" b="1">
                          <a:latin typeface="Arial Black" pitchFamily="34" charset="0"/>
                          <a:ea typeface="Tahoma"/>
                          <a:cs typeface="Times New Roman"/>
                        </a:rPr>
                        <a:t>B</a:t>
                      </a:r>
                      <a:endParaRPr lang="ru-RU" sz="400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ahoma"/>
                          <a:cs typeface="Times New Roman"/>
                        </a:rPr>
                        <a:t>Горючие жидкости и плавящиеся при нагревании материалы: мазут, бензин, лаки, масла, спирты, каучук, </a:t>
                      </a:r>
                      <a:r>
                        <a:rPr lang="ru-RU" sz="1800" b="1" dirty="0" err="1">
                          <a:latin typeface="+mj-lt"/>
                          <a:ea typeface="Tahoma"/>
                          <a:cs typeface="Times New Roman"/>
                        </a:rPr>
                        <a:t>синт</a:t>
                      </a:r>
                      <a:r>
                        <a:rPr lang="ru-RU" sz="1800" b="1" dirty="0">
                          <a:latin typeface="+mj-lt"/>
                          <a:ea typeface="Tahoma"/>
                          <a:cs typeface="Times New Roman"/>
                        </a:rPr>
                        <a:t>. материалы</a:t>
                      </a:r>
                      <a:endParaRPr lang="ru-RU" sz="18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ahoma"/>
                          <a:cs typeface="Times New Roman"/>
                        </a:rPr>
                        <a:t>Все виды пен (углекислота и азот) и порошки, распыленная вода</a:t>
                      </a:r>
                      <a:endParaRPr lang="ru-RU" sz="18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14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4000" b="1">
                          <a:latin typeface="Arial Black" pitchFamily="34" charset="0"/>
                          <a:ea typeface="Tahoma"/>
                          <a:cs typeface="Times New Roman"/>
                        </a:rPr>
                        <a:t>C</a:t>
                      </a:r>
                      <a:endParaRPr lang="ru-RU" sz="400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ahoma"/>
                          <a:cs typeface="Times New Roman"/>
                        </a:rPr>
                        <a:t>Горючие газы: водород, ацетилен, пропан, водороды, аммиак, метан.</a:t>
                      </a:r>
                      <a:endParaRPr lang="ru-RU" sz="18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j-lt"/>
                          <a:ea typeface="Tahoma"/>
                          <a:cs typeface="Times New Roman"/>
                        </a:rPr>
                        <a:t>Только газовые составы (углекислота и азот)</a:t>
                      </a:r>
                      <a:endParaRPr lang="ru-RU" sz="18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14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4000" b="1">
                          <a:latin typeface="Arial Black" pitchFamily="34" charset="0"/>
                          <a:ea typeface="Tahoma"/>
                          <a:cs typeface="Times New Roman"/>
                        </a:rPr>
                        <a:t>D</a:t>
                      </a:r>
                      <a:endParaRPr lang="ru-RU" sz="400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ahoma"/>
                          <a:cs typeface="Times New Roman"/>
                        </a:rPr>
                        <a:t>Металлы и их сплавы (калий, натрий, алюминий, магний)</a:t>
                      </a:r>
                      <a:endParaRPr lang="ru-RU" sz="18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j-lt"/>
                          <a:ea typeface="Tahoma"/>
                          <a:cs typeface="Times New Roman"/>
                        </a:rPr>
                        <a:t>Только порошковые при спокойной подаче на горящие поверхности</a:t>
                      </a:r>
                      <a:endParaRPr lang="ru-RU" sz="18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14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4000" b="1" dirty="0">
                          <a:latin typeface="Arial Black" pitchFamily="34" charset="0"/>
                          <a:ea typeface="Tahoma"/>
                          <a:cs typeface="Times New Roman"/>
                        </a:rPr>
                        <a:t>E</a:t>
                      </a:r>
                      <a:endParaRPr lang="ru-RU" sz="40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ahoma"/>
                          <a:cs typeface="Times New Roman"/>
                        </a:rPr>
                        <a:t>Электроустановки, находящиеся под напряжением</a:t>
                      </a:r>
                      <a:endParaRPr lang="ru-RU" sz="18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ahoma"/>
                          <a:cs typeface="Times New Roman"/>
                        </a:rPr>
                        <a:t>Только порошковые и углекислотные огнетушители</a:t>
                      </a:r>
                      <a:endParaRPr lang="ru-RU" sz="18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4" name="Схема 3"/>
          <p:cNvGraphicFramePr/>
          <p:nvPr/>
        </p:nvGraphicFramePr>
        <p:xfrm>
          <a:off x="285720" y="142852"/>
          <a:ext cx="8572528" cy="592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00042"/>
            <a:ext cx="8342333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4282" y="4643446"/>
            <a:ext cx="854041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Схема </a:t>
            </a:r>
            <a:r>
              <a:rPr lang="ru-RU" b="1" dirty="0" err="1" smtClean="0"/>
              <a:t>спринклерной</a:t>
            </a:r>
            <a:r>
              <a:rPr lang="ru-RU" b="1" dirty="0" smtClean="0"/>
              <a:t> установки водяной системы: </a:t>
            </a:r>
          </a:p>
          <a:p>
            <a:r>
              <a:rPr lang="ru-RU" dirty="0" smtClean="0"/>
              <a:t>1 – резервуар;  2 – насос; 3 - автоматический </a:t>
            </a:r>
            <a:r>
              <a:rPr lang="ru-RU" dirty="0" err="1" smtClean="0"/>
              <a:t>водопитатель</a:t>
            </a:r>
            <a:r>
              <a:rPr lang="ru-RU" dirty="0" smtClean="0"/>
              <a:t> (пневматический бак); </a:t>
            </a:r>
            <a:br>
              <a:rPr lang="ru-RU" dirty="0" smtClean="0"/>
            </a:br>
            <a:r>
              <a:rPr lang="ru-RU" dirty="0" smtClean="0"/>
              <a:t>4 – водонапорный бак (2-й автоматический </a:t>
            </a:r>
            <a:r>
              <a:rPr lang="ru-RU" dirty="0" err="1" smtClean="0"/>
              <a:t>водопитатель</a:t>
            </a:r>
            <a:r>
              <a:rPr lang="ru-RU" dirty="0" smtClean="0"/>
              <a:t>); </a:t>
            </a:r>
            <a:br>
              <a:rPr lang="ru-RU" dirty="0" smtClean="0"/>
            </a:br>
            <a:r>
              <a:rPr lang="ru-RU" dirty="0" smtClean="0"/>
              <a:t>5 – второстепенная магистраль; 6 – распределительный рядок; </a:t>
            </a:r>
          </a:p>
          <a:p>
            <a:r>
              <a:rPr lang="ru-RU" dirty="0" smtClean="0"/>
              <a:t>7 – </a:t>
            </a:r>
            <a:r>
              <a:rPr lang="ru-RU" dirty="0" err="1" smtClean="0"/>
              <a:t>спринклерная</a:t>
            </a:r>
            <a:r>
              <a:rPr lang="ru-RU" dirty="0" smtClean="0"/>
              <a:t> головка; 8 – главная питающая магистраль; </a:t>
            </a:r>
            <a:br>
              <a:rPr lang="ru-RU" dirty="0" smtClean="0"/>
            </a:br>
            <a:r>
              <a:rPr lang="ru-RU" dirty="0" smtClean="0"/>
              <a:t>9 – сигнальная турбина: 10 – легкоплавкий замок 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142852"/>
          <a:ext cx="8643998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14290"/>
            <a:ext cx="657229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4143380"/>
            <a:ext cx="890666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Принципиальная схема </a:t>
            </a:r>
            <a:r>
              <a:rPr lang="ru-RU" b="1" dirty="0" err="1" smtClean="0"/>
              <a:t>дренчерной</a:t>
            </a:r>
            <a:r>
              <a:rPr lang="ru-RU" b="1" dirty="0" smtClean="0"/>
              <a:t> установки группового действия: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 – натяжная пружина; 2 – трос с легкоплавкими замками; 3 – легкоплавкие замки; </a:t>
            </a:r>
          </a:p>
          <a:p>
            <a:r>
              <a:rPr lang="ru-RU" dirty="0" smtClean="0"/>
              <a:t>4 – побудительный клапан; 5 – побудительный трубопровод; 6 – </a:t>
            </a:r>
            <a:r>
              <a:rPr lang="ru-RU" dirty="0" err="1" smtClean="0"/>
              <a:t>дренчерная</a:t>
            </a:r>
            <a:r>
              <a:rPr lang="ru-RU" dirty="0" smtClean="0"/>
              <a:t> сеть; </a:t>
            </a:r>
          </a:p>
          <a:p>
            <a:r>
              <a:rPr lang="ru-RU" dirty="0" smtClean="0"/>
              <a:t>7 – дренчер; 8 –</a:t>
            </a:r>
            <a:r>
              <a:rPr lang="ru-RU" dirty="0" err="1" smtClean="0"/>
              <a:t>электросигналы</a:t>
            </a:r>
            <a:r>
              <a:rPr lang="ru-RU" dirty="0" smtClean="0"/>
              <a:t>; 9 – автомат пуска насосов; </a:t>
            </a:r>
          </a:p>
          <a:p>
            <a:r>
              <a:rPr lang="ru-RU" dirty="0" smtClean="0"/>
              <a:t>10 – дифференциальный клапан; 11- трубка </a:t>
            </a:r>
            <a:r>
              <a:rPr lang="ru-RU" dirty="0" err="1" smtClean="0"/>
              <a:t>отводопитатателя</a:t>
            </a:r>
            <a:r>
              <a:rPr lang="ru-RU" dirty="0" smtClean="0"/>
              <a:t>; 12 – гайка с диафрагмой; </a:t>
            </a:r>
          </a:p>
          <a:p>
            <a:r>
              <a:rPr lang="ru-RU" dirty="0" smtClean="0"/>
              <a:t>13 – диафрагма; 14 – соединительная трубка; 15 – </a:t>
            </a:r>
            <a:r>
              <a:rPr lang="ru-RU" dirty="0" err="1" smtClean="0"/>
              <a:t>надклапанная</a:t>
            </a:r>
            <a:r>
              <a:rPr lang="ru-RU" dirty="0" smtClean="0"/>
              <a:t> камера; </a:t>
            </a:r>
          </a:p>
          <a:p>
            <a:r>
              <a:rPr lang="ru-RU" dirty="0" smtClean="0"/>
              <a:t>16 – камера клапана группового действия; 17 – пусковой трубопровод; </a:t>
            </a:r>
            <a:br>
              <a:rPr lang="ru-RU" dirty="0" smtClean="0"/>
            </a:br>
            <a:r>
              <a:rPr lang="ru-RU" dirty="0" smtClean="0"/>
              <a:t>18 – кран ручного включения; 19 – </a:t>
            </a:r>
            <a:r>
              <a:rPr lang="ru-RU" dirty="0" err="1" smtClean="0"/>
              <a:t>спринклерная</a:t>
            </a:r>
            <a:r>
              <a:rPr lang="ru-RU" dirty="0" smtClean="0"/>
              <a:t> головка; 20 – </a:t>
            </a:r>
            <a:r>
              <a:rPr lang="ru-RU" dirty="0" err="1" smtClean="0"/>
              <a:t>дренчерные</a:t>
            </a:r>
            <a:r>
              <a:rPr lang="ru-RU" dirty="0" smtClean="0"/>
              <a:t> головки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642910" y="214290"/>
          <a:ext cx="8143932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500034" y="285728"/>
          <a:ext cx="8001056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42844" y="214290"/>
          <a:ext cx="8786874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752" y="2643182"/>
            <a:ext cx="3927471" cy="3764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4282" y="285728"/>
            <a:ext cx="85725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+mj-lt"/>
              </a:rPr>
              <a:t>По способу позиционирования места возгорания системы пожарной сигнализации подразделяются: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7" y="1357298"/>
          <a:ext cx="8391306" cy="4000529"/>
        </p:xfrm>
        <a:graphic>
          <a:graphicData uri="http://schemas.openxmlformats.org/drawingml/2006/table">
            <a:tbl>
              <a:tblPr/>
              <a:tblGrid>
                <a:gridCol w="2522589"/>
                <a:gridCol w="5868717"/>
              </a:tblGrid>
              <a:tr h="15001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аналоговые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определяют место пожара по номеру пожарного шлейфа.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адресные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однозначно указывает на место возникновения пожара.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01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адресно-аналоговая</a:t>
                      </a:r>
                      <a:r>
                        <a:rPr kumimoji="0" lang="ru-RU" sz="1800" b="1" i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применяется при наращивании существующей системы 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28596" y="357166"/>
            <a:ext cx="7965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+mj-lt"/>
              </a:rPr>
              <a:t>По способу опроса пожарных </a:t>
            </a:r>
            <a:r>
              <a:rPr lang="ru-RU" sz="2000" dirty="0" err="1" smtClean="0">
                <a:latin typeface="+mj-lt"/>
              </a:rPr>
              <a:t>извещателей</a:t>
            </a:r>
            <a:r>
              <a:rPr lang="ru-RU" sz="2000" dirty="0" smtClean="0">
                <a:latin typeface="+mj-lt"/>
              </a:rPr>
              <a:t> системы ПС  делятся</a:t>
            </a:r>
            <a:endParaRPr lang="ru-RU" sz="2000" dirty="0">
              <a:latin typeface="+mj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1428736"/>
          <a:ext cx="8358247" cy="3000396"/>
        </p:xfrm>
        <a:graphic>
          <a:graphicData uri="http://schemas.openxmlformats.org/drawingml/2006/table">
            <a:tbl>
              <a:tblPr/>
              <a:tblGrid>
                <a:gridCol w="2786082"/>
                <a:gridCol w="5572165"/>
              </a:tblGrid>
              <a:tr h="13463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+mj-lt"/>
                          <a:ea typeface="Times New Roman"/>
                          <a:cs typeface="Times New Roman"/>
                        </a:rPr>
                        <a:t>лучевые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опрос происходит по шлейфам расположенным в форме звезды, центром которой являться пожарная централь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4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+mj-lt"/>
                          <a:ea typeface="Times New Roman"/>
                          <a:cs typeface="Times New Roman"/>
                        </a:rPr>
                        <a:t>кольцевые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опрос одновременно идет с двух сторон 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57224" y="571480"/>
            <a:ext cx="7473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1. По способу приведения в действие </a:t>
            </a:r>
            <a:r>
              <a:rPr lang="ru-RU" dirty="0" err="1" smtClean="0">
                <a:latin typeface="+mj-lt"/>
              </a:rPr>
              <a:t>извещатели</a:t>
            </a:r>
            <a:r>
              <a:rPr lang="ru-RU" dirty="0" smtClean="0">
                <a:latin typeface="+mj-lt"/>
              </a:rPr>
              <a:t> подразделяются:</a:t>
            </a:r>
            <a:endParaRPr lang="ru-RU" dirty="0">
              <a:latin typeface="+mj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1142984"/>
          <a:ext cx="8358247" cy="3071834"/>
        </p:xfrm>
        <a:graphic>
          <a:graphicData uri="http://schemas.openxmlformats.org/drawingml/2006/table">
            <a:tbl>
              <a:tblPr/>
              <a:tblGrid>
                <a:gridCol w="2786082"/>
                <a:gridCol w="5572165"/>
              </a:tblGrid>
              <a:tr h="12287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автоматические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реагирующие на факторы, сопутствующие пожару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3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ручные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предназначенные для ручного включения сигнала пожарной тревоги в системах пожарной сигнализации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57224" y="357166"/>
            <a:ext cx="7530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2. Автоматические пожарные </a:t>
            </a:r>
            <a:r>
              <a:rPr lang="ru-RU" dirty="0" err="1" smtClean="0">
                <a:latin typeface="+mj-lt"/>
              </a:rPr>
              <a:t>извещатели</a:t>
            </a:r>
            <a:r>
              <a:rPr lang="ru-RU" dirty="0" smtClean="0">
                <a:latin typeface="+mj-lt"/>
              </a:rPr>
              <a:t> по виду контролируемого </a:t>
            </a:r>
          </a:p>
          <a:p>
            <a:r>
              <a:rPr lang="ru-RU" dirty="0" smtClean="0">
                <a:latin typeface="+mj-lt"/>
              </a:rPr>
              <a:t>признака пожара подразделяются: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428736"/>
          <a:ext cx="8750207" cy="4857783"/>
        </p:xfrm>
        <a:graphic>
          <a:graphicData uri="http://schemas.openxmlformats.org/drawingml/2006/table">
            <a:tbl>
              <a:tblPr/>
              <a:tblGrid>
                <a:gridCol w="2368103"/>
                <a:gridCol w="6382104"/>
              </a:tblGrid>
              <a:tr h="10795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+mj-lt"/>
                          <a:ea typeface="Times New Roman"/>
                          <a:cs typeface="Times New Roman"/>
                        </a:rPr>
                        <a:t>тепловые</a:t>
                      </a:r>
                      <a:endParaRPr lang="ru-RU" sz="20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+mj-lt"/>
                          <a:ea typeface="Times New Roman"/>
                          <a:cs typeface="Times New Roman"/>
                        </a:rPr>
                        <a:t>реагирующие на определенное значение температуры и (или) скорости ее нарастания</a:t>
                      </a:r>
                      <a:endParaRPr lang="ru-RU" sz="20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95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+mj-lt"/>
                          <a:ea typeface="Times New Roman"/>
                          <a:cs typeface="Times New Roman"/>
                        </a:rPr>
                        <a:t>дымовые</a:t>
                      </a:r>
                      <a:endParaRPr lang="ru-RU" sz="2000" b="1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+mj-lt"/>
                          <a:ea typeface="Times New Roman"/>
                          <a:cs typeface="Times New Roman"/>
                        </a:rPr>
                        <a:t>реагирующие на частицы твердых или жидких продуктов горения и (или) пиролиза в атмосфере</a:t>
                      </a:r>
                      <a:endParaRPr lang="ru-RU" sz="20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95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+mj-lt"/>
                          <a:ea typeface="Times New Roman"/>
                          <a:cs typeface="Times New Roman"/>
                        </a:rPr>
                        <a:t>пламени</a:t>
                      </a:r>
                      <a:endParaRPr lang="ru-RU" sz="2000" b="1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+mj-lt"/>
                          <a:ea typeface="Times New Roman"/>
                          <a:cs typeface="Times New Roman"/>
                        </a:rPr>
                        <a:t>реагирующие на электромагнитное излучение пламени или тлеющего очага</a:t>
                      </a:r>
                      <a:endParaRPr lang="ru-RU" sz="20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95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+mj-lt"/>
                          <a:ea typeface="Times New Roman"/>
                          <a:cs typeface="Times New Roman"/>
                        </a:rPr>
                        <a:t>газовые</a:t>
                      </a:r>
                      <a:endParaRPr lang="ru-RU" sz="2000" b="1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+mj-lt"/>
                          <a:ea typeface="Times New Roman"/>
                          <a:cs typeface="Times New Roman"/>
                        </a:rPr>
                        <a:t>реагирующие на газы, выделяющиеся при тлении или горении материалов</a:t>
                      </a:r>
                      <a:endParaRPr lang="ru-RU" sz="20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7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+mj-lt"/>
                          <a:ea typeface="Times New Roman"/>
                          <a:cs typeface="Times New Roman"/>
                        </a:rPr>
                        <a:t>комбинированные</a:t>
                      </a:r>
                      <a:endParaRPr lang="ru-RU" sz="2000" b="1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+mj-lt"/>
                          <a:ea typeface="Times New Roman"/>
                          <a:cs typeface="Times New Roman"/>
                        </a:rPr>
                        <a:t>реагирующие на два или более фактора пожара</a:t>
                      </a:r>
                      <a:endParaRPr lang="ru-RU" sz="20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57224" y="214290"/>
            <a:ext cx="68234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3. По характеру реакции на контролируемый признак пожара </a:t>
            </a:r>
          </a:p>
          <a:p>
            <a:r>
              <a:rPr lang="ru-RU" dirty="0" err="1" smtClean="0">
                <a:latin typeface="+mj-lt"/>
              </a:rPr>
              <a:t>извещатели</a:t>
            </a:r>
            <a:r>
              <a:rPr lang="ru-RU" dirty="0" smtClean="0">
                <a:latin typeface="+mj-lt"/>
              </a:rPr>
              <a:t> подразделяются: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1357298"/>
          <a:ext cx="8286808" cy="4000529"/>
        </p:xfrm>
        <a:graphic>
          <a:graphicData uri="http://schemas.openxmlformats.org/drawingml/2006/table">
            <a:tbl>
              <a:tblPr/>
              <a:tblGrid>
                <a:gridCol w="2418091"/>
                <a:gridCol w="5868717"/>
              </a:tblGrid>
              <a:tr h="15001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максимальные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формирующие извещение о пожаре при превышении температуры окружающей среды установленного порогового значения - температуры срабатывания </a:t>
                      </a:r>
                      <a:r>
                        <a:rPr lang="ru-RU" sz="1800" b="1" dirty="0" err="1">
                          <a:latin typeface="+mj-lt"/>
                          <a:ea typeface="Times New Roman"/>
                          <a:cs typeface="Times New Roman"/>
                        </a:rPr>
                        <a:t>извещателя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дифференциальные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формирующие извещение о пожаре при превышении скорости нарастания температуры окружающей среды выше установленного порогового значения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01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j-lt"/>
                          <a:ea typeface="Times New Roman"/>
                          <a:cs typeface="Times New Roman"/>
                        </a:rPr>
                        <a:t>максимально- дифференциальные</a:t>
                      </a:r>
                      <a:endParaRPr lang="ru-RU" sz="1800" b="1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совмещающие функции максимального и дифференциального тепловых пожарных </a:t>
                      </a:r>
                      <a:r>
                        <a:rPr lang="ru-RU" sz="1800" b="1" dirty="0" err="1">
                          <a:latin typeface="+mj-lt"/>
                          <a:ea typeface="Times New Roman"/>
                          <a:cs typeface="Times New Roman"/>
                        </a:rPr>
                        <a:t>извещателей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57224" y="642918"/>
            <a:ext cx="7255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>
                <a:latin typeface="+mj-lt"/>
              </a:rPr>
              <a:t>4. По принципу действия дымовые </a:t>
            </a:r>
            <a:r>
              <a:rPr lang="ru-RU" dirty="0" err="1" smtClean="0">
                <a:latin typeface="+mj-lt"/>
              </a:rPr>
              <a:t>извещатели</a:t>
            </a:r>
            <a:r>
              <a:rPr lang="ru-RU" dirty="0" smtClean="0">
                <a:latin typeface="+mj-lt"/>
              </a:rPr>
              <a:t> подразделяют на: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6669" y="1196752"/>
          <a:ext cx="8607331" cy="4429156"/>
        </p:xfrm>
        <a:graphic>
          <a:graphicData uri="http://schemas.openxmlformats.org/drawingml/2006/table">
            <a:tbl>
              <a:tblPr/>
              <a:tblGrid>
                <a:gridCol w="1855027"/>
                <a:gridCol w="6752304"/>
              </a:tblGrid>
              <a:tr h="18982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ионизационные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принцип действия которых основан на регистрации изменений ионизационного тока, возникающих в результате воздействия на него продуктов горения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9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j-lt"/>
                          <a:ea typeface="Times New Roman"/>
                          <a:cs typeface="Times New Roman"/>
                        </a:rPr>
                        <a:t>оптические</a:t>
                      </a:r>
                      <a:endParaRPr lang="ru-RU" sz="1800" b="1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реагирующие на продукты горения, способные воздействовать на поглощающую или рассеивающую способность излучения в инфракрасном, ультрафиолетовом или видимом диапазонах спектра 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8884" y="714356"/>
            <a:ext cx="908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5. По конфигурации измерительной зоны пожарные </a:t>
            </a:r>
            <a:r>
              <a:rPr lang="ru-RU" dirty="0" err="1" smtClean="0">
                <a:latin typeface="+mj-lt"/>
              </a:rPr>
              <a:t>извещатели</a:t>
            </a:r>
            <a:r>
              <a:rPr lang="ru-RU" dirty="0" smtClean="0">
                <a:latin typeface="+mj-lt"/>
              </a:rPr>
              <a:t> подразделяют на:</a:t>
            </a:r>
            <a:endParaRPr lang="ru-RU" dirty="0">
              <a:latin typeface="+mj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57224" y="1643050"/>
          <a:ext cx="7929617" cy="3786215"/>
        </p:xfrm>
        <a:graphic>
          <a:graphicData uri="http://schemas.openxmlformats.org/drawingml/2006/table">
            <a:tbl>
              <a:tblPr/>
              <a:tblGrid>
                <a:gridCol w="1782578"/>
                <a:gridCol w="6147039"/>
              </a:tblGrid>
              <a:tr h="7572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точечные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реагирующие на факторы пожара в компактной зоне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44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j-lt"/>
                          <a:ea typeface="Times New Roman"/>
                          <a:cs typeface="Times New Roman"/>
                        </a:rPr>
                        <a:t>многоточечные</a:t>
                      </a:r>
                      <a:endParaRPr lang="ru-RU" sz="1800" b="1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реагирующие на факторы пожара в нескольких компактных зонах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44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j-lt"/>
                          <a:ea typeface="Times New Roman"/>
                          <a:cs typeface="Times New Roman"/>
                        </a:rPr>
                        <a:t>линейные</a:t>
                      </a:r>
                      <a:endParaRPr lang="ru-RU" sz="1800" b="1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j-lt"/>
                          <a:ea typeface="Times New Roman"/>
                          <a:cs typeface="Times New Roman"/>
                        </a:rPr>
                        <a:t>реагирующие на факторы пожара в протяженной, линейной зоне</a:t>
                      </a:r>
                      <a:endParaRPr lang="ru-RU" sz="1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6ABC8-647E-4B87-9E15-9AA5695D7DD8}" type="slidenum">
              <a:rPr lang="ru-RU" smtClean="0"/>
              <a:pPr/>
              <a:t>18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1043608" y="692696"/>
          <a:ext cx="72008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84a96b832461eea4b50982fb09a40fdfeb9fc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312</TotalTime>
  <Words>676</Words>
  <Application>Microsoft Office PowerPoint</Application>
  <PresentationFormat>Экран (4:3)</PresentationFormat>
  <Paragraphs>140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Users</dc:creator>
  <cp:lastModifiedBy>User</cp:lastModifiedBy>
  <cp:revision>36</cp:revision>
  <dcterms:created xsi:type="dcterms:W3CDTF">2010-12-05T06:34:16Z</dcterms:created>
  <dcterms:modified xsi:type="dcterms:W3CDTF">2015-03-27T23:08:24Z</dcterms:modified>
</cp:coreProperties>
</file>