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17E7-B292-4B74-819F-6F584192533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FEA44FAF-BC4A-4BDB-A337-F95C5ABB0861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3582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C87C17E7-B292-4B74-819F-6F584192533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4FAF-BC4A-4BDB-A337-F95C5ABB0861}" type="slidenum">
              <a:rPr lang="ru-RU" smtClean="0"/>
              <a:t>‹#›</a:t>
            </a:fld>
            <a:endParaRPr lang="ru-RU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6624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17E7-B292-4B74-819F-6F584192533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4FAF-BC4A-4BDB-A337-F95C5ABB0861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483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17E7-B292-4B74-819F-6F584192533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4FAF-BC4A-4BDB-A337-F95C5ABB0861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4484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17E7-B292-4B74-819F-6F584192533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4FAF-BC4A-4BDB-A337-F95C5ABB0861}" type="slidenum">
              <a:rPr lang="ru-RU" smtClean="0"/>
              <a:t>‹#›</a:t>
            </a:fld>
            <a:endParaRPr lang="ru-RU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8583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17E7-B292-4B74-819F-6F584192533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4FAF-BC4A-4BDB-A337-F95C5ABB0861}" type="slidenum">
              <a:rPr lang="ru-RU" smtClean="0"/>
              <a:t>‹#›</a:t>
            </a:fld>
            <a:endParaRPr lang="ru-RU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6075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17E7-B292-4B74-819F-6F584192533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4FAF-BC4A-4BDB-A337-F95C5ABB08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519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17E7-B292-4B74-819F-6F584192533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4FAF-BC4A-4BDB-A337-F95C5ABB0861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4096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C87C17E7-B292-4B74-819F-6F584192533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FEA44FAF-BC4A-4BDB-A337-F95C5ABB0861}" type="slidenum">
              <a:rPr lang="ru-RU" smtClean="0"/>
              <a:t>‹#›</a:t>
            </a:fld>
            <a:endParaRPr lang="ru-RU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5247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17E7-B292-4B74-819F-6F584192533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4FAF-BC4A-4BDB-A337-F95C5ABB0861}" type="slidenum">
              <a:rPr lang="ru-RU" smtClean="0"/>
              <a:t>‹#›</a:t>
            </a:fld>
            <a:endParaRPr lang="ru-RU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447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17E7-B292-4B74-819F-6F584192533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4FAF-BC4A-4BDB-A337-F95C5ABB0861}" type="slidenum">
              <a:rPr lang="ru-RU" smtClean="0"/>
              <a:t>‹#›</a:t>
            </a:fld>
            <a:endParaRPr lang="ru-RU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1242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C17E7-B292-4B74-819F-6F584192533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FEA44FAF-BC4A-4BDB-A337-F95C5ABB08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365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984299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№2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84739" y="2419644"/>
            <a:ext cx="11057206" cy="218049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Становление градостроительства </a:t>
            </a:r>
          </a:p>
          <a:p>
            <a:pPr algn="ctr"/>
            <a:r>
              <a:rPr lang="ru-RU" sz="3600" b="1" dirty="0"/>
              <a:t>как научной дисциплины</a:t>
            </a:r>
          </a:p>
        </p:txBody>
      </p:sp>
    </p:spTree>
    <p:extLst>
      <p:ext uri="{BB962C8B-B14F-4D97-AF65-F5344CB8AC3E}">
        <p14:creationId xmlns:p14="http://schemas.microsoft.com/office/powerpoint/2010/main" val="3073240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126609"/>
            <a:ext cx="9520158" cy="731521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Градостроительная деятельность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0498" y="1237958"/>
            <a:ext cx="10841502" cy="489555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по развитию территорий, в том числе городов и иных поселений, осуществляемая в виде: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территориального планирования, 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градостроительного зонирования, 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планировки территории, 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архитектурно-строительного проектирования, 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строительства, 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капитального ремонта, 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реконструкции объектов капитального строительства, 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эксплуатации зданий, сооружений.</a:t>
            </a:r>
          </a:p>
        </p:txBody>
      </p:sp>
    </p:spTree>
    <p:extLst>
      <p:ext uri="{BB962C8B-B14F-4D97-AF65-F5344CB8AC3E}">
        <p14:creationId xmlns:p14="http://schemas.microsoft.com/office/powerpoint/2010/main" val="2660317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182881"/>
            <a:ext cx="9520158" cy="68931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вопроса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6949" y="1026942"/>
            <a:ext cx="11995052" cy="5134707"/>
          </a:xfrm>
        </p:spPr>
        <p:txBody>
          <a:bodyPr>
            <a:normAutofit fontScale="85000" lnSpcReduction="10000"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Градостроительство родилось из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архитектуры.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Архитектура является деятельностью по организации пространственной среды для жизни человеческого общества и объединяет в себе компоненты трех важнейших видов человеческой деятельности —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науки, техники и искусства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ростом и усложнением структуры городов появилась специальная дисциплина —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градостроительство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охватывает комплекс общественно-экономических, строительно-технических, архитектурно-художественных, санитарно-гигиенических проблем. 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Объединяет связанное со строительством и реконструкцией городов законодательное регулирование, народнохозяйственное планирование, инженерное и архитектурно-планировочное проектирование, организацию и производство строительных работ.</a:t>
            </a:r>
          </a:p>
        </p:txBody>
      </p:sp>
    </p:spTree>
    <p:extLst>
      <p:ext uri="{BB962C8B-B14F-4D97-AF65-F5344CB8AC3E}">
        <p14:creationId xmlns:p14="http://schemas.microsoft.com/office/powerpoint/2010/main" val="1147832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1"/>
            <a:ext cx="9520158" cy="73151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вопроса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3218" y="731520"/>
            <a:ext cx="11830930" cy="5472332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развитием общества более сложными становятся задачи по созданию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материальной среды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как по мере усложнения общественных отношений усложняется, становится более многообразным мир, в котором живет человек.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Многообразие функций материальной среды требует большего разнообразия форм.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этой связи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современное архитектурное творчество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разделено по функциональным признакам на три самостоятельные профессии: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архитектор.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Специалист, который на профессиональной основе осуществляет архитектурное проектирование (организацию архитектурной среды), включая проектирование зданий, в том числе разработку объёмно-планировочных и интерьерных решений.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6203" y="4112462"/>
            <a:ext cx="2897945" cy="262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548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1"/>
            <a:ext cx="9520158" cy="73151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вопроса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4566" y="731519"/>
            <a:ext cx="10719582" cy="6006905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ландшафтный архитектор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Формирование комфортной и эстетически полноценной среды осуществляется с помощью природных материалов (рельеф, вода, растительность и т. д.) и архитектурных сооружений, при этом предполагается сохранение существующих и создание искусственных пейзажей, проектирование систем озеленения и рекреационных зон.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487" y="3368042"/>
            <a:ext cx="4178104" cy="25093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4885" y="3337635"/>
            <a:ext cx="4149969" cy="257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99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1"/>
            <a:ext cx="9520158" cy="73151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вопроса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4566" y="1097280"/>
            <a:ext cx="10719582" cy="5641144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 (планировщик).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Архитектор-специалист по строительству и планировке городов.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696" y="2704713"/>
            <a:ext cx="4295560" cy="32248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4775" y="2731209"/>
            <a:ext cx="476250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180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10574050" cy="5278664"/>
          </a:xfrm>
        </p:spPr>
        <p:txBody>
          <a:bodyPr>
            <a:normAutofit fontScale="90000"/>
          </a:bodyPr>
          <a:lstStyle/>
          <a:p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основе градостроительства лежат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 социальных фактора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труд, быт и отдых населения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определяют круг конкретных задач: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решение жилищной проблемы и создание системы массового обслуживания населения;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2.создание наиболее благоприятной материальной среды для трудовой деятельности населения;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строительство учреждений, обеспечивающих отдых, лечение и оздоровление населения.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468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804520"/>
            <a:ext cx="9520158" cy="53191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практических задач проводится в рамках сотрудничества со специалистами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других профессий: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0505" y="1772530"/>
            <a:ext cx="11479236" cy="4234376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социологами,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экономистами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экологами,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геологами,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врачами-гигиенистами,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специалистами по городскому и внешнему транспорту,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инженерами по благоустройству,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дендрологами,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дизайнерами и многими другими. </a:t>
            </a:r>
          </a:p>
        </p:txBody>
      </p:sp>
    </p:spTree>
    <p:extLst>
      <p:ext uri="{BB962C8B-B14F-4D97-AF65-F5344CB8AC3E}">
        <p14:creationId xmlns:p14="http://schemas.microsoft.com/office/powerpoint/2010/main" val="2676195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804520"/>
            <a:ext cx="9520158" cy="700724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Градостроительное искусство имеет 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свои особенности,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отличающие его от других искусств: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3218" y="1505244"/>
            <a:ext cx="11830930" cy="4797082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особые объекты художественного творчества — город и обширные региональные системы расселения, которые по своему масштабу и характеру принципиально отличаются от любого другого объекта, относящегося к области пространственных искусств;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динамичность и преемственность формирования градостроительного объекта;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сочетание в градостроительных системах материально-художественных объектов с природными комплексами;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органичное сочетание утилитарных и художественных задач; 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особый характер эстетического восприятия градостроительных объектов, развернутого во времени и непосредственно связанного с практическим освоением градостроительной среды.</a:t>
            </a:r>
          </a:p>
        </p:txBody>
      </p:sp>
    </p:spTree>
    <p:extLst>
      <p:ext uri="{BB962C8B-B14F-4D97-AF65-F5344CB8AC3E}">
        <p14:creationId xmlns:p14="http://schemas.microsoft.com/office/powerpoint/2010/main" val="2465506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140677"/>
            <a:ext cx="9520158" cy="745588"/>
          </a:xfrm>
        </p:spPr>
        <p:txBody>
          <a:bodyPr/>
          <a:lstStyle/>
          <a:p>
            <a:pPr algn="ctr"/>
            <a:r>
              <a:rPr lang="ru-RU" b="1" dirty="0"/>
              <a:t>Выводы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015" y="886266"/>
            <a:ext cx="11676185" cy="5205046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На смену жестко зафиксированному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генеральному плану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пришла необходимость разработки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перспективной программы развития города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основанной на научном прогнозировании. </a:t>
            </a:r>
          </a:p>
          <a:p>
            <a:pPr marL="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Современные градостроительные задачи вышли за рамки проблем конкретного населенного пункта. Требуется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расселения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масштабах всей страны, формирование групповых систем населенных мест, составляющих основу создания среды воспроизводства человека. </a:t>
            </a:r>
          </a:p>
          <a:p>
            <a:pPr marL="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В задачи архитектора-градостроителя входят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путей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рационального использования природных ресурсов, решение проблем экологической защиты окружающей среды, создание ландшафтов средствами садово-парковой архитектуры. </a:t>
            </a:r>
          </a:p>
        </p:txBody>
      </p:sp>
    </p:spTree>
    <p:extLst>
      <p:ext uri="{BB962C8B-B14F-4D97-AF65-F5344CB8AC3E}">
        <p14:creationId xmlns:p14="http://schemas.microsoft.com/office/powerpoint/2010/main" val="4105360279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Галерея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56</TotalTime>
  <Words>496</Words>
  <Application>Microsoft Office PowerPoint</Application>
  <PresentationFormat>Широкоэкранный</PresentationFormat>
  <Paragraphs>52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Times New Roman</vt:lpstr>
      <vt:lpstr>Галерея</vt:lpstr>
      <vt:lpstr>Лекция №2</vt:lpstr>
      <vt:lpstr>Градостроительная деятельность </vt:lpstr>
      <vt:lpstr>История вопроса</vt:lpstr>
      <vt:lpstr>История вопроса</vt:lpstr>
      <vt:lpstr>История вопроса</vt:lpstr>
      <vt:lpstr>История вопроса</vt:lpstr>
      <vt:lpstr> В основе градостроительства лежат три социальных фактора — труд, быт и отдых населения, которые определяют круг конкретных задач:  1. решение жилищной проблемы и создание системы массового обслуживания населения;  2.создание наиболее благоприятной материальной среды для трудовой деятельности населения; 3. строительство учреждений, обеспечивающих отдых, лечение и оздоровление населения.   </vt:lpstr>
      <vt:lpstr>Решение практических задач проводится в рамках сотрудничества со специалистами других профессий:</vt:lpstr>
      <vt:lpstr>Градостроительное искусство имеет свои особенности, отличающие его от других искусств: </vt:lpstr>
      <vt:lpstr>Выводы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№2</dc:title>
  <dc:creator>Волынчук Андрей Борисович</dc:creator>
  <cp:lastModifiedBy>Волынчук Андрей Борисович</cp:lastModifiedBy>
  <cp:revision>23</cp:revision>
  <dcterms:created xsi:type="dcterms:W3CDTF">2017-01-12T14:04:54Z</dcterms:created>
  <dcterms:modified xsi:type="dcterms:W3CDTF">2017-01-23T12:38:54Z</dcterms:modified>
</cp:coreProperties>
</file>