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D5854-9EC3-4341-9FE6-0F0AE6E57567}" type="datetimeFigureOut">
              <a:rPr lang="ru-RU" smtClean="0"/>
              <a:pPr/>
              <a:t>26.03.2013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AE00E-2EEA-46F4-A2DB-ABA5E31770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1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Эффективность рекламы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84784"/>
            <a:ext cx="7776864" cy="4752528"/>
          </a:xfrm>
        </p:spPr>
        <p:txBody>
          <a:bodyPr>
            <a:normAutofit lnSpcReduction="10000"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Экономическая эффективность рекламы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- это экономический результат, полученный от применения рекламного средства или организации рекламной кампании. Экономическую эффективность рекламы можно выразить через эффективность затрат на продвижение.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i="1" dirty="0" smtClean="0">
                <a:solidFill>
                  <a:srgbClr val="C00000"/>
                </a:solidFill>
              </a:rPr>
              <a:t>Эффективность затрат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- это отношение количественного выражения эффекта к затратам, вызвавшим этот эффект.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Для выявления степени влияния рекламы на товарооборот, анализируют  оперативные и бухгалтерские данные. Объемы реализации зависят не только от рекламы, но и от качества и потребительских свойств, внешнего вида товара, места расположения торгового предприятия, уровня культуры </a:t>
            </a:r>
            <a:r>
              <a:rPr lang="ru-RU" smtClean="0"/>
              <a:t>обслуживания покупателей.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Дополнительный товарооборот под воздействием рекламы определяется по формуле (в руб.):</a:t>
            </a:r>
          </a:p>
          <a:p>
            <a:pPr>
              <a:buNone/>
            </a:pPr>
            <a:r>
              <a:rPr lang="ru-RU" b="1" dirty="0" smtClean="0"/>
              <a:t>Од </a:t>
            </a:r>
            <a:r>
              <a:rPr lang="ru-RU" b="1" dirty="0" smtClean="0"/>
              <a:t>= Ос*П*Д / 100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где Од — дополнительный объем продаж под воздействием рекламы (в денежных единицах)</a:t>
            </a:r>
            <a:br>
              <a:rPr lang="ru-RU" dirty="0" smtClean="0"/>
            </a:br>
            <a:r>
              <a:rPr lang="ru-RU" dirty="0" smtClean="0"/>
              <a:t>Ос — среднедневной объем продаж до периода рекламы (в денежных единицах)</a:t>
            </a:r>
            <a:br>
              <a:rPr lang="ru-RU" dirty="0" smtClean="0"/>
            </a:br>
            <a:r>
              <a:rPr lang="ru-RU" dirty="0" smtClean="0"/>
              <a:t>П — прирост среднедневного объема продаж за рекламный и </a:t>
            </a:r>
            <a:r>
              <a:rPr lang="ru-RU" dirty="0" err="1" smtClean="0"/>
              <a:t>послерекламный</a:t>
            </a:r>
            <a:r>
              <a:rPr lang="ru-RU" dirty="0" smtClean="0"/>
              <a:t> </a:t>
            </a:r>
            <a:r>
              <a:rPr lang="ru-RU" dirty="0" err="1" smtClean="0"/>
              <a:t>периоды,%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 — количество дней учета в рекламном и </a:t>
            </a:r>
            <a:r>
              <a:rPr lang="ru-RU" dirty="0" err="1" smtClean="0"/>
              <a:t>послерекламном</a:t>
            </a:r>
            <a:r>
              <a:rPr lang="ru-RU" dirty="0" smtClean="0"/>
              <a:t> периодах.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Об</a:t>
            </a:r>
            <a:r>
              <a:rPr lang="ru-RU" dirty="0" smtClean="0">
                <a:solidFill>
                  <a:srgbClr val="FF0000"/>
                </a:solidFill>
              </a:rPr>
              <a:t> экономической эффективности рекламы </a:t>
            </a:r>
            <a:r>
              <a:rPr lang="ru-RU" dirty="0" smtClean="0"/>
              <a:t>можно также судить по экономическому результату, который был достигнут от применения средства распространения рекламы или проведения </a:t>
            </a:r>
            <a:r>
              <a:rPr lang="ru-RU" dirty="0" smtClean="0"/>
              <a:t>рекламной </a:t>
            </a:r>
            <a:r>
              <a:rPr lang="ru-RU" dirty="0" smtClean="0"/>
              <a:t>кампании. Экономический результат определяется соотношением между прибылью от дополнительного объема продаж, полученного под воздействием рекламы, и расходами на нее.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5616" y="474345"/>
            <a:ext cx="71287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Расчет экономического эффекта рекламирования. Экономический эффект рекламирования – это разница межу прибылью, полученной от дополнительного товарооборота, вызванного рекламными мероприятиями, и расходами на рекламу. </a:t>
            </a:r>
            <a:endParaRPr lang="ru-RU" sz="2400" dirty="0" smtClean="0"/>
          </a:p>
          <a:p>
            <a:r>
              <a:rPr lang="ru-RU" sz="2400" dirty="0" smtClean="0"/>
              <a:t>Э </a:t>
            </a:r>
            <a:r>
              <a:rPr lang="ru-RU" sz="2400" dirty="0" smtClean="0"/>
              <a:t>= (</a:t>
            </a:r>
            <a:r>
              <a:rPr lang="ru-RU" sz="2400" dirty="0" err="1" smtClean="0"/>
              <a:t>Тд</a:t>
            </a:r>
            <a:r>
              <a:rPr lang="ru-RU" sz="2400" dirty="0" smtClean="0"/>
              <a:t> * </a:t>
            </a:r>
            <a:r>
              <a:rPr lang="ru-RU" sz="2400" dirty="0" err="1" smtClean="0"/>
              <a:t>Нт</a:t>
            </a:r>
            <a:r>
              <a:rPr lang="ru-RU" sz="2400" dirty="0" smtClean="0"/>
              <a:t>) / 100 – (3р + </a:t>
            </a:r>
            <a:r>
              <a:rPr lang="ru-RU" sz="2400" dirty="0" err="1" smtClean="0"/>
              <a:t>Рд</a:t>
            </a:r>
            <a:r>
              <a:rPr lang="ru-RU" sz="2400" dirty="0" smtClean="0"/>
              <a:t>),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где </a:t>
            </a:r>
            <a:r>
              <a:rPr lang="ru-RU" sz="2400" dirty="0" smtClean="0"/>
              <a:t>Э – экономический эффект рекламирования (руб.); </a:t>
            </a:r>
            <a:r>
              <a:rPr lang="ru-RU" sz="2400" dirty="0" err="1" smtClean="0"/>
              <a:t>Тд</a:t>
            </a:r>
            <a:r>
              <a:rPr lang="ru-RU" sz="2400" dirty="0" smtClean="0"/>
              <a:t> – дополнительный товарооборот под воздействием рекламы (руб.); </a:t>
            </a:r>
            <a:r>
              <a:rPr lang="ru-RU" sz="2400" dirty="0" err="1" smtClean="0"/>
              <a:t>Нт</a:t>
            </a:r>
            <a:r>
              <a:rPr lang="ru-RU" sz="2400" dirty="0" smtClean="0"/>
              <a:t> – торговая надбавка за единицу товара (в % к цене реализации); </a:t>
            </a:r>
            <a:r>
              <a:rPr lang="ru-RU" sz="2400" dirty="0" err="1" smtClean="0"/>
              <a:t>Зр</a:t>
            </a:r>
            <a:r>
              <a:rPr lang="ru-RU" sz="2400" dirty="0" smtClean="0"/>
              <a:t> – затраты на рекламу (руб.); </a:t>
            </a:r>
            <a:r>
              <a:rPr lang="ru-RU" sz="2400" dirty="0" err="1" smtClean="0"/>
              <a:t>Рд</a:t>
            </a:r>
            <a:r>
              <a:rPr lang="ru-RU" sz="2400" dirty="0" smtClean="0"/>
              <a:t> – дополнительные расходы по приросту товарооборота (руб.). 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Экономический эффект рекламных мероприятий может быть: 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положительным</a:t>
            </a:r>
            <a:r>
              <a:rPr lang="ru-RU" dirty="0" smtClean="0"/>
              <a:t> </a:t>
            </a:r>
            <a:r>
              <a:rPr lang="ru-RU" dirty="0" smtClean="0"/>
              <a:t>– затраты на рекламу меньше дополнительной прибыли; </a:t>
            </a:r>
            <a:r>
              <a:rPr lang="ru-RU" dirty="0" smtClean="0">
                <a:solidFill>
                  <a:srgbClr val="C00000"/>
                </a:solidFill>
              </a:rPr>
              <a:t>отрицательным</a:t>
            </a:r>
            <a:r>
              <a:rPr lang="ru-RU" dirty="0" smtClean="0"/>
              <a:t> – затраты на рекламу выше дополнительной прибыли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нейтральными </a:t>
            </a:r>
            <a:r>
              <a:rPr lang="ru-RU" dirty="0" smtClean="0"/>
              <a:t>– затраты на рекламу равны дополнительной прибыли.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Более точно эффективность затрат на рекламу характеризует ее </a:t>
            </a:r>
            <a:r>
              <a:rPr lang="ru-RU" dirty="0" smtClean="0">
                <a:solidFill>
                  <a:srgbClr val="C00000"/>
                </a:solidFill>
              </a:rPr>
              <a:t>рентабельность </a:t>
            </a:r>
            <a:r>
              <a:rPr lang="ru-RU" dirty="0" smtClean="0"/>
              <a:t>— соотношение полученной прибыли к затратам:</a:t>
            </a:r>
          </a:p>
          <a:p>
            <a:r>
              <a:rPr lang="ru-RU" b="1" dirty="0" smtClean="0"/>
              <a:t>Р = П/З * 100%</a:t>
            </a:r>
            <a:endParaRPr lang="ru-RU" dirty="0" smtClean="0"/>
          </a:p>
          <a:p>
            <a:r>
              <a:rPr lang="ru-RU" dirty="0" smtClean="0"/>
              <a:t>где Р — рентабельность рекламирования </a:t>
            </a:r>
            <a:r>
              <a:rPr lang="ru-RU" dirty="0" err="1" smtClean="0"/>
              <a:t>товара,%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 — прибыль, полученная в результате проведения рекламы (в денежных единицах)</a:t>
            </a:r>
            <a:br>
              <a:rPr lang="ru-RU" dirty="0" smtClean="0"/>
            </a:br>
            <a:r>
              <a:rPr lang="ru-RU" dirty="0" smtClean="0"/>
              <a:t>З — затраты на рекламу данного товара (в денежных единицах)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Психологическая эффективность рекламы –ее воздействие на сознание людей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Психологическая эффективность рекламы характеризуется числом охвата потребителей, яркостью и глубиной впечатления, которые средства рекламы оставляют в памяти человека, степенью привлечения его внимания.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Эффективность психологического воздействия рекламы на потребителя можно определить путем наблюдений, экспериментов, опросов.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Метод наблюдения </a:t>
            </a:r>
            <a:r>
              <a:rPr lang="ru-RU" dirty="0" smtClean="0"/>
              <a:t>применяется при исследовании воздействия на потребителей отдельных рекламных средств. Этот метод носит </a:t>
            </a:r>
            <a:r>
              <a:rPr lang="ru-RU" dirty="0" smtClean="0">
                <a:solidFill>
                  <a:srgbClr val="C00000"/>
                </a:solidFill>
              </a:rPr>
              <a:t>пассивный характ</a:t>
            </a:r>
            <a:r>
              <a:rPr lang="ru-RU" dirty="0" smtClean="0"/>
              <a:t>ер, так как наблюдатель при этом никак не воздействует на покупателя, а, напротив, ведет наблюдение незаметно для него. По заранее разработанной схеме наблюдатель регистрирует полученные данные, которые всесторонне анализируются.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Для </a:t>
            </a:r>
            <a:r>
              <a:rPr lang="ru-RU" dirty="0" smtClean="0"/>
              <a:t>определения степени привлечения внимания покупателей к наружной рекламе (витрине) можно воспользоваться </a:t>
            </a:r>
            <a:r>
              <a:rPr lang="ru-RU" dirty="0" smtClean="0"/>
              <a:t>формулой: </a:t>
            </a:r>
            <a:r>
              <a:rPr lang="ru-RU" dirty="0" smtClean="0">
                <a:solidFill>
                  <a:srgbClr val="C00000"/>
                </a:solidFill>
              </a:rPr>
              <a:t>В=О/Р</a:t>
            </a:r>
          </a:p>
          <a:p>
            <a:pPr>
              <a:buNone/>
            </a:pPr>
            <a:r>
              <a:rPr lang="ru-RU" dirty="0" smtClean="0"/>
              <a:t>Где О – число людей, обративших внимание на наружную рекламу (витрину, стенд) в течении определенного периода; Р- общее число людей, которые прошли мимо витрины в тот же период времени.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Степень действенности публикации объявлений рекламодателя в СМИ можно оценить в конкретном магазине по формуле: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D=K/C</a:t>
            </a:r>
          </a:p>
          <a:p>
            <a:pPr>
              <a:buNone/>
            </a:pPr>
            <a:r>
              <a:rPr lang="ru-RU" dirty="0" smtClean="0"/>
              <a:t>Где </a:t>
            </a:r>
            <a:r>
              <a:rPr lang="en-US" dirty="0" smtClean="0"/>
              <a:t>D</a:t>
            </a:r>
            <a:r>
              <a:rPr lang="ru-RU" dirty="0" smtClean="0"/>
              <a:t> –степень действенности рекламных объявлений; </a:t>
            </a:r>
            <a:r>
              <a:rPr lang="en-US" dirty="0" smtClean="0"/>
              <a:t>K</a:t>
            </a:r>
            <a:r>
              <a:rPr lang="ru-RU" dirty="0" smtClean="0"/>
              <a:t> – число посетителей, купивших рекламируемый товар; С –общее число покупателей, совершивших в магазине какую-либо покупку.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Действенность рекламных объявлений можно определить по показаниям чеков, пробитых на суммирующих кассовых аппаратах, и с помощью регистрации фактов приобретения рекламируемого товара контролерами –кассирами.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Метод эксперимента носит </a:t>
            </a:r>
            <a:r>
              <a:rPr lang="ru-RU" dirty="0" smtClean="0">
                <a:solidFill>
                  <a:srgbClr val="FF0000"/>
                </a:solidFill>
              </a:rPr>
              <a:t>активный характер. </a:t>
            </a:r>
            <a:r>
              <a:rPr lang="ru-RU" dirty="0" smtClean="0"/>
              <a:t>Изучение психологического воздействия рекламы происходит в условиях, искусственно созданных экспериментатором. Например, экспериментатор может переставить товары, а затем наблюдать за изменением реакции покупателя.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Этот метод применяют при определении воздействия на покупателей витринной экспозиции, упаковки, объявлений в прессе, радио- и телевизионной рекламы.</a:t>
            </a:r>
          </a:p>
          <a:p>
            <a:pPr>
              <a:buNone/>
            </a:pPr>
            <a:r>
              <a:rPr lang="ru-RU" dirty="0" smtClean="0"/>
              <a:t>Психологическую эффективность объявлений в газете определяют путем следующего эксперимента. В объявление включают талон с текстом запроса о высылке проспекта, каталога или образца. Этот талон покупатель должен вырезать и отправить предприятию.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548680"/>
            <a:ext cx="8229600" cy="51125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Метод опроса. Используя метод опроса, можно оценить воздействие рекламного средства на покупателей и установить, какие элементы его оформления привлекают к себе наибольшее внимание и лучше запоминаются. Для определения эффективности рекламного средства составляются </a:t>
            </a:r>
            <a:r>
              <a:rPr lang="ru-RU" dirty="0" smtClean="0">
                <a:solidFill>
                  <a:srgbClr val="FF0000"/>
                </a:solidFill>
              </a:rPr>
              <a:t>анкеты с перечнем вопросов.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Отношение числа лиц, запомнивших Вашу текущую рекламу, к числу лиц, не запомнивших ее, называется </a:t>
            </a:r>
            <a:r>
              <a:rPr lang="ru-RU" dirty="0" smtClean="0">
                <a:solidFill>
                  <a:srgbClr val="FF0000"/>
                </a:solidFill>
              </a:rPr>
              <a:t>внедрением.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701</Words>
  <Application>Microsoft Office PowerPoint</Application>
  <PresentationFormat>Экран (4:3)</PresentationFormat>
  <Paragraphs>32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Эффективность рекламы</vt:lpstr>
      <vt:lpstr>Слайд 2</vt:lpstr>
      <vt:lpstr>Слайд 3</vt:lpstr>
      <vt:lpstr>Слайд 4</vt:lpstr>
      <vt:lpstr>Слайд 5</vt:lpstr>
      <vt:lpstr>Слайд 6</vt:lpstr>
      <vt:lpstr>Слайд 7</vt:lpstr>
      <vt:lpstr>Психологическая эффективность рекламы –ее воздействие на сознание людей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Эффективность рекламы</dc:title>
  <dc:creator>77</dc:creator>
  <cp:lastModifiedBy>77</cp:lastModifiedBy>
  <cp:revision>27</cp:revision>
  <dcterms:created xsi:type="dcterms:W3CDTF">2013-03-25T20:18:30Z</dcterms:created>
  <dcterms:modified xsi:type="dcterms:W3CDTF">2013-03-25T22:37:00Z</dcterms:modified>
</cp:coreProperties>
</file>