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2197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1635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5376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199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4128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4120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8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993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0663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936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0161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05E27-EB7B-421A-971F-830A54468AE6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A43EA54-4644-48C1-A164-08E7712B3F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64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1603277"/>
          </a:xfrm>
        </p:spPr>
        <p:txBody>
          <a:bodyPr>
            <a:normAutofit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№6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7779" y="2748541"/>
            <a:ext cx="8637072" cy="2343964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ru-RU" sz="19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Градорегулирование</a:t>
            </a:r>
            <a:endParaRPr lang="ru-RU" sz="19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332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0"/>
            <a:ext cx="9603275" cy="1519311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963" y="998806"/>
            <a:ext cx="11465169" cy="5472332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Последнее десятилетие ХХ века в России добавило к общей неопределенности представлений о городе множество законодательных новаций, к которым в значительной степени относятся Градостроительный кодекс РФ и Закон о местном самоуправлении, согласно которым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одновременно исполняет функции и среды обитания и объекта управления.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определило возникновение новой, активно развивающейся области деятельности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градорегулирования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субъектами которой стали все, часто не осознавая этого.</a:t>
            </a:r>
          </a:p>
        </p:txBody>
      </p:sp>
    </p:spTree>
    <p:extLst>
      <p:ext uri="{BB962C8B-B14F-4D97-AF65-F5344CB8AC3E}">
        <p14:creationId xmlns:p14="http://schemas.microsoft.com/office/powerpoint/2010/main" val="2469541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65039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302" y="1603716"/>
            <a:ext cx="11169747" cy="4318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мере развития рыночных отношений, в которых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недвижимости и земля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(участки, выделяемые под застройку) служат предметом купли-продажи, сдачи в аренду, масштабы этой деятельности существенно расширились, вовлекая в процесс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градорегулирования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специалистов различного профиля, строительные фирмы и организации, граждан, и в первую очередь 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управленцев различных уровней (государственного – федерального – муниципального). </a:t>
            </a:r>
          </a:p>
        </p:txBody>
      </p:sp>
    </p:spTree>
    <p:extLst>
      <p:ext uri="{BB962C8B-B14F-4D97-AF65-F5344CB8AC3E}">
        <p14:creationId xmlns:p14="http://schemas.microsoft.com/office/powerpoint/2010/main" val="1806552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196948"/>
            <a:ext cx="9603275" cy="1392701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Градорегулирование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включает в себя: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692" y="1055077"/>
            <a:ext cx="11840308" cy="4951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 и принятие законов и иных нормативных правовых актов, разработку правил землепользования и застройки;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подготовку и утверждение документов территориального планирования, планов реализации документов территориального планирования, проектов планировки территории;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создание и обеспечение функционирования информационных систем и технологий, обеспечивающих градостроительную деятельность (учет земельных участков и объектов недвижимости, архивов документов градостроительного проектирования, проектную документацию и другие информационные материалы);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мониторинг процессов осуществления градостроительной деятельности, аналитический анализ и  подготовка рекомендаций для разработки правил землепользования и застройки.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9598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787792"/>
            <a:ext cx="10813201" cy="998806"/>
          </a:xfrm>
        </p:spPr>
        <p:txBody>
          <a:bodyPr>
            <a:noAutofit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Градостроительное регулирование, как основной инструмент реализации градостроительной деятельности, направлено на достижение следующих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083" y="1575582"/>
            <a:ext cx="11859065" cy="4614203"/>
          </a:xfrm>
        </p:spPr>
        <p:txBody>
          <a:bodyPr>
            <a:normAutofit lnSpcReduction="10000"/>
          </a:bodyPr>
          <a:lstStyle/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Градорегулирование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деятельность органов государственной власти и местного самоуправления должно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разработку и реализацию эффективных планов государственного и муниципального развития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Если сфера территориального планирования предназначена в основном для разработки и принятия долгосрочных решений о развитии городского сообщества и инфраструктуры города, то сфера градостроительного регулирования объемлет правоприменительную часть управления, связанную с повседневной текущей реализацией этих решений.</a:t>
            </a: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Правовое (юридическое) закрепление прав собственников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использование земельных участков и недвижимости, т.к. оно происходит именно в системе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градорегулирования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охватывает большую часть процесса установления прав собственников на использование и развитие недвижимости.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3291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787792"/>
            <a:ext cx="9603275" cy="998806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Градостроительное регулирование, как основной инструмент реализации градостроительной деятельности, направлено на достижение следующих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572" y="1955409"/>
            <a:ext cx="11422966" cy="420624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и продвижение различных проектов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прежде всего проектов частных инвесторов, на соответствие документам и решениям, установленным в системе  долгосрочного планирования, не противоречат ли они техническим требованиям и стандартам, законодательным нормам.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принятия решений и функционирования городских подсистем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является частью градостроительной деятельности, обеспечивающей хранение, анализ, оценку,  отбор и экспертизу различной информации, как технической, так и правовой.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50278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10574050" cy="91767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субъектами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градорегулирования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выступают: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302" y="1702190"/>
            <a:ext cx="11479236" cy="4332849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частые лица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(собственники недвижимости), которые непосредственно осуществляют градостроительную деятельность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публичная власть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выполняет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градорегулирование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осуществляет функцию создания условий для осуществления градостроительной деятельностью.</a:t>
            </a:r>
          </a:p>
        </p:txBody>
      </p:sp>
    </p:spTree>
    <p:extLst>
      <p:ext uri="{BB962C8B-B14F-4D97-AF65-F5344CB8AC3E}">
        <p14:creationId xmlns:p14="http://schemas.microsoft.com/office/powerpoint/2010/main" val="2753989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градостроительном планировании используются: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0270" y="2171768"/>
            <a:ext cx="10742862" cy="38632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правило,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архитектурно-строительные методы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проектирования, получившие широкое развитие в советский период градостроительства России, опирающиеся на систему строительных норм и правил (СНиП).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регулировании реализуется 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нормоприменительный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опирающийся на правила землепользования и застройки. </a:t>
            </a:r>
          </a:p>
        </p:txBody>
      </p:sp>
    </p:spTree>
    <p:extLst>
      <p:ext uri="{BB962C8B-B14F-4D97-AF65-F5344CB8AC3E}">
        <p14:creationId xmlns:p14="http://schemas.microsoft.com/office/powerpoint/2010/main" val="2490647022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Галерея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55</TotalTime>
  <Words>421</Words>
  <Application>Microsoft Office PowerPoint</Application>
  <PresentationFormat>Широкоэкранный</PresentationFormat>
  <Paragraphs>25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Times New Roman</vt:lpstr>
      <vt:lpstr>Галерея</vt:lpstr>
      <vt:lpstr>Лекция №6</vt:lpstr>
      <vt:lpstr>Введение</vt:lpstr>
      <vt:lpstr>В результате:</vt:lpstr>
      <vt:lpstr>Градорегулирование включает в себя: </vt:lpstr>
      <vt:lpstr>Градостроительное регулирование, как основной инструмент реализации градостроительной деятельности, направлено на достижение следующих целей:</vt:lpstr>
      <vt:lpstr>Градостроительное регулирование, как основной инструмент реализации градостроительной деятельности, направлено на достижение следующих целей:</vt:lpstr>
      <vt:lpstr>Основными субъектами градорегулирования выступают: </vt:lpstr>
      <vt:lpstr>В градостроительном планировании используются: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№5</dc:title>
  <dc:creator>Волынчук Андрей Борисович</dc:creator>
  <cp:lastModifiedBy>Волынчук Андрей Борисович</cp:lastModifiedBy>
  <cp:revision>31</cp:revision>
  <dcterms:created xsi:type="dcterms:W3CDTF">2017-01-20T12:43:11Z</dcterms:created>
  <dcterms:modified xsi:type="dcterms:W3CDTF">2017-01-23T13:04:04Z</dcterms:modified>
</cp:coreProperties>
</file>