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532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57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33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61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65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43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95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2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298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929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9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73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028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3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32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4F64F7-83DD-4722-90A8-BC51059D99B8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87CFEF-4F11-4241-849F-8BBFE3289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8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350" y="196192"/>
            <a:ext cx="8288594" cy="57406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800" dirty="0" smtClean="0"/>
              <a:t>Кабинет охраны труда и сан-бытовые помещения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24" y="4857184"/>
            <a:ext cx="6815669" cy="132080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Николаева В.И., ст. преподаватель кафедры управления и экономики, ВГУЭС 2018г.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84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Нормативная часть. Основание создания кабинета или уголка ОТ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Рекомендации по организации работы кабинета охраны труда и уголка охраны труда утверждены постановлением Минтруда России от 17 января 2001 года № 7.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8532" y="4216400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5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Направления деятельности кабинета (уголка) охраны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11359"/>
          </a:xfrm>
        </p:spPr>
        <p:txBody>
          <a:bodyPr/>
          <a:lstStyle/>
          <a:p>
            <a:r>
              <a:rPr lang="ru-RU" dirty="0"/>
              <a:t> Оказание действенной помощи в решении проблем безопасности труда.</a:t>
            </a:r>
          </a:p>
          <a:p>
            <a:r>
              <a:rPr lang="ru-RU" dirty="0"/>
              <a:t>Создание системы информирования работников об их правах и обязанностях в области охраны труда, о состоянии условий и охраны труда в организации и на конкретных рабочих местах, о принятых нормативных правовых актах по охране труда.</a:t>
            </a:r>
          </a:p>
          <a:p>
            <a:r>
              <a:rPr lang="ru-RU" dirty="0"/>
              <a:t>Пропаганда вопросов безопасности и охраны труда.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641" y="4589666"/>
            <a:ext cx="3020810" cy="226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4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8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34235"/>
            <a:ext cx="9601196" cy="5977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Направления работы в кабинете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8604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/>
              <a:t> Проведение семинаров, лекций, бесед и консультаций по вопросам охраны труда.</a:t>
            </a:r>
          </a:p>
          <a:p>
            <a:r>
              <a:rPr lang="ru-RU" dirty="0"/>
              <a:t>Обучение по охране труда, в том числе безопасным методам и приемам выполнения работ, применению средств коллективной и индивидуальной защиты, вопросам оказания первой медицинской помощи.</a:t>
            </a:r>
          </a:p>
          <a:p>
            <a:r>
              <a:rPr lang="ru-RU" dirty="0"/>
              <a:t>Проведение инструктажа по охране труда, тематических занятий с работниками, к которым предъявляются требования специальных знаний охраны труда и санитарных норм, и проверки знаний требований охраны труда работников.</a:t>
            </a:r>
          </a:p>
          <a:p>
            <a:r>
              <a:rPr lang="ru-RU" dirty="0"/>
              <a:t>Организацию выставок, экспозиций, стендов, макетов и других форм наглядной агитации и пропаганды передового опыта по созданию здоровых и безопасных условий труда.</a:t>
            </a:r>
          </a:p>
          <a:p>
            <a:r>
              <a:rPr lang="ru-RU" dirty="0"/>
              <a:t>Проведение аналитических исследований состояния условий труда в организации (на рабочих местах) и оценки их влияния на безопасность трудовой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335796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31520"/>
            <a:ext cx="9601196" cy="1064029"/>
          </a:xfrm>
        </p:spPr>
        <p:txBody>
          <a:bodyPr>
            <a:normAutofit fontScale="90000"/>
          </a:bodyPr>
          <a:lstStyle/>
          <a:p>
            <a:r>
              <a:rPr lang="ru-RU" dirty="0"/>
              <a:t>Уголок охраны труда </a:t>
            </a:r>
            <a:r>
              <a:rPr lang="ru-RU" dirty="0" smtClean="0"/>
              <a:t>организации. Размещение следующей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928553"/>
            <a:ext cx="10026534" cy="455537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о планах работы кабинета охраны труда (если он создан в организации);</a:t>
            </a:r>
          </a:p>
          <a:p>
            <a:r>
              <a:rPr lang="ru-RU" dirty="0"/>
              <a:t>о графиках проведения инструктажа и расписаниях учебных занятий но охране труда;</a:t>
            </a:r>
          </a:p>
          <a:p>
            <a:r>
              <a:rPr lang="ru-RU" dirty="0"/>
              <a:t>о приказах и распоряжениях, касающихся вопросов охраны труда организации;</a:t>
            </a:r>
          </a:p>
          <a:p>
            <a:r>
              <a:rPr lang="ru-RU" dirty="0"/>
              <a:t>о планах по улучшению условий и охраны труда;</a:t>
            </a:r>
          </a:p>
          <a:p>
            <a:r>
              <a:rPr lang="ru-RU" dirty="0"/>
              <a:t>о вредных и опасных производственных факторах и средствах защиты на рабочих местах структурного подразделения (участка);</a:t>
            </a:r>
          </a:p>
          <a:p>
            <a:r>
              <a:rPr lang="ru-RU" dirty="0"/>
              <a:t>о нарушениях требований законодательства об охране труда;</a:t>
            </a:r>
          </a:p>
          <a:p>
            <a:r>
              <a:rPr lang="ru-RU" dirty="0"/>
              <a:t>о случаях производст­венного травматизма и профзаболеваний в организации и принятых мерах по устранению их причин;</a:t>
            </a:r>
          </a:p>
          <a:p>
            <a:r>
              <a:rPr lang="ru-RU" dirty="0"/>
              <a:t>о новых поступлениях в кабинет охраны труда документов, учебно-методической литературы, учебных видеофильмов по охране труда и т.д.</a:t>
            </a:r>
          </a:p>
        </p:txBody>
      </p:sp>
    </p:spTree>
    <p:extLst>
      <p:ext uri="{BB962C8B-B14F-4D97-AF65-F5344CB8AC3E}">
        <p14:creationId xmlns:p14="http://schemas.microsoft.com/office/powerpoint/2010/main" val="1634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Создание кабинета (уголка) охраны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61555"/>
            <a:ext cx="9601196" cy="432261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    </a:t>
            </a:r>
            <a:r>
              <a:rPr lang="ru-RU" b="1" dirty="0"/>
              <a:t>Кабинет охраны труда </a:t>
            </a:r>
            <a:r>
              <a:rPr lang="ru-RU" dirty="0"/>
              <a:t>рекомендуется создавать в организациях, осуществляющих производственную деятельность, с численностью </a:t>
            </a:r>
            <a:r>
              <a:rPr lang="ru-RU" b="1" dirty="0"/>
              <a:t>100 и более работников</a:t>
            </a:r>
            <a:r>
              <a:rPr lang="ru-RU" dirty="0"/>
              <a:t>, а также в организациях, специфика деятельности которых требует проведения с персоналом большого объема работы по обеспечению безопасности труда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    Уголок охраны труда </a:t>
            </a:r>
            <a:r>
              <a:rPr lang="ru-RU" dirty="0"/>
              <a:t>рекомендуется создавать в организациях с численностью </a:t>
            </a:r>
            <a:r>
              <a:rPr lang="ru-RU" b="1" dirty="0"/>
              <a:t>менее 100 работников </a:t>
            </a:r>
            <a:r>
              <a:rPr lang="ru-RU" dirty="0"/>
              <a:t>и в структурных подразделениях организаций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    </a:t>
            </a:r>
            <a:r>
              <a:rPr lang="ru-RU" b="1" dirty="0"/>
              <a:t>Передвижные кабинеты (уголки) охраны труда </a:t>
            </a:r>
            <a:r>
              <a:rPr lang="ru-RU" dirty="0"/>
              <a:t>целесообразно оборудовать в организациях, производственная деятельность которых связана с </a:t>
            </a:r>
            <a:r>
              <a:rPr lang="ru-RU" b="1" i="1" dirty="0"/>
              <a:t>перемещением работников </a:t>
            </a:r>
            <a:r>
              <a:rPr lang="ru-RU" dirty="0"/>
              <a:t>по объектам и нахождением на временных участках работы </a:t>
            </a:r>
          </a:p>
        </p:txBody>
      </p:sp>
    </p:spTree>
    <p:extLst>
      <p:ext uri="{BB962C8B-B14F-4D97-AF65-F5344CB8AC3E}">
        <p14:creationId xmlns:p14="http://schemas.microsoft.com/office/powerpoint/2010/main" val="159496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Кабинет охраны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2"/>
            <a:ext cx="5321530" cy="3318936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 до 1000 человек – 24 кв. м,</a:t>
            </a:r>
          </a:p>
          <a:p>
            <a:r>
              <a:rPr lang="ru-RU" sz="3600" dirty="0"/>
              <a:t>свыше 1000 человек – добавляется 6 </a:t>
            </a:r>
            <a:r>
              <a:rPr lang="ru-RU" sz="3600" dirty="0" err="1"/>
              <a:t>кв.м</a:t>
            </a:r>
            <a:r>
              <a:rPr lang="ru-RU" sz="3600" dirty="0"/>
              <a:t> на каждую дополнительную тысячу человек.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931" y="2285999"/>
            <a:ext cx="5453150" cy="424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7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уголка охраны труда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может выделяться как отдельное помещение, так и оборудоваться часть помещения общего назначения.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236" y="3956858"/>
            <a:ext cx="7229648" cy="218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12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Тематическая структура кабинета (уголка) охраны труда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Общего раздела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содержит законы и иные нормативные правовые акты по охране труда, принятые на федеральном уровне и уровне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Специальных разделов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5473774" cy="2924782"/>
          </a:xfrm>
        </p:spPr>
        <p:txBody>
          <a:bodyPr>
            <a:normAutofit fontScale="92500"/>
          </a:bodyPr>
          <a:lstStyle/>
          <a:p>
            <a:r>
              <a:rPr lang="ru-RU" dirty="0"/>
              <a:t>сведения, включающие отличительные особенности основных и вспомогатель­ных технологических процессов, конкретный перечень вредных производственных факторов, соответствующие им средства коллектив­ной и индивидуальной защиты и меры предосторожности, принятые на производстве знаки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7537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Служба охраны труда или лицо, ответственное за работу кабинета (уголка) охраны труда: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Составляет план работы кабинета охраны труда (уголка охраны труда), включающий разработку конкретных мероприятий на определенный срок, с указанием лиц, ответственных за их проведение.</a:t>
            </a:r>
          </a:p>
          <a:p>
            <a:r>
              <a:rPr lang="ru-RU" dirty="0"/>
              <a:t>Организует оборудование, оснащение и оформление кабинета охраны труда (уголка охраны труда).</a:t>
            </a:r>
          </a:p>
          <a:p>
            <a:r>
              <a:rPr lang="ru-RU" dirty="0"/>
              <a:t>Организует проведение плановых мероприятий.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469" y="4222260"/>
            <a:ext cx="4178531" cy="263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90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Специальные помещения санитарно-бытового обслуживания и медицинского обеспечения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2" y="3749848"/>
            <a:ext cx="10889673" cy="31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55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Нормативное обоснование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Ст. 223 </a:t>
            </a:r>
            <a:r>
              <a:rPr lang="ru-RU" sz="3600" dirty="0"/>
              <a:t>Трудового кодекса РФ санитарно-бытовое обслуживание и медицинское обеспечение работников в соответствии с требованиями охраны труда возлагается на работодателя. </a:t>
            </a:r>
          </a:p>
        </p:txBody>
      </p:sp>
    </p:spTree>
    <p:extLst>
      <p:ext uri="{BB962C8B-B14F-4D97-AF65-F5344CB8AC3E}">
        <p14:creationId xmlns:p14="http://schemas.microsoft.com/office/powerpoint/2010/main" val="8734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состав санитарно-бытовых помещений входят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7761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гардеробные, </a:t>
            </a:r>
            <a:endParaRPr lang="ru-RU" dirty="0" smtClean="0"/>
          </a:p>
          <a:p>
            <a:r>
              <a:rPr lang="ru-RU" dirty="0" smtClean="0"/>
              <a:t>душевые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умывальные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уборные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курительные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места </a:t>
            </a:r>
            <a:r>
              <a:rPr lang="ru-RU" dirty="0"/>
              <a:t>для размещения </a:t>
            </a:r>
            <a:r>
              <a:rPr lang="ru-RU" dirty="0" smtClean="0"/>
              <a:t>душевых кабин, </a:t>
            </a:r>
          </a:p>
          <a:p>
            <a:r>
              <a:rPr lang="ru-RU" dirty="0" smtClean="0"/>
              <a:t>устройств </a:t>
            </a:r>
            <a:r>
              <a:rPr lang="ru-RU" dirty="0"/>
              <a:t>питьевого водоснабжения, </a:t>
            </a:r>
            <a:endParaRPr lang="ru-RU" dirty="0" smtClean="0"/>
          </a:p>
          <a:p>
            <a:r>
              <a:rPr lang="ru-RU" dirty="0" smtClean="0"/>
              <a:t>помещения </a:t>
            </a:r>
            <a:r>
              <a:rPr lang="ru-RU" dirty="0"/>
              <a:t>для обогрева или охлаждения, </a:t>
            </a:r>
            <a:endParaRPr lang="ru-RU" dirty="0" smtClean="0"/>
          </a:p>
          <a:p>
            <a:r>
              <a:rPr lang="ru-RU" dirty="0" smtClean="0"/>
              <a:t>обработки</a:t>
            </a:r>
            <a:r>
              <a:rPr lang="ru-RU" dirty="0"/>
              <a:t>, хранения и выдачи </a:t>
            </a:r>
            <a:r>
              <a:rPr lang="ru-RU" dirty="0" smtClean="0"/>
              <a:t>спецодежды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849" y="2602614"/>
            <a:ext cx="5190151" cy="390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47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128058"/>
            <a:ext cx="9601196" cy="374781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  </a:t>
            </a:r>
            <a:r>
              <a:rPr lang="ru-RU" dirty="0"/>
              <a:t>Душевые – из расчета одна душевая сетка на 5 человек.</a:t>
            </a:r>
          </a:p>
          <a:p>
            <a:r>
              <a:rPr lang="ru-RU" dirty="0"/>
              <a:t>    Умывальники – из расчета один кран на 20 человек.</a:t>
            </a:r>
          </a:p>
          <a:p>
            <a:r>
              <a:rPr lang="ru-RU" dirty="0"/>
              <a:t>    Раздельные гардеробные – по одному отделению на человека.</a:t>
            </a:r>
          </a:p>
          <a:p>
            <a:r>
              <a:rPr lang="ru-RU" dirty="0"/>
              <a:t>    Общую уборную для мужчин и женщин допускается предусма­тривать при численности работающих в смену не более 15 </a:t>
            </a:r>
            <a:r>
              <a:rPr lang="ru-RU" dirty="0" smtClean="0"/>
              <a:t>человек</a:t>
            </a:r>
          </a:p>
          <a:p>
            <a:r>
              <a:rPr lang="ru-RU" dirty="0"/>
              <a:t>При числе работающих до 10 человек в смену вместо комнаты для приема </a:t>
            </a:r>
            <a:r>
              <a:rPr lang="ru-RU" dirty="0" smtClean="0"/>
              <a:t>пищи</a:t>
            </a:r>
          </a:p>
          <a:p>
            <a:r>
              <a:rPr lang="ru-RU" dirty="0"/>
              <a:t>При списочной численности от 50 до 300 работающих должен быть предусмотрен медицинский пункт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312" y="229466"/>
            <a:ext cx="2619375" cy="1743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3" y="229466"/>
            <a:ext cx="3369425" cy="18985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2250" y="4210386"/>
            <a:ext cx="18097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54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5b3dc8fd473a42352aa9fedc1ea20671e51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</TotalTime>
  <Words>763</Words>
  <Application>Microsoft Office PowerPoint</Application>
  <PresentationFormat>Широкоэкранный</PresentationFormat>
  <Paragraphs>62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Garamond</vt:lpstr>
      <vt:lpstr>Натуральные материалы</vt:lpstr>
      <vt:lpstr>Кабинет охраны труда и сан-бытовые помещения</vt:lpstr>
      <vt:lpstr>Нормативная часть. Основание создания кабинета или уголка ОТ</vt:lpstr>
      <vt:lpstr>Направления деятельности кабинета (уголка) охраны труда</vt:lpstr>
      <vt:lpstr>Направления работы в кабинете</vt:lpstr>
      <vt:lpstr>Уголок охраны труда организации. Размещение следующей информации</vt:lpstr>
      <vt:lpstr>Создание кабинета (уголка) охраны труда</vt:lpstr>
      <vt:lpstr>Кабинет охраны труда</vt:lpstr>
      <vt:lpstr>Для уголка охраны труда </vt:lpstr>
      <vt:lpstr>Тематическая структура кабинета (уголка) охраны труда</vt:lpstr>
      <vt:lpstr>Служба охраны труда или лицо, ответственное за работу кабинета (уголка) охраны труда:</vt:lpstr>
      <vt:lpstr>Специальные помещения санитарно-бытового обслуживания и медицинского обеспечения</vt:lpstr>
      <vt:lpstr>Нормативное обоснование</vt:lpstr>
      <vt:lpstr>В состав санитарно-бытовых помещений входят</vt:lpstr>
      <vt:lpstr>Нормативы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Кабинет охраны труда и сан-бытовые помещения</dc:title>
  <dc:creator>Николаева Виктория</dc:creator>
  <cp:lastModifiedBy>Николаева Виктория</cp:lastModifiedBy>
  <cp:revision>41</cp:revision>
  <dcterms:created xsi:type="dcterms:W3CDTF">2018-05-25T23:29:11Z</dcterms:created>
  <dcterms:modified xsi:type="dcterms:W3CDTF">2018-05-25T23:56:32Z</dcterms:modified>
</cp:coreProperties>
</file>