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277" r:id="rId3"/>
    <p:sldId id="259" r:id="rId4"/>
    <p:sldId id="304" r:id="rId5"/>
    <p:sldId id="306" r:id="rId6"/>
    <p:sldId id="307" r:id="rId7"/>
    <p:sldId id="288" r:id="rId8"/>
    <p:sldId id="289" r:id="rId9"/>
    <p:sldId id="290" r:id="rId10"/>
    <p:sldId id="272" r:id="rId11"/>
    <p:sldId id="291" r:id="rId12"/>
    <p:sldId id="292" r:id="rId13"/>
    <p:sldId id="279" r:id="rId14"/>
    <p:sldId id="286" r:id="rId15"/>
    <p:sldId id="265" r:id="rId16"/>
    <p:sldId id="260" r:id="rId17"/>
    <p:sldId id="295" r:id="rId18"/>
    <p:sldId id="305" r:id="rId19"/>
    <p:sldId id="293" r:id="rId20"/>
    <p:sldId id="294" r:id="rId21"/>
    <p:sldId id="296" r:id="rId22"/>
    <p:sldId id="297" r:id="rId23"/>
    <p:sldId id="299" r:id="rId24"/>
    <p:sldId id="276" r:id="rId25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  <a:srgbClr val="FFFFFF"/>
    <a:srgbClr val="005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110" d="100"/>
          <a:sy n="110" d="100"/>
        </p:scale>
        <p:origin x="165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0162B3-03B3-4058-91C5-7852434EC7E8}" type="doc">
      <dgm:prSet loTypeId="urn:microsoft.com/office/officeart/2005/8/layout/chevron2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8922E420-00A3-4E81-B48F-2D8F5F99AB9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9AA361AD-1049-4F5D-A100-E457BF4CCA7D}" type="parTrans" cxnId="{C6803B28-84E7-4347-A48E-F6C068CDA19B}">
      <dgm:prSet/>
      <dgm:spPr/>
      <dgm:t>
        <a:bodyPr/>
        <a:lstStyle/>
        <a:p>
          <a:endParaRPr lang="ru-RU"/>
        </a:p>
      </dgm:t>
    </dgm:pt>
    <dgm:pt modelId="{FBC738DD-71CC-4DFD-958B-86E65CFA880C}" type="sibTrans" cxnId="{C6803B28-84E7-4347-A48E-F6C068CDA19B}">
      <dgm:prSet/>
      <dgm:spPr/>
      <dgm:t>
        <a:bodyPr/>
        <a:lstStyle/>
        <a:p>
          <a:endParaRPr lang="ru-RU"/>
        </a:p>
      </dgm:t>
    </dgm:pt>
    <dgm:pt modelId="{853BFA06-8858-4C64-A044-1FE3E4940E5F}">
      <dgm:prSet phldrT="[Текст]"/>
      <dgm:spPr/>
      <dgm:t>
        <a:bodyPr/>
        <a:lstStyle/>
        <a:p>
          <a:r>
            <a:rPr lang="ru-RU" dirty="0" smtClean="0"/>
            <a:t>организационно-правовые особенности</a:t>
          </a:r>
          <a:endParaRPr lang="ru-RU" dirty="0"/>
        </a:p>
      </dgm:t>
    </dgm:pt>
    <dgm:pt modelId="{2F6E7D75-9D2A-46A5-B93E-E4C1B744BDA8}" type="parTrans" cxnId="{810D55B9-6051-44F7-A184-F84BE3A72D96}">
      <dgm:prSet/>
      <dgm:spPr/>
      <dgm:t>
        <a:bodyPr/>
        <a:lstStyle/>
        <a:p>
          <a:endParaRPr lang="ru-RU"/>
        </a:p>
      </dgm:t>
    </dgm:pt>
    <dgm:pt modelId="{56A1B32E-8B68-41EE-B6BF-F7B0AB078D1E}" type="sibTrans" cxnId="{810D55B9-6051-44F7-A184-F84BE3A72D96}">
      <dgm:prSet/>
      <dgm:spPr/>
      <dgm:t>
        <a:bodyPr/>
        <a:lstStyle/>
        <a:p>
          <a:endParaRPr lang="ru-RU"/>
        </a:p>
      </dgm:t>
    </dgm:pt>
    <dgm:pt modelId="{10B290F6-0ABA-44F1-B120-338D369678CB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0268F795-326D-4F23-9000-8979F70DE50B}" type="parTrans" cxnId="{B2DC7B26-A200-4ACA-BEAE-4133FD48775A}">
      <dgm:prSet/>
      <dgm:spPr/>
      <dgm:t>
        <a:bodyPr/>
        <a:lstStyle/>
        <a:p>
          <a:endParaRPr lang="ru-RU"/>
        </a:p>
      </dgm:t>
    </dgm:pt>
    <dgm:pt modelId="{0ED35A1B-6C4B-4173-B455-7E48A7A5E67E}" type="sibTrans" cxnId="{B2DC7B26-A200-4ACA-BEAE-4133FD48775A}">
      <dgm:prSet/>
      <dgm:spPr/>
      <dgm:t>
        <a:bodyPr/>
        <a:lstStyle/>
        <a:p>
          <a:endParaRPr lang="ru-RU"/>
        </a:p>
      </dgm:t>
    </dgm:pt>
    <dgm:pt modelId="{4B31C7AD-A37B-4BE0-9719-FA131851C03A}">
      <dgm:prSet phldrT="[Текст]"/>
      <dgm:spPr/>
      <dgm:t>
        <a:bodyPr/>
        <a:lstStyle/>
        <a:p>
          <a:r>
            <a:rPr lang="ru-RU" dirty="0" smtClean="0"/>
            <a:t>форма собственности</a:t>
          </a:r>
          <a:endParaRPr lang="ru-RU" dirty="0"/>
        </a:p>
      </dgm:t>
    </dgm:pt>
    <dgm:pt modelId="{658D76BE-8C8C-4AAD-9201-94BC2A8C9624}" type="parTrans" cxnId="{E9745B8C-5EFC-43A3-B321-58AB934A2184}">
      <dgm:prSet/>
      <dgm:spPr/>
      <dgm:t>
        <a:bodyPr/>
        <a:lstStyle/>
        <a:p>
          <a:endParaRPr lang="ru-RU"/>
        </a:p>
      </dgm:t>
    </dgm:pt>
    <dgm:pt modelId="{DD2E8528-33CC-4DE3-B13F-D76E5BCAEB99}" type="sibTrans" cxnId="{E9745B8C-5EFC-43A3-B321-58AB934A2184}">
      <dgm:prSet/>
      <dgm:spPr/>
      <dgm:t>
        <a:bodyPr/>
        <a:lstStyle/>
        <a:p>
          <a:endParaRPr lang="ru-RU"/>
        </a:p>
      </dgm:t>
    </dgm:pt>
    <dgm:pt modelId="{4E08EA1E-E118-4E9B-8302-5A48A23FA71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FB9033A3-423E-475B-82C4-A1A5D2C72F01}" type="parTrans" cxnId="{721ADF25-0D7F-450F-949E-7846EC5666E6}">
      <dgm:prSet/>
      <dgm:spPr/>
      <dgm:t>
        <a:bodyPr/>
        <a:lstStyle/>
        <a:p>
          <a:endParaRPr lang="ru-RU"/>
        </a:p>
      </dgm:t>
    </dgm:pt>
    <dgm:pt modelId="{58B81C1E-7E7A-4B13-8792-7202D6DEB860}" type="sibTrans" cxnId="{721ADF25-0D7F-450F-949E-7846EC5666E6}">
      <dgm:prSet/>
      <dgm:spPr/>
      <dgm:t>
        <a:bodyPr/>
        <a:lstStyle/>
        <a:p>
          <a:endParaRPr lang="ru-RU"/>
        </a:p>
      </dgm:t>
    </dgm:pt>
    <dgm:pt modelId="{28868DC5-71DA-46D0-ADDB-F3FBFACC3618}">
      <dgm:prSet phldrT="[Текст]"/>
      <dgm:spPr/>
      <dgm:t>
        <a:bodyPr/>
        <a:lstStyle/>
        <a:p>
          <a:r>
            <a:rPr lang="ru-RU" dirty="0" smtClean="0"/>
            <a:t>отраслевые особенности</a:t>
          </a:r>
          <a:endParaRPr lang="ru-RU" dirty="0"/>
        </a:p>
      </dgm:t>
    </dgm:pt>
    <dgm:pt modelId="{9DC616E1-9AC2-43A8-AFBA-766B22169FF3}" type="parTrans" cxnId="{EEE6C6D7-47CA-4910-9673-49F6BCE39EB9}">
      <dgm:prSet/>
      <dgm:spPr/>
      <dgm:t>
        <a:bodyPr/>
        <a:lstStyle/>
        <a:p>
          <a:endParaRPr lang="ru-RU"/>
        </a:p>
      </dgm:t>
    </dgm:pt>
    <dgm:pt modelId="{387D2F93-40AF-4C3C-9A35-6C46CB60A394}" type="sibTrans" cxnId="{EEE6C6D7-47CA-4910-9673-49F6BCE39EB9}">
      <dgm:prSet/>
      <dgm:spPr/>
      <dgm:t>
        <a:bodyPr/>
        <a:lstStyle/>
        <a:p>
          <a:endParaRPr lang="ru-RU"/>
        </a:p>
      </dgm:t>
    </dgm:pt>
    <dgm:pt modelId="{FA62349F-F03C-49CE-9764-54540AB31C03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B9276F9C-5E6A-4549-AD8C-F42ED968F94F}" type="parTrans" cxnId="{DF45C8B2-2834-4582-9DDB-F9188EC6BBC8}">
      <dgm:prSet/>
      <dgm:spPr/>
      <dgm:t>
        <a:bodyPr/>
        <a:lstStyle/>
        <a:p>
          <a:endParaRPr lang="ru-RU"/>
        </a:p>
      </dgm:t>
    </dgm:pt>
    <dgm:pt modelId="{F6527637-8FD1-4E82-B3C9-7E0AA0E37884}" type="sibTrans" cxnId="{DF45C8B2-2834-4582-9DDB-F9188EC6BBC8}">
      <dgm:prSet/>
      <dgm:spPr/>
      <dgm:t>
        <a:bodyPr/>
        <a:lstStyle/>
        <a:p>
          <a:endParaRPr lang="ru-RU"/>
        </a:p>
      </dgm:t>
    </dgm:pt>
    <dgm:pt modelId="{57E5BAB2-C200-4A89-8BA8-DE4DCF96BF65}">
      <dgm:prSet/>
      <dgm:spPr/>
      <dgm:t>
        <a:bodyPr/>
        <a:lstStyle/>
        <a:p>
          <a:r>
            <a:rPr lang="ru-RU" dirty="0" smtClean="0"/>
            <a:t>природно-климатические условия </a:t>
          </a:r>
          <a:endParaRPr lang="ru-RU" dirty="0"/>
        </a:p>
      </dgm:t>
    </dgm:pt>
    <dgm:pt modelId="{10ED4762-FF31-4F72-9C98-393C46DC9A7A}" type="parTrans" cxnId="{ED29AA1F-3E76-4BDC-AD3F-CEF1FDBB6F9F}">
      <dgm:prSet/>
      <dgm:spPr/>
      <dgm:t>
        <a:bodyPr/>
        <a:lstStyle/>
        <a:p>
          <a:endParaRPr lang="ru-RU"/>
        </a:p>
      </dgm:t>
    </dgm:pt>
    <dgm:pt modelId="{45822D81-1598-459D-9680-0624731F2CEC}" type="sibTrans" cxnId="{ED29AA1F-3E76-4BDC-AD3F-CEF1FDBB6F9F}">
      <dgm:prSet/>
      <dgm:spPr/>
      <dgm:t>
        <a:bodyPr/>
        <a:lstStyle/>
        <a:p>
          <a:endParaRPr lang="ru-RU"/>
        </a:p>
      </dgm:t>
    </dgm:pt>
    <dgm:pt modelId="{37B33483-0E7C-4D70-95AD-CD434AF05213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1F257DA8-1BFB-432E-861E-18A97F5EA8D8}" type="parTrans" cxnId="{3083C7BB-1969-4815-A84F-DFAB45B44CA6}">
      <dgm:prSet/>
      <dgm:spPr/>
      <dgm:t>
        <a:bodyPr/>
        <a:lstStyle/>
        <a:p>
          <a:endParaRPr lang="ru-RU"/>
        </a:p>
      </dgm:t>
    </dgm:pt>
    <dgm:pt modelId="{5BEE71DB-783E-4775-8148-1AE0BADAA48E}" type="sibTrans" cxnId="{3083C7BB-1969-4815-A84F-DFAB45B44CA6}">
      <dgm:prSet/>
      <dgm:spPr/>
      <dgm:t>
        <a:bodyPr/>
        <a:lstStyle/>
        <a:p>
          <a:endParaRPr lang="ru-RU"/>
        </a:p>
      </dgm:t>
    </dgm:pt>
    <dgm:pt modelId="{C5BDA99D-9670-40A6-B737-6015BAAB5A52}">
      <dgm:prSet/>
      <dgm:spPr/>
      <dgm:t>
        <a:bodyPr/>
        <a:lstStyle/>
        <a:p>
          <a:r>
            <a:rPr lang="ru-RU" smtClean="0"/>
            <a:t>географические (территориальные) условия</a:t>
          </a:r>
          <a:endParaRPr lang="ru-RU"/>
        </a:p>
      </dgm:t>
    </dgm:pt>
    <dgm:pt modelId="{44825274-9F75-4BEC-B5BB-26F904C99CED}" type="parTrans" cxnId="{4A547617-6FA9-460D-A686-E81A5C46DFD4}">
      <dgm:prSet/>
      <dgm:spPr/>
      <dgm:t>
        <a:bodyPr/>
        <a:lstStyle/>
        <a:p>
          <a:endParaRPr lang="ru-RU"/>
        </a:p>
      </dgm:t>
    </dgm:pt>
    <dgm:pt modelId="{15CDF686-0ACE-45B5-A1D1-DA6F046CD9C6}" type="sibTrans" cxnId="{4A547617-6FA9-460D-A686-E81A5C46DFD4}">
      <dgm:prSet/>
      <dgm:spPr/>
      <dgm:t>
        <a:bodyPr/>
        <a:lstStyle/>
        <a:p>
          <a:endParaRPr lang="ru-RU"/>
        </a:p>
      </dgm:t>
    </dgm:pt>
    <dgm:pt modelId="{C588D4BE-D154-4438-BBCF-6FAF243020E2}" type="pres">
      <dgm:prSet presAssocID="{D10162B3-03B3-4058-91C5-7852434EC7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2B197C-F4AD-417D-9FD2-60660BB5AF24}" type="pres">
      <dgm:prSet presAssocID="{8922E420-00A3-4E81-B48F-2D8F5F99AB95}" presName="composite" presStyleCnt="0"/>
      <dgm:spPr/>
    </dgm:pt>
    <dgm:pt modelId="{C47F70EB-5752-4AC0-ADB1-A2131FD307A1}" type="pres">
      <dgm:prSet presAssocID="{8922E420-00A3-4E81-B48F-2D8F5F99AB9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2AAD4-B595-4685-BDCB-7032DBCDA0B3}" type="pres">
      <dgm:prSet presAssocID="{8922E420-00A3-4E81-B48F-2D8F5F99AB95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F00BC-A37D-40D9-9AF8-507AE021EF4A}" type="pres">
      <dgm:prSet presAssocID="{FBC738DD-71CC-4DFD-958B-86E65CFA880C}" presName="sp" presStyleCnt="0"/>
      <dgm:spPr/>
    </dgm:pt>
    <dgm:pt modelId="{16C27B90-B4D3-418C-BA8A-B7B73A3E3B30}" type="pres">
      <dgm:prSet presAssocID="{10B290F6-0ABA-44F1-B120-338D369678CB}" presName="composite" presStyleCnt="0"/>
      <dgm:spPr/>
    </dgm:pt>
    <dgm:pt modelId="{B1E326CD-1031-44FF-B5E5-9D85B4CA99B0}" type="pres">
      <dgm:prSet presAssocID="{10B290F6-0ABA-44F1-B120-338D369678C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79463-DDAD-4673-BA3A-5F6DE1158379}" type="pres">
      <dgm:prSet presAssocID="{10B290F6-0ABA-44F1-B120-338D369678C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A926B-9673-404B-9E95-AFBD04EF632F}" type="pres">
      <dgm:prSet presAssocID="{0ED35A1B-6C4B-4173-B455-7E48A7A5E67E}" presName="sp" presStyleCnt="0"/>
      <dgm:spPr/>
    </dgm:pt>
    <dgm:pt modelId="{91704C31-CF14-4A37-89BE-1ECA6C13C2B2}" type="pres">
      <dgm:prSet presAssocID="{4E08EA1E-E118-4E9B-8302-5A48A23FA71F}" presName="composite" presStyleCnt="0"/>
      <dgm:spPr/>
    </dgm:pt>
    <dgm:pt modelId="{39455FC2-991A-478F-ACC3-09682C77DC5D}" type="pres">
      <dgm:prSet presAssocID="{4E08EA1E-E118-4E9B-8302-5A48A23FA71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AEDF-1715-4FF3-87C6-9643AA51D1A3}" type="pres">
      <dgm:prSet presAssocID="{4E08EA1E-E118-4E9B-8302-5A48A23FA71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32E4D-97B3-4FB3-B03F-4562B90A32CA}" type="pres">
      <dgm:prSet presAssocID="{58B81C1E-7E7A-4B13-8792-7202D6DEB860}" presName="sp" presStyleCnt="0"/>
      <dgm:spPr/>
    </dgm:pt>
    <dgm:pt modelId="{51A7E3DA-0478-4B09-9FDD-141FD63D42FA}" type="pres">
      <dgm:prSet presAssocID="{FA62349F-F03C-49CE-9764-54540AB31C03}" presName="composite" presStyleCnt="0"/>
      <dgm:spPr/>
    </dgm:pt>
    <dgm:pt modelId="{59FF8306-F7B2-49DC-BCF9-0F9C875F37DD}" type="pres">
      <dgm:prSet presAssocID="{FA62349F-F03C-49CE-9764-54540AB31C03}" presName="parentText" presStyleLbl="alignNode1" presStyleIdx="3" presStyleCnt="5" custLinFactNeighborX="8912" custLinFactNeighborY="4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D78BC-1961-4C37-90BE-ED0549B361CA}" type="pres">
      <dgm:prSet presAssocID="{FA62349F-F03C-49CE-9764-54540AB31C03}" presName="descendantText" presStyleLbl="alignAcc1" presStyleIdx="3" presStyleCnt="5" custLinFactNeighborX="-296" custLinFactNeighborY="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A1A6B-9B5A-4CE7-8DE0-6BF9D008CC69}" type="pres">
      <dgm:prSet presAssocID="{F6527637-8FD1-4E82-B3C9-7E0AA0E37884}" presName="sp" presStyleCnt="0"/>
      <dgm:spPr/>
    </dgm:pt>
    <dgm:pt modelId="{64F39A3A-A06E-4E5C-9573-EF5244980669}" type="pres">
      <dgm:prSet presAssocID="{37B33483-0E7C-4D70-95AD-CD434AF05213}" presName="composite" presStyleCnt="0"/>
      <dgm:spPr/>
    </dgm:pt>
    <dgm:pt modelId="{4ABD350E-CC28-4A1A-8D60-9219C726F9A1}" type="pres">
      <dgm:prSet presAssocID="{37B33483-0E7C-4D70-95AD-CD434AF052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FA151-EA67-4ACE-B8E1-A061C2D4CDEE}" type="pres">
      <dgm:prSet presAssocID="{37B33483-0E7C-4D70-95AD-CD434AF052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547617-6FA9-460D-A686-E81A5C46DFD4}" srcId="{37B33483-0E7C-4D70-95AD-CD434AF05213}" destId="{C5BDA99D-9670-40A6-B737-6015BAAB5A52}" srcOrd="0" destOrd="0" parTransId="{44825274-9F75-4BEC-B5BB-26F904C99CED}" sibTransId="{15CDF686-0ACE-45B5-A1D1-DA6F046CD9C6}"/>
    <dgm:cxn modelId="{7DCC88CF-55A2-42A7-9E82-30A97D479AB3}" type="presOf" srcId="{37B33483-0E7C-4D70-95AD-CD434AF05213}" destId="{4ABD350E-CC28-4A1A-8D60-9219C726F9A1}" srcOrd="0" destOrd="0" presId="urn:microsoft.com/office/officeart/2005/8/layout/chevron2"/>
    <dgm:cxn modelId="{C6803B28-84E7-4347-A48E-F6C068CDA19B}" srcId="{D10162B3-03B3-4058-91C5-7852434EC7E8}" destId="{8922E420-00A3-4E81-B48F-2D8F5F99AB95}" srcOrd="0" destOrd="0" parTransId="{9AA361AD-1049-4F5D-A100-E457BF4CCA7D}" sibTransId="{FBC738DD-71CC-4DFD-958B-86E65CFA880C}"/>
    <dgm:cxn modelId="{BAE5ED45-1627-478F-B559-16DB098907F1}" type="presOf" srcId="{10B290F6-0ABA-44F1-B120-338D369678CB}" destId="{B1E326CD-1031-44FF-B5E5-9D85B4CA99B0}" srcOrd="0" destOrd="0" presId="urn:microsoft.com/office/officeart/2005/8/layout/chevron2"/>
    <dgm:cxn modelId="{2DC35719-2D11-4A95-8C99-A1623E64A4CD}" type="presOf" srcId="{853BFA06-8858-4C64-A044-1FE3E4940E5F}" destId="{8442AAD4-B595-4685-BDCB-7032DBCDA0B3}" srcOrd="0" destOrd="0" presId="urn:microsoft.com/office/officeart/2005/8/layout/chevron2"/>
    <dgm:cxn modelId="{3083C7BB-1969-4815-A84F-DFAB45B44CA6}" srcId="{D10162B3-03B3-4058-91C5-7852434EC7E8}" destId="{37B33483-0E7C-4D70-95AD-CD434AF05213}" srcOrd="4" destOrd="0" parTransId="{1F257DA8-1BFB-432E-861E-18A97F5EA8D8}" sibTransId="{5BEE71DB-783E-4775-8148-1AE0BADAA48E}"/>
    <dgm:cxn modelId="{E9745B8C-5EFC-43A3-B321-58AB934A2184}" srcId="{10B290F6-0ABA-44F1-B120-338D369678CB}" destId="{4B31C7AD-A37B-4BE0-9719-FA131851C03A}" srcOrd="0" destOrd="0" parTransId="{658D76BE-8C8C-4AAD-9201-94BC2A8C9624}" sibTransId="{DD2E8528-33CC-4DE3-B13F-D76E5BCAEB99}"/>
    <dgm:cxn modelId="{B2DC7B26-A200-4ACA-BEAE-4133FD48775A}" srcId="{D10162B3-03B3-4058-91C5-7852434EC7E8}" destId="{10B290F6-0ABA-44F1-B120-338D369678CB}" srcOrd="1" destOrd="0" parTransId="{0268F795-326D-4F23-9000-8979F70DE50B}" sibTransId="{0ED35A1B-6C4B-4173-B455-7E48A7A5E67E}"/>
    <dgm:cxn modelId="{ED29AA1F-3E76-4BDC-AD3F-CEF1FDBB6F9F}" srcId="{FA62349F-F03C-49CE-9764-54540AB31C03}" destId="{57E5BAB2-C200-4A89-8BA8-DE4DCF96BF65}" srcOrd="0" destOrd="0" parTransId="{10ED4762-FF31-4F72-9C98-393C46DC9A7A}" sibTransId="{45822D81-1598-459D-9680-0624731F2CEC}"/>
    <dgm:cxn modelId="{810D55B9-6051-44F7-A184-F84BE3A72D96}" srcId="{8922E420-00A3-4E81-B48F-2D8F5F99AB95}" destId="{853BFA06-8858-4C64-A044-1FE3E4940E5F}" srcOrd="0" destOrd="0" parTransId="{2F6E7D75-9D2A-46A5-B93E-E4C1B744BDA8}" sibTransId="{56A1B32E-8B68-41EE-B6BF-F7B0AB078D1E}"/>
    <dgm:cxn modelId="{FF2F72D5-E77E-4D27-9D43-1D99193D4EC4}" type="presOf" srcId="{4E08EA1E-E118-4E9B-8302-5A48A23FA71F}" destId="{39455FC2-991A-478F-ACC3-09682C77DC5D}" srcOrd="0" destOrd="0" presId="urn:microsoft.com/office/officeart/2005/8/layout/chevron2"/>
    <dgm:cxn modelId="{114BBC43-F3CD-43D8-85E1-7FDE4075F391}" type="presOf" srcId="{4B31C7AD-A37B-4BE0-9719-FA131851C03A}" destId="{CF979463-DDAD-4673-BA3A-5F6DE1158379}" srcOrd="0" destOrd="0" presId="urn:microsoft.com/office/officeart/2005/8/layout/chevron2"/>
    <dgm:cxn modelId="{3F1D19FB-C2BA-46AC-BFD6-FCA0804066C0}" type="presOf" srcId="{FA62349F-F03C-49CE-9764-54540AB31C03}" destId="{59FF8306-F7B2-49DC-BCF9-0F9C875F37DD}" srcOrd="0" destOrd="0" presId="urn:microsoft.com/office/officeart/2005/8/layout/chevron2"/>
    <dgm:cxn modelId="{721ADF25-0D7F-450F-949E-7846EC5666E6}" srcId="{D10162B3-03B3-4058-91C5-7852434EC7E8}" destId="{4E08EA1E-E118-4E9B-8302-5A48A23FA71F}" srcOrd="2" destOrd="0" parTransId="{FB9033A3-423E-475B-82C4-A1A5D2C72F01}" sibTransId="{58B81C1E-7E7A-4B13-8792-7202D6DEB860}"/>
    <dgm:cxn modelId="{CE3BF47E-DFCE-4F5E-B554-EE8B01A570A7}" type="presOf" srcId="{D10162B3-03B3-4058-91C5-7852434EC7E8}" destId="{C588D4BE-D154-4438-BBCF-6FAF243020E2}" srcOrd="0" destOrd="0" presId="urn:microsoft.com/office/officeart/2005/8/layout/chevron2"/>
    <dgm:cxn modelId="{6C0978C5-A9AD-48B1-81FF-65DCA07ABC15}" type="presOf" srcId="{C5BDA99D-9670-40A6-B737-6015BAAB5A52}" destId="{BD5FA151-EA67-4ACE-B8E1-A061C2D4CDEE}" srcOrd="0" destOrd="0" presId="urn:microsoft.com/office/officeart/2005/8/layout/chevron2"/>
    <dgm:cxn modelId="{DF45C8B2-2834-4582-9DDB-F9188EC6BBC8}" srcId="{D10162B3-03B3-4058-91C5-7852434EC7E8}" destId="{FA62349F-F03C-49CE-9764-54540AB31C03}" srcOrd="3" destOrd="0" parTransId="{B9276F9C-5E6A-4549-AD8C-F42ED968F94F}" sibTransId="{F6527637-8FD1-4E82-B3C9-7E0AA0E37884}"/>
    <dgm:cxn modelId="{0FA69153-E3A2-41FE-9D85-3A1006EA713E}" type="presOf" srcId="{57E5BAB2-C200-4A89-8BA8-DE4DCF96BF65}" destId="{AFCD78BC-1961-4C37-90BE-ED0549B361CA}" srcOrd="0" destOrd="0" presId="urn:microsoft.com/office/officeart/2005/8/layout/chevron2"/>
    <dgm:cxn modelId="{23D64779-0D74-4F24-871F-0CABE1ABF919}" type="presOf" srcId="{28868DC5-71DA-46D0-ADDB-F3FBFACC3618}" destId="{B063AEDF-1715-4FF3-87C6-9643AA51D1A3}" srcOrd="0" destOrd="0" presId="urn:microsoft.com/office/officeart/2005/8/layout/chevron2"/>
    <dgm:cxn modelId="{EEE6C6D7-47CA-4910-9673-49F6BCE39EB9}" srcId="{4E08EA1E-E118-4E9B-8302-5A48A23FA71F}" destId="{28868DC5-71DA-46D0-ADDB-F3FBFACC3618}" srcOrd="0" destOrd="0" parTransId="{9DC616E1-9AC2-43A8-AFBA-766B22169FF3}" sibTransId="{387D2F93-40AF-4C3C-9A35-6C46CB60A394}"/>
    <dgm:cxn modelId="{859FEDA7-8CC3-4803-8CB9-EEC874E83F93}" type="presOf" srcId="{8922E420-00A3-4E81-B48F-2D8F5F99AB95}" destId="{C47F70EB-5752-4AC0-ADB1-A2131FD307A1}" srcOrd="0" destOrd="0" presId="urn:microsoft.com/office/officeart/2005/8/layout/chevron2"/>
    <dgm:cxn modelId="{C9DDD9DF-AB84-4B83-9F60-C0522A6C1EFD}" type="presParOf" srcId="{C588D4BE-D154-4438-BBCF-6FAF243020E2}" destId="{942B197C-F4AD-417D-9FD2-60660BB5AF24}" srcOrd="0" destOrd="0" presId="urn:microsoft.com/office/officeart/2005/8/layout/chevron2"/>
    <dgm:cxn modelId="{674ECAC0-7106-44CA-A93A-ABAD4418E810}" type="presParOf" srcId="{942B197C-F4AD-417D-9FD2-60660BB5AF24}" destId="{C47F70EB-5752-4AC0-ADB1-A2131FD307A1}" srcOrd="0" destOrd="0" presId="urn:microsoft.com/office/officeart/2005/8/layout/chevron2"/>
    <dgm:cxn modelId="{94409CA9-5CD8-44C3-A7FE-60286F9AF151}" type="presParOf" srcId="{942B197C-F4AD-417D-9FD2-60660BB5AF24}" destId="{8442AAD4-B595-4685-BDCB-7032DBCDA0B3}" srcOrd="1" destOrd="0" presId="urn:microsoft.com/office/officeart/2005/8/layout/chevron2"/>
    <dgm:cxn modelId="{7ABA3F29-3498-42E2-9965-C80CA97388E5}" type="presParOf" srcId="{C588D4BE-D154-4438-BBCF-6FAF243020E2}" destId="{C7DF00BC-A37D-40D9-9AF8-507AE021EF4A}" srcOrd="1" destOrd="0" presId="urn:microsoft.com/office/officeart/2005/8/layout/chevron2"/>
    <dgm:cxn modelId="{081C95A4-BAC6-46AC-97FA-549304AB32C0}" type="presParOf" srcId="{C588D4BE-D154-4438-BBCF-6FAF243020E2}" destId="{16C27B90-B4D3-418C-BA8A-B7B73A3E3B30}" srcOrd="2" destOrd="0" presId="urn:microsoft.com/office/officeart/2005/8/layout/chevron2"/>
    <dgm:cxn modelId="{A7C85A8F-37A2-4331-A2D2-F762E658CE56}" type="presParOf" srcId="{16C27B90-B4D3-418C-BA8A-B7B73A3E3B30}" destId="{B1E326CD-1031-44FF-B5E5-9D85B4CA99B0}" srcOrd="0" destOrd="0" presId="urn:microsoft.com/office/officeart/2005/8/layout/chevron2"/>
    <dgm:cxn modelId="{E43415D2-1787-43B2-A4EF-F42DA37061ED}" type="presParOf" srcId="{16C27B90-B4D3-418C-BA8A-B7B73A3E3B30}" destId="{CF979463-DDAD-4673-BA3A-5F6DE1158379}" srcOrd="1" destOrd="0" presId="urn:microsoft.com/office/officeart/2005/8/layout/chevron2"/>
    <dgm:cxn modelId="{14E2D2B0-FF2A-4245-9C5F-2BB1EE8EFADD}" type="presParOf" srcId="{C588D4BE-D154-4438-BBCF-6FAF243020E2}" destId="{5F9A926B-9673-404B-9E95-AFBD04EF632F}" srcOrd="3" destOrd="0" presId="urn:microsoft.com/office/officeart/2005/8/layout/chevron2"/>
    <dgm:cxn modelId="{3EA43EF4-62EE-4062-BEC0-77496F871344}" type="presParOf" srcId="{C588D4BE-D154-4438-BBCF-6FAF243020E2}" destId="{91704C31-CF14-4A37-89BE-1ECA6C13C2B2}" srcOrd="4" destOrd="0" presId="urn:microsoft.com/office/officeart/2005/8/layout/chevron2"/>
    <dgm:cxn modelId="{E387D9E2-F1CF-417E-B13B-C890203BEDCF}" type="presParOf" srcId="{91704C31-CF14-4A37-89BE-1ECA6C13C2B2}" destId="{39455FC2-991A-478F-ACC3-09682C77DC5D}" srcOrd="0" destOrd="0" presId="urn:microsoft.com/office/officeart/2005/8/layout/chevron2"/>
    <dgm:cxn modelId="{5D24AE09-59FE-484B-86D4-1F9965D25834}" type="presParOf" srcId="{91704C31-CF14-4A37-89BE-1ECA6C13C2B2}" destId="{B063AEDF-1715-4FF3-87C6-9643AA51D1A3}" srcOrd="1" destOrd="0" presId="urn:microsoft.com/office/officeart/2005/8/layout/chevron2"/>
    <dgm:cxn modelId="{E3AFDBA1-DC9E-4E06-8DD6-1AAE05FA24B5}" type="presParOf" srcId="{C588D4BE-D154-4438-BBCF-6FAF243020E2}" destId="{BB632E4D-97B3-4FB3-B03F-4562B90A32CA}" srcOrd="5" destOrd="0" presId="urn:microsoft.com/office/officeart/2005/8/layout/chevron2"/>
    <dgm:cxn modelId="{12C457EB-E06D-47B9-92C7-253900A540E4}" type="presParOf" srcId="{C588D4BE-D154-4438-BBCF-6FAF243020E2}" destId="{51A7E3DA-0478-4B09-9FDD-141FD63D42FA}" srcOrd="6" destOrd="0" presId="urn:microsoft.com/office/officeart/2005/8/layout/chevron2"/>
    <dgm:cxn modelId="{5A7F4C71-F08B-4203-AB12-851EBCD3FFEF}" type="presParOf" srcId="{51A7E3DA-0478-4B09-9FDD-141FD63D42FA}" destId="{59FF8306-F7B2-49DC-BCF9-0F9C875F37DD}" srcOrd="0" destOrd="0" presId="urn:microsoft.com/office/officeart/2005/8/layout/chevron2"/>
    <dgm:cxn modelId="{8B5A4C36-1FEC-45E3-80E0-46A3C55AFE02}" type="presParOf" srcId="{51A7E3DA-0478-4B09-9FDD-141FD63D42FA}" destId="{AFCD78BC-1961-4C37-90BE-ED0549B361CA}" srcOrd="1" destOrd="0" presId="urn:microsoft.com/office/officeart/2005/8/layout/chevron2"/>
    <dgm:cxn modelId="{74760F44-9546-49D5-8565-D012DB0CAC88}" type="presParOf" srcId="{C588D4BE-D154-4438-BBCF-6FAF243020E2}" destId="{429A1A6B-9B5A-4CE7-8DE0-6BF9D008CC69}" srcOrd="7" destOrd="0" presId="urn:microsoft.com/office/officeart/2005/8/layout/chevron2"/>
    <dgm:cxn modelId="{C717C25F-27C7-4035-8CF1-F17C9C328A4D}" type="presParOf" srcId="{C588D4BE-D154-4438-BBCF-6FAF243020E2}" destId="{64F39A3A-A06E-4E5C-9573-EF5244980669}" srcOrd="8" destOrd="0" presId="urn:microsoft.com/office/officeart/2005/8/layout/chevron2"/>
    <dgm:cxn modelId="{D33A54DA-2306-4C0A-8219-C528FB369461}" type="presParOf" srcId="{64F39A3A-A06E-4E5C-9573-EF5244980669}" destId="{4ABD350E-CC28-4A1A-8D60-9219C726F9A1}" srcOrd="0" destOrd="0" presId="urn:microsoft.com/office/officeart/2005/8/layout/chevron2"/>
    <dgm:cxn modelId="{468DC0EA-279C-4785-8CA8-C11D7F745D80}" type="presParOf" srcId="{64F39A3A-A06E-4E5C-9573-EF5244980669}" destId="{BD5FA151-EA67-4ACE-B8E1-A061C2D4CD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0162B3-03B3-4058-91C5-7852434EC7E8}" type="doc">
      <dgm:prSet loTypeId="urn:microsoft.com/office/officeart/2005/8/layout/chevron2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8922E420-00A3-4E81-B48F-2D8F5F99AB9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9AA361AD-1049-4F5D-A100-E457BF4CCA7D}" type="parTrans" cxnId="{C6803B28-84E7-4347-A48E-F6C068CDA19B}">
      <dgm:prSet/>
      <dgm:spPr/>
      <dgm:t>
        <a:bodyPr/>
        <a:lstStyle/>
        <a:p>
          <a:endParaRPr lang="ru-RU"/>
        </a:p>
      </dgm:t>
    </dgm:pt>
    <dgm:pt modelId="{FBC738DD-71CC-4DFD-958B-86E65CFA880C}" type="sibTrans" cxnId="{C6803B28-84E7-4347-A48E-F6C068CDA19B}">
      <dgm:prSet/>
      <dgm:spPr/>
      <dgm:t>
        <a:bodyPr/>
        <a:lstStyle/>
        <a:p>
          <a:endParaRPr lang="ru-RU"/>
        </a:p>
      </dgm:t>
    </dgm:pt>
    <dgm:pt modelId="{853BFA06-8858-4C64-A044-1FE3E4940E5F}">
      <dgm:prSet phldrT="[Текст]"/>
      <dgm:spPr/>
      <dgm:t>
        <a:bodyPr/>
        <a:lstStyle/>
        <a:p>
          <a:r>
            <a:rPr lang="ru-RU" dirty="0" smtClean="0"/>
            <a:t>хозяйственные товарищества и общества</a:t>
          </a:r>
          <a:endParaRPr lang="ru-RU" dirty="0"/>
        </a:p>
      </dgm:t>
    </dgm:pt>
    <dgm:pt modelId="{2F6E7D75-9D2A-46A5-B93E-E4C1B744BDA8}" type="parTrans" cxnId="{810D55B9-6051-44F7-A184-F84BE3A72D96}">
      <dgm:prSet/>
      <dgm:spPr/>
      <dgm:t>
        <a:bodyPr/>
        <a:lstStyle/>
        <a:p>
          <a:endParaRPr lang="ru-RU"/>
        </a:p>
      </dgm:t>
    </dgm:pt>
    <dgm:pt modelId="{56A1B32E-8B68-41EE-B6BF-F7B0AB078D1E}" type="sibTrans" cxnId="{810D55B9-6051-44F7-A184-F84BE3A72D96}">
      <dgm:prSet/>
      <dgm:spPr/>
      <dgm:t>
        <a:bodyPr/>
        <a:lstStyle/>
        <a:p>
          <a:endParaRPr lang="ru-RU"/>
        </a:p>
      </dgm:t>
    </dgm:pt>
    <dgm:pt modelId="{10B290F6-0ABA-44F1-B120-338D369678CB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0268F795-326D-4F23-9000-8979F70DE50B}" type="parTrans" cxnId="{B2DC7B26-A200-4ACA-BEAE-4133FD48775A}">
      <dgm:prSet/>
      <dgm:spPr/>
      <dgm:t>
        <a:bodyPr/>
        <a:lstStyle/>
        <a:p>
          <a:endParaRPr lang="ru-RU"/>
        </a:p>
      </dgm:t>
    </dgm:pt>
    <dgm:pt modelId="{0ED35A1B-6C4B-4173-B455-7E48A7A5E67E}" type="sibTrans" cxnId="{B2DC7B26-A200-4ACA-BEAE-4133FD48775A}">
      <dgm:prSet/>
      <dgm:spPr/>
      <dgm:t>
        <a:bodyPr/>
        <a:lstStyle/>
        <a:p>
          <a:endParaRPr lang="ru-RU"/>
        </a:p>
      </dgm:t>
    </dgm:pt>
    <dgm:pt modelId="{4B31C7AD-A37B-4BE0-9719-FA131851C03A}">
      <dgm:prSet phldrT="[Текст]"/>
      <dgm:spPr/>
      <dgm:t>
        <a:bodyPr/>
        <a:lstStyle/>
        <a:p>
          <a:r>
            <a:rPr lang="ru-RU" dirty="0" smtClean="0"/>
            <a:t>крестьянские (фермерские) хозяйства</a:t>
          </a:r>
          <a:endParaRPr lang="ru-RU" dirty="0"/>
        </a:p>
      </dgm:t>
    </dgm:pt>
    <dgm:pt modelId="{658D76BE-8C8C-4AAD-9201-94BC2A8C9624}" type="parTrans" cxnId="{E9745B8C-5EFC-43A3-B321-58AB934A2184}">
      <dgm:prSet/>
      <dgm:spPr/>
      <dgm:t>
        <a:bodyPr/>
        <a:lstStyle/>
        <a:p>
          <a:endParaRPr lang="ru-RU"/>
        </a:p>
      </dgm:t>
    </dgm:pt>
    <dgm:pt modelId="{DD2E8528-33CC-4DE3-B13F-D76E5BCAEB99}" type="sibTrans" cxnId="{E9745B8C-5EFC-43A3-B321-58AB934A2184}">
      <dgm:prSet/>
      <dgm:spPr/>
      <dgm:t>
        <a:bodyPr/>
        <a:lstStyle/>
        <a:p>
          <a:endParaRPr lang="ru-RU"/>
        </a:p>
      </dgm:t>
    </dgm:pt>
    <dgm:pt modelId="{4E08EA1E-E118-4E9B-8302-5A48A23FA71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FB9033A3-423E-475B-82C4-A1A5D2C72F01}" type="parTrans" cxnId="{721ADF25-0D7F-450F-949E-7846EC5666E6}">
      <dgm:prSet/>
      <dgm:spPr/>
      <dgm:t>
        <a:bodyPr/>
        <a:lstStyle/>
        <a:p>
          <a:endParaRPr lang="ru-RU"/>
        </a:p>
      </dgm:t>
    </dgm:pt>
    <dgm:pt modelId="{58B81C1E-7E7A-4B13-8792-7202D6DEB860}" type="sibTrans" cxnId="{721ADF25-0D7F-450F-949E-7846EC5666E6}">
      <dgm:prSet/>
      <dgm:spPr/>
      <dgm:t>
        <a:bodyPr/>
        <a:lstStyle/>
        <a:p>
          <a:endParaRPr lang="ru-RU"/>
        </a:p>
      </dgm:t>
    </dgm:pt>
    <dgm:pt modelId="{28868DC5-71DA-46D0-ADDB-F3FBFACC3618}">
      <dgm:prSet phldrT="[Текст]"/>
      <dgm:spPr/>
      <dgm:t>
        <a:bodyPr/>
        <a:lstStyle/>
        <a:p>
          <a:r>
            <a:rPr lang="ru-RU" dirty="0" smtClean="0"/>
            <a:t>хозяйственные партнерства</a:t>
          </a:r>
          <a:endParaRPr lang="ru-RU" dirty="0"/>
        </a:p>
      </dgm:t>
    </dgm:pt>
    <dgm:pt modelId="{9DC616E1-9AC2-43A8-AFBA-766B22169FF3}" type="parTrans" cxnId="{EEE6C6D7-47CA-4910-9673-49F6BCE39EB9}">
      <dgm:prSet/>
      <dgm:spPr/>
      <dgm:t>
        <a:bodyPr/>
        <a:lstStyle/>
        <a:p>
          <a:endParaRPr lang="ru-RU"/>
        </a:p>
      </dgm:t>
    </dgm:pt>
    <dgm:pt modelId="{387D2F93-40AF-4C3C-9A35-6C46CB60A394}" type="sibTrans" cxnId="{EEE6C6D7-47CA-4910-9673-49F6BCE39EB9}">
      <dgm:prSet/>
      <dgm:spPr/>
      <dgm:t>
        <a:bodyPr/>
        <a:lstStyle/>
        <a:p>
          <a:endParaRPr lang="ru-RU"/>
        </a:p>
      </dgm:t>
    </dgm:pt>
    <dgm:pt modelId="{FA62349F-F03C-49CE-9764-54540AB31C03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B9276F9C-5E6A-4549-AD8C-F42ED968F94F}" type="parTrans" cxnId="{DF45C8B2-2834-4582-9DDB-F9188EC6BBC8}">
      <dgm:prSet/>
      <dgm:spPr/>
      <dgm:t>
        <a:bodyPr/>
        <a:lstStyle/>
        <a:p>
          <a:endParaRPr lang="ru-RU"/>
        </a:p>
      </dgm:t>
    </dgm:pt>
    <dgm:pt modelId="{F6527637-8FD1-4E82-B3C9-7E0AA0E37884}" type="sibTrans" cxnId="{DF45C8B2-2834-4582-9DDB-F9188EC6BBC8}">
      <dgm:prSet/>
      <dgm:spPr/>
      <dgm:t>
        <a:bodyPr/>
        <a:lstStyle/>
        <a:p>
          <a:endParaRPr lang="ru-RU"/>
        </a:p>
      </dgm:t>
    </dgm:pt>
    <dgm:pt modelId="{57E5BAB2-C200-4A89-8BA8-DE4DCF96BF65}">
      <dgm:prSet/>
      <dgm:spPr/>
      <dgm:t>
        <a:bodyPr/>
        <a:lstStyle/>
        <a:p>
          <a:r>
            <a:rPr lang="ru-RU" dirty="0" smtClean="0"/>
            <a:t>производственные и потребительские кооперативы </a:t>
          </a:r>
          <a:endParaRPr lang="ru-RU" dirty="0"/>
        </a:p>
      </dgm:t>
    </dgm:pt>
    <dgm:pt modelId="{10ED4762-FF31-4F72-9C98-393C46DC9A7A}" type="parTrans" cxnId="{ED29AA1F-3E76-4BDC-AD3F-CEF1FDBB6F9F}">
      <dgm:prSet/>
      <dgm:spPr/>
      <dgm:t>
        <a:bodyPr/>
        <a:lstStyle/>
        <a:p>
          <a:endParaRPr lang="ru-RU"/>
        </a:p>
      </dgm:t>
    </dgm:pt>
    <dgm:pt modelId="{45822D81-1598-459D-9680-0624731F2CEC}" type="sibTrans" cxnId="{ED29AA1F-3E76-4BDC-AD3F-CEF1FDBB6F9F}">
      <dgm:prSet/>
      <dgm:spPr/>
      <dgm:t>
        <a:bodyPr/>
        <a:lstStyle/>
        <a:p>
          <a:endParaRPr lang="ru-RU"/>
        </a:p>
      </dgm:t>
    </dgm:pt>
    <dgm:pt modelId="{37B33483-0E7C-4D70-95AD-CD434AF05213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1F257DA8-1BFB-432E-861E-18A97F5EA8D8}" type="parTrans" cxnId="{3083C7BB-1969-4815-A84F-DFAB45B44CA6}">
      <dgm:prSet/>
      <dgm:spPr/>
      <dgm:t>
        <a:bodyPr/>
        <a:lstStyle/>
        <a:p>
          <a:endParaRPr lang="ru-RU"/>
        </a:p>
      </dgm:t>
    </dgm:pt>
    <dgm:pt modelId="{5BEE71DB-783E-4775-8148-1AE0BADAA48E}" type="sibTrans" cxnId="{3083C7BB-1969-4815-A84F-DFAB45B44CA6}">
      <dgm:prSet/>
      <dgm:spPr/>
      <dgm:t>
        <a:bodyPr/>
        <a:lstStyle/>
        <a:p>
          <a:endParaRPr lang="ru-RU"/>
        </a:p>
      </dgm:t>
    </dgm:pt>
    <dgm:pt modelId="{C5BDA99D-9670-40A6-B737-6015BAAB5A52}">
      <dgm:prSet/>
      <dgm:spPr/>
      <dgm:t>
        <a:bodyPr/>
        <a:lstStyle/>
        <a:p>
          <a:r>
            <a:rPr lang="ru-RU" dirty="0" smtClean="0"/>
            <a:t>общественные организации и другие</a:t>
          </a:r>
          <a:endParaRPr lang="ru-RU" dirty="0"/>
        </a:p>
      </dgm:t>
    </dgm:pt>
    <dgm:pt modelId="{44825274-9F75-4BEC-B5BB-26F904C99CED}" type="parTrans" cxnId="{4A547617-6FA9-460D-A686-E81A5C46DFD4}">
      <dgm:prSet/>
      <dgm:spPr/>
      <dgm:t>
        <a:bodyPr/>
        <a:lstStyle/>
        <a:p>
          <a:endParaRPr lang="ru-RU"/>
        </a:p>
      </dgm:t>
    </dgm:pt>
    <dgm:pt modelId="{15CDF686-0ACE-45B5-A1D1-DA6F046CD9C6}" type="sibTrans" cxnId="{4A547617-6FA9-460D-A686-E81A5C46DFD4}">
      <dgm:prSet/>
      <dgm:spPr/>
      <dgm:t>
        <a:bodyPr/>
        <a:lstStyle/>
        <a:p>
          <a:endParaRPr lang="ru-RU"/>
        </a:p>
      </dgm:t>
    </dgm:pt>
    <dgm:pt modelId="{C588D4BE-D154-4438-BBCF-6FAF243020E2}" type="pres">
      <dgm:prSet presAssocID="{D10162B3-03B3-4058-91C5-7852434EC7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2B197C-F4AD-417D-9FD2-60660BB5AF24}" type="pres">
      <dgm:prSet presAssocID="{8922E420-00A3-4E81-B48F-2D8F5F99AB95}" presName="composite" presStyleCnt="0"/>
      <dgm:spPr/>
    </dgm:pt>
    <dgm:pt modelId="{C47F70EB-5752-4AC0-ADB1-A2131FD307A1}" type="pres">
      <dgm:prSet presAssocID="{8922E420-00A3-4E81-B48F-2D8F5F99AB9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2AAD4-B595-4685-BDCB-7032DBCDA0B3}" type="pres">
      <dgm:prSet presAssocID="{8922E420-00A3-4E81-B48F-2D8F5F99AB95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F00BC-A37D-40D9-9AF8-507AE021EF4A}" type="pres">
      <dgm:prSet presAssocID="{FBC738DD-71CC-4DFD-958B-86E65CFA880C}" presName="sp" presStyleCnt="0"/>
      <dgm:spPr/>
    </dgm:pt>
    <dgm:pt modelId="{16C27B90-B4D3-418C-BA8A-B7B73A3E3B30}" type="pres">
      <dgm:prSet presAssocID="{10B290F6-0ABA-44F1-B120-338D369678CB}" presName="composite" presStyleCnt="0"/>
      <dgm:spPr/>
    </dgm:pt>
    <dgm:pt modelId="{B1E326CD-1031-44FF-B5E5-9D85B4CA99B0}" type="pres">
      <dgm:prSet presAssocID="{10B290F6-0ABA-44F1-B120-338D369678C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79463-DDAD-4673-BA3A-5F6DE1158379}" type="pres">
      <dgm:prSet presAssocID="{10B290F6-0ABA-44F1-B120-338D369678C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A926B-9673-404B-9E95-AFBD04EF632F}" type="pres">
      <dgm:prSet presAssocID="{0ED35A1B-6C4B-4173-B455-7E48A7A5E67E}" presName="sp" presStyleCnt="0"/>
      <dgm:spPr/>
    </dgm:pt>
    <dgm:pt modelId="{91704C31-CF14-4A37-89BE-1ECA6C13C2B2}" type="pres">
      <dgm:prSet presAssocID="{4E08EA1E-E118-4E9B-8302-5A48A23FA71F}" presName="composite" presStyleCnt="0"/>
      <dgm:spPr/>
    </dgm:pt>
    <dgm:pt modelId="{39455FC2-991A-478F-ACC3-09682C77DC5D}" type="pres">
      <dgm:prSet presAssocID="{4E08EA1E-E118-4E9B-8302-5A48A23FA71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AEDF-1715-4FF3-87C6-9643AA51D1A3}" type="pres">
      <dgm:prSet presAssocID="{4E08EA1E-E118-4E9B-8302-5A48A23FA71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32E4D-97B3-4FB3-B03F-4562B90A32CA}" type="pres">
      <dgm:prSet presAssocID="{58B81C1E-7E7A-4B13-8792-7202D6DEB860}" presName="sp" presStyleCnt="0"/>
      <dgm:spPr/>
    </dgm:pt>
    <dgm:pt modelId="{51A7E3DA-0478-4B09-9FDD-141FD63D42FA}" type="pres">
      <dgm:prSet presAssocID="{FA62349F-F03C-49CE-9764-54540AB31C03}" presName="composite" presStyleCnt="0"/>
      <dgm:spPr/>
    </dgm:pt>
    <dgm:pt modelId="{59FF8306-F7B2-49DC-BCF9-0F9C875F37DD}" type="pres">
      <dgm:prSet presAssocID="{FA62349F-F03C-49CE-9764-54540AB31C03}" presName="parentText" presStyleLbl="alignNode1" presStyleIdx="3" presStyleCnt="5" custLinFactNeighborX="8912" custLinFactNeighborY="4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D78BC-1961-4C37-90BE-ED0549B361CA}" type="pres">
      <dgm:prSet presAssocID="{FA62349F-F03C-49CE-9764-54540AB31C03}" presName="descendantText" presStyleLbl="alignAcc1" presStyleIdx="3" presStyleCnt="5" custLinFactNeighborX="-296" custLinFactNeighborY="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A1A6B-9B5A-4CE7-8DE0-6BF9D008CC69}" type="pres">
      <dgm:prSet presAssocID="{F6527637-8FD1-4E82-B3C9-7E0AA0E37884}" presName="sp" presStyleCnt="0"/>
      <dgm:spPr/>
    </dgm:pt>
    <dgm:pt modelId="{64F39A3A-A06E-4E5C-9573-EF5244980669}" type="pres">
      <dgm:prSet presAssocID="{37B33483-0E7C-4D70-95AD-CD434AF05213}" presName="composite" presStyleCnt="0"/>
      <dgm:spPr/>
    </dgm:pt>
    <dgm:pt modelId="{4ABD350E-CC28-4A1A-8D60-9219C726F9A1}" type="pres">
      <dgm:prSet presAssocID="{37B33483-0E7C-4D70-95AD-CD434AF052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FA151-EA67-4ACE-B8E1-A061C2D4CDEE}" type="pres">
      <dgm:prSet presAssocID="{37B33483-0E7C-4D70-95AD-CD434AF052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90DD62-C0E7-4C89-9440-F9E28E1C6415}" type="presOf" srcId="{8922E420-00A3-4E81-B48F-2D8F5F99AB95}" destId="{C47F70EB-5752-4AC0-ADB1-A2131FD307A1}" srcOrd="0" destOrd="0" presId="urn:microsoft.com/office/officeart/2005/8/layout/chevron2"/>
    <dgm:cxn modelId="{4A547617-6FA9-460D-A686-E81A5C46DFD4}" srcId="{37B33483-0E7C-4D70-95AD-CD434AF05213}" destId="{C5BDA99D-9670-40A6-B737-6015BAAB5A52}" srcOrd="0" destOrd="0" parTransId="{44825274-9F75-4BEC-B5BB-26F904C99CED}" sibTransId="{15CDF686-0ACE-45B5-A1D1-DA6F046CD9C6}"/>
    <dgm:cxn modelId="{A5ACF891-006D-45F1-A6EC-55D72E0147FC}" type="presOf" srcId="{28868DC5-71DA-46D0-ADDB-F3FBFACC3618}" destId="{B063AEDF-1715-4FF3-87C6-9643AA51D1A3}" srcOrd="0" destOrd="0" presId="urn:microsoft.com/office/officeart/2005/8/layout/chevron2"/>
    <dgm:cxn modelId="{F45A3F05-07D2-46B5-ADE0-5CE7751F63B2}" type="presOf" srcId="{4E08EA1E-E118-4E9B-8302-5A48A23FA71F}" destId="{39455FC2-991A-478F-ACC3-09682C77DC5D}" srcOrd="0" destOrd="0" presId="urn:microsoft.com/office/officeart/2005/8/layout/chevron2"/>
    <dgm:cxn modelId="{D36FF5C3-80F9-448B-9D0E-09E7E9AA873B}" type="presOf" srcId="{4B31C7AD-A37B-4BE0-9719-FA131851C03A}" destId="{CF979463-DDAD-4673-BA3A-5F6DE1158379}" srcOrd="0" destOrd="0" presId="urn:microsoft.com/office/officeart/2005/8/layout/chevron2"/>
    <dgm:cxn modelId="{2F37B6BA-DE73-4F29-8A82-17C0DF25D18F}" type="presOf" srcId="{D10162B3-03B3-4058-91C5-7852434EC7E8}" destId="{C588D4BE-D154-4438-BBCF-6FAF243020E2}" srcOrd="0" destOrd="0" presId="urn:microsoft.com/office/officeart/2005/8/layout/chevron2"/>
    <dgm:cxn modelId="{C6803B28-84E7-4347-A48E-F6C068CDA19B}" srcId="{D10162B3-03B3-4058-91C5-7852434EC7E8}" destId="{8922E420-00A3-4E81-B48F-2D8F5F99AB95}" srcOrd="0" destOrd="0" parTransId="{9AA361AD-1049-4F5D-A100-E457BF4CCA7D}" sibTransId="{FBC738DD-71CC-4DFD-958B-86E65CFA880C}"/>
    <dgm:cxn modelId="{2A726967-4657-40E3-9936-25734942BEED}" type="presOf" srcId="{10B290F6-0ABA-44F1-B120-338D369678CB}" destId="{B1E326CD-1031-44FF-B5E5-9D85B4CA99B0}" srcOrd="0" destOrd="0" presId="urn:microsoft.com/office/officeart/2005/8/layout/chevron2"/>
    <dgm:cxn modelId="{A60A2BB8-2E19-4B2D-BD99-1B81A1ED865B}" type="presOf" srcId="{C5BDA99D-9670-40A6-B737-6015BAAB5A52}" destId="{BD5FA151-EA67-4ACE-B8E1-A061C2D4CDEE}" srcOrd="0" destOrd="0" presId="urn:microsoft.com/office/officeart/2005/8/layout/chevron2"/>
    <dgm:cxn modelId="{44A87B59-FC87-400C-8571-3246157AFA23}" type="presOf" srcId="{FA62349F-F03C-49CE-9764-54540AB31C03}" destId="{59FF8306-F7B2-49DC-BCF9-0F9C875F37DD}" srcOrd="0" destOrd="0" presId="urn:microsoft.com/office/officeart/2005/8/layout/chevron2"/>
    <dgm:cxn modelId="{3083C7BB-1969-4815-A84F-DFAB45B44CA6}" srcId="{D10162B3-03B3-4058-91C5-7852434EC7E8}" destId="{37B33483-0E7C-4D70-95AD-CD434AF05213}" srcOrd="4" destOrd="0" parTransId="{1F257DA8-1BFB-432E-861E-18A97F5EA8D8}" sibTransId="{5BEE71DB-783E-4775-8148-1AE0BADAA48E}"/>
    <dgm:cxn modelId="{B7545ED6-A6D5-49F1-8BC2-7242A05D0293}" type="presOf" srcId="{853BFA06-8858-4C64-A044-1FE3E4940E5F}" destId="{8442AAD4-B595-4685-BDCB-7032DBCDA0B3}" srcOrd="0" destOrd="0" presId="urn:microsoft.com/office/officeart/2005/8/layout/chevron2"/>
    <dgm:cxn modelId="{B3C9B0B3-12F2-43CA-8EDF-E54AF176772A}" type="presOf" srcId="{57E5BAB2-C200-4A89-8BA8-DE4DCF96BF65}" destId="{AFCD78BC-1961-4C37-90BE-ED0549B361CA}" srcOrd="0" destOrd="0" presId="urn:microsoft.com/office/officeart/2005/8/layout/chevron2"/>
    <dgm:cxn modelId="{C58FBAE7-7BC5-41F0-82FF-7B4D1C72D739}" type="presOf" srcId="{37B33483-0E7C-4D70-95AD-CD434AF05213}" destId="{4ABD350E-CC28-4A1A-8D60-9219C726F9A1}" srcOrd="0" destOrd="0" presId="urn:microsoft.com/office/officeart/2005/8/layout/chevron2"/>
    <dgm:cxn modelId="{E9745B8C-5EFC-43A3-B321-58AB934A2184}" srcId="{10B290F6-0ABA-44F1-B120-338D369678CB}" destId="{4B31C7AD-A37B-4BE0-9719-FA131851C03A}" srcOrd="0" destOrd="0" parTransId="{658D76BE-8C8C-4AAD-9201-94BC2A8C9624}" sibTransId="{DD2E8528-33CC-4DE3-B13F-D76E5BCAEB99}"/>
    <dgm:cxn modelId="{B2DC7B26-A200-4ACA-BEAE-4133FD48775A}" srcId="{D10162B3-03B3-4058-91C5-7852434EC7E8}" destId="{10B290F6-0ABA-44F1-B120-338D369678CB}" srcOrd="1" destOrd="0" parTransId="{0268F795-326D-4F23-9000-8979F70DE50B}" sibTransId="{0ED35A1B-6C4B-4173-B455-7E48A7A5E67E}"/>
    <dgm:cxn modelId="{ED29AA1F-3E76-4BDC-AD3F-CEF1FDBB6F9F}" srcId="{FA62349F-F03C-49CE-9764-54540AB31C03}" destId="{57E5BAB2-C200-4A89-8BA8-DE4DCF96BF65}" srcOrd="0" destOrd="0" parTransId="{10ED4762-FF31-4F72-9C98-393C46DC9A7A}" sibTransId="{45822D81-1598-459D-9680-0624731F2CEC}"/>
    <dgm:cxn modelId="{810D55B9-6051-44F7-A184-F84BE3A72D96}" srcId="{8922E420-00A3-4E81-B48F-2D8F5F99AB95}" destId="{853BFA06-8858-4C64-A044-1FE3E4940E5F}" srcOrd="0" destOrd="0" parTransId="{2F6E7D75-9D2A-46A5-B93E-E4C1B744BDA8}" sibTransId="{56A1B32E-8B68-41EE-B6BF-F7B0AB078D1E}"/>
    <dgm:cxn modelId="{721ADF25-0D7F-450F-949E-7846EC5666E6}" srcId="{D10162B3-03B3-4058-91C5-7852434EC7E8}" destId="{4E08EA1E-E118-4E9B-8302-5A48A23FA71F}" srcOrd="2" destOrd="0" parTransId="{FB9033A3-423E-475B-82C4-A1A5D2C72F01}" sibTransId="{58B81C1E-7E7A-4B13-8792-7202D6DEB860}"/>
    <dgm:cxn modelId="{DF45C8B2-2834-4582-9DDB-F9188EC6BBC8}" srcId="{D10162B3-03B3-4058-91C5-7852434EC7E8}" destId="{FA62349F-F03C-49CE-9764-54540AB31C03}" srcOrd="3" destOrd="0" parTransId="{B9276F9C-5E6A-4549-AD8C-F42ED968F94F}" sibTransId="{F6527637-8FD1-4E82-B3C9-7E0AA0E37884}"/>
    <dgm:cxn modelId="{EEE6C6D7-47CA-4910-9673-49F6BCE39EB9}" srcId="{4E08EA1E-E118-4E9B-8302-5A48A23FA71F}" destId="{28868DC5-71DA-46D0-ADDB-F3FBFACC3618}" srcOrd="0" destOrd="0" parTransId="{9DC616E1-9AC2-43A8-AFBA-766B22169FF3}" sibTransId="{387D2F93-40AF-4C3C-9A35-6C46CB60A394}"/>
    <dgm:cxn modelId="{7A351B6F-AAF7-48DD-8EC6-B144598F6F0C}" type="presParOf" srcId="{C588D4BE-D154-4438-BBCF-6FAF243020E2}" destId="{942B197C-F4AD-417D-9FD2-60660BB5AF24}" srcOrd="0" destOrd="0" presId="urn:microsoft.com/office/officeart/2005/8/layout/chevron2"/>
    <dgm:cxn modelId="{F5FAC47A-3165-4AF0-9433-DD6EFF8CB8A6}" type="presParOf" srcId="{942B197C-F4AD-417D-9FD2-60660BB5AF24}" destId="{C47F70EB-5752-4AC0-ADB1-A2131FD307A1}" srcOrd="0" destOrd="0" presId="urn:microsoft.com/office/officeart/2005/8/layout/chevron2"/>
    <dgm:cxn modelId="{07A5FBF2-E271-44E0-A004-FDDAC4C6C7E2}" type="presParOf" srcId="{942B197C-F4AD-417D-9FD2-60660BB5AF24}" destId="{8442AAD4-B595-4685-BDCB-7032DBCDA0B3}" srcOrd="1" destOrd="0" presId="urn:microsoft.com/office/officeart/2005/8/layout/chevron2"/>
    <dgm:cxn modelId="{D7BB2E56-3185-40C8-AF14-61FCDC92D905}" type="presParOf" srcId="{C588D4BE-D154-4438-BBCF-6FAF243020E2}" destId="{C7DF00BC-A37D-40D9-9AF8-507AE021EF4A}" srcOrd="1" destOrd="0" presId="urn:microsoft.com/office/officeart/2005/8/layout/chevron2"/>
    <dgm:cxn modelId="{609C71D2-654F-4A11-9DF5-3170E4F0A920}" type="presParOf" srcId="{C588D4BE-D154-4438-BBCF-6FAF243020E2}" destId="{16C27B90-B4D3-418C-BA8A-B7B73A3E3B30}" srcOrd="2" destOrd="0" presId="urn:microsoft.com/office/officeart/2005/8/layout/chevron2"/>
    <dgm:cxn modelId="{3F5E85DA-282D-439A-A2C6-7A1A4BF14085}" type="presParOf" srcId="{16C27B90-B4D3-418C-BA8A-B7B73A3E3B30}" destId="{B1E326CD-1031-44FF-B5E5-9D85B4CA99B0}" srcOrd="0" destOrd="0" presId="urn:microsoft.com/office/officeart/2005/8/layout/chevron2"/>
    <dgm:cxn modelId="{0A10E76D-DC66-45CF-B79B-D59A290C9A71}" type="presParOf" srcId="{16C27B90-B4D3-418C-BA8A-B7B73A3E3B30}" destId="{CF979463-DDAD-4673-BA3A-5F6DE1158379}" srcOrd="1" destOrd="0" presId="urn:microsoft.com/office/officeart/2005/8/layout/chevron2"/>
    <dgm:cxn modelId="{204D55A7-4441-4870-A6D9-263E72A102C4}" type="presParOf" srcId="{C588D4BE-D154-4438-BBCF-6FAF243020E2}" destId="{5F9A926B-9673-404B-9E95-AFBD04EF632F}" srcOrd="3" destOrd="0" presId="urn:microsoft.com/office/officeart/2005/8/layout/chevron2"/>
    <dgm:cxn modelId="{90886C13-958D-46E6-8C98-00754F4AFB3B}" type="presParOf" srcId="{C588D4BE-D154-4438-BBCF-6FAF243020E2}" destId="{91704C31-CF14-4A37-89BE-1ECA6C13C2B2}" srcOrd="4" destOrd="0" presId="urn:microsoft.com/office/officeart/2005/8/layout/chevron2"/>
    <dgm:cxn modelId="{F466B021-3E2F-48C4-9ED0-26484CF8BE7E}" type="presParOf" srcId="{91704C31-CF14-4A37-89BE-1ECA6C13C2B2}" destId="{39455FC2-991A-478F-ACC3-09682C77DC5D}" srcOrd="0" destOrd="0" presId="urn:microsoft.com/office/officeart/2005/8/layout/chevron2"/>
    <dgm:cxn modelId="{20FA7515-5AEF-46D3-A928-85DF1556DE42}" type="presParOf" srcId="{91704C31-CF14-4A37-89BE-1ECA6C13C2B2}" destId="{B063AEDF-1715-4FF3-87C6-9643AA51D1A3}" srcOrd="1" destOrd="0" presId="urn:microsoft.com/office/officeart/2005/8/layout/chevron2"/>
    <dgm:cxn modelId="{C38B68C2-8D89-4A8C-B51E-FB6ED073852F}" type="presParOf" srcId="{C588D4BE-D154-4438-BBCF-6FAF243020E2}" destId="{BB632E4D-97B3-4FB3-B03F-4562B90A32CA}" srcOrd="5" destOrd="0" presId="urn:microsoft.com/office/officeart/2005/8/layout/chevron2"/>
    <dgm:cxn modelId="{7E729741-2C79-432D-BF8C-7C4DAD6A2330}" type="presParOf" srcId="{C588D4BE-D154-4438-BBCF-6FAF243020E2}" destId="{51A7E3DA-0478-4B09-9FDD-141FD63D42FA}" srcOrd="6" destOrd="0" presId="urn:microsoft.com/office/officeart/2005/8/layout/chevron2"/>
    <dgm:cxn modelId="{458C9518-5AED-4D02-9778-A9240DD80527}" type="presParOf" srcId="{51A7E3DA-0478-4B09-9FDD-141FD63D42FA}" destId="{59FF8306-F7B2-49DC-BCF9-0F9C875F37DD}" srcOrd="0" destOrd="0" presId="urn:microsoft.com/office/officeart/2005/8/layout/chevron2"/>
    <dgm:cxn modelId="{6F406B99-27FE-4F4D-98D9-C3B165198985}" type="presParOf" srcId="{51A7E3DA-0478-4B09-9FDD-141FD63D42FA}" destId="{AFCD78BC-1961-4C37-90BE-ED0549B361CA}" srcOrd="1" destOrd="0" presId="urn:microsoft.com/office/officeart/2005/8/layout/chevron2"/>
    <dgm:cxn modelId="{A4A10145-18CC-45E7-9586-C7DA0BF95CB3}" type="presParOf" srcId="{C588D4BE-D154-4438-BBCF-6FAF243020E2}" destId="{429A1A6B-9B5A-4CE7-8DE0-6BF9D008CC69}" srcOrd="7" destOrd="0" presId="urn:microsoft.com/office/officeart/2005/8/layout/chevron2"/>
    <dgm:cxn modelId="{A082087B-FF55-45A6-9015-3B7C38906B47}" type="presParOf" srcId="{C588D4BE-D154-4438-BBCF-6FAF243020E2}" destId="{64F39A3A-A06E-4E5C-9573-EF5244980669}" srcOrd="8" destOrd="0" presId="urn:microsoft.com/office/officeart/2005/8/layout/chevron2"/>
    <dgm:cxn modelId="{7ECF20C0-0F26-4210-9D2D-96BBCA33AD31}" type="presParOf" srcId="{64F39A3A-A06E-4E5C-9573-EF5244980669}" destId="{4ABD350E-CC28-4A1A-8D60-9219C726F9A1}" srcOrd="0" destOrd="0" presId="urn:microsoft.com/office/officeart/2005/8/layout/chevron2"/>
    <dgm:cxn modelId="{C57CB780-80FF-425D-A2AF-4303D0A9B1CC}" type="presParOf" srcId="{64F39A3A-A06E-4E5C-9573-EF5244980669}" destId="{BD5FA151-EA67-4ACE-B8E1-A061C2D4CD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0162B3-03B3-4058-91C5-7852434EC7E8}" type="doc">
      <dgm:prSet loTypeId="urn:microsoft.com/office/officeart/2005/8/layout/chevron2" loCatId="list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8922E420-00A3-4E81-B48F-2D8F5F99AB9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9AA361AD-1049-4F5D-A100-E457BF4CCA7D}" type="parTrans" cxnId="{C6803B28-84E7-4347-A48E-F6C068CDA19B}">
      <dgm:prSet/>
      <dgm:spPr/>
      <dgm:t>
        <a:bodyPr/>
        <a:lstStyle/>
        <a:p>
          <a:endParaRPr lang="ru-RU"/>
        </a:p>
      </dgm:t>
    </dgm:pt>
    <dgm:pt modelId="{FBC738DD-71CC-4DFD-958B-86E65CFA880C}" type="sibTrans" cxnId="{C6803B28-84E7-4347-A48E-F6C068CDA19B}">
      <dgm:prSet/>
      <dgm:spPr/>
      <dgm:t>
        <a:bodyPr/>
        <a:lstStyle/>
        <a:p>
          <a:endParaRPr lang="ru-RU"/>
        </a:p>
      </dgm:t>
    </dgm:pt>
    <dgm:pt modelId="{853BFA06-8858-4C64-A044-1FE3E4940E5F}">
      <dgm:prSet phldrT="[Текст]"/>
      <dgm:spPr/>
      <dgm:t>
        <a:bodyPr/>
        <a:lstStyle/>
        <a:p>
          <a:r>
            <a:rPr lang="ru-RU" dirty="0" smtClean="0"/>
            <a:t>государственные и муниципальные унитарные предприятия</a:t>
          </a:r>
          <a:endParaRPr lang="ru-RU" dirty="0"/>
        </a:p>
      </dgm:t>
    </dgm:pt>
    <dgm:pt modelId="{2F6E7D75-9D2A-46A5-B93E-E4C1B744BDA8}" type="parTrans" cxnId="{810D55B9-6051-44F7-A184-F84BE3A72D96}">
      <dgm:prSet/>
      <dgm:spPr/>
      <dgm:t>
        <a:bodyPr/>
        <a:lstStyle/>
        <a:p>
          <a:endParaRPr lang="ru-RU"/>
        </a:p>
      </dgm:t>
    </dgm:pt>
    <dgm:pt modelId="{56A1B32E-8B68-41EE-B6BF-F7B0AB078D1E}" type="sibTrans" cxnId="{810D55B9-6051-44F7-A184-F84BE3A72D96}">
      <dgm:prSet/>
      <dgm:spPr/>
      <dgm:t>
        <a:bodyPr/>
        <a:lstStyle/>
        <a:p>
          <a:endParaRPr lang="ru-RU"/>
        </a:p>
      </dgm:t>
    </dgm:pt>
    <dgm:pt modelId="{10B290F6-0ABA-44F1-B120-338D369678CB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0268F795-326D-4F23-9000-8979F70DE50B}" type="parTrans" cxnId="{B2DC7B26-A200-4ACA-BEAE-4133FD48775A}">
      <dgm:prSet/>
      <dgm:spPr/>
      <dgm:t>
        <a:bodyPr/>
        <a:lstStyle/>
        <a:p>
          <a:endParaRPr lang="ru-RU"/>
        </a:p>
      </dgm:t>
    </dgm:pt>
    <dgm:pt modelId="{0ED35A1B-6C4B-4173-B455-7E48A7A5E67E}" type="sibTrans" cxnId="{B2DC7B26-A200-4ACA-BEAE-4133FD48775A}">
      <dgm:prSet/>
      <dgm:spPr/>
      <dgm:t>
        <a:bodyPr/>
        <a:lstStyle/>
        <a:p>
          <a:endParaRPr lang="ru-RU"/>
        </a:p>
      </dgm:t>
    </dgm:pt>
    <dgm:pt modelId="{4B31C7AD-A37B-4BE0-9719-FA131851C03A}">
      <dgm:prSet phldrT="[Текст]"/>
      <dgm:spPr/>
      <dgm:t>
        <a:bodyPr/>
        <a:lstStyle/>
        <a:p>
          <a:r>
            <a:rPr lang="ru-RU" dirty="0" smtClean="0"/>
            <a:t>фонды</a:t>
          </a:r>
          <a:endParaRPr lang="ru-RU" dirty="0"/>
        </a:p>
      </dgm:t>
    </dgm:pt>
    <dgm:pt modelId="{658D76BE-8C8C-4AAD-9201-94BC2A8C9624}" type="parTrans" cxnId="{E9745B8C-5EFC-43A3-B321-58AB934A2184}">
      <dgm:prSet/>
      <dgm:spPr/>
      <dgm:t>
        <a:bodyPr/>
        <a:lstStyle/>
        <a:p>
          <a:endParaRPr lang="ru-RU"/>
        </a:p>
      </dgm:t>
    </dgm:pt>
    <dgm:pt modelId="{DD2E8528-33CC-4DE3-B13F-D76E5BCAEB99}" type="sibTrans" cxnId="{E9745B8C-5EFC-43A3-B321-58AB934A2184}">
      <dgm:prSet/>
      <dgm:spPr/>
      <dgm:t>
        <a:bodyPr/>
        <a:lstStyle/>
        <a:p>
          <a:endParaRPr lang="ru-RU"/>
        </a:p>
      </dgm:t>
    </dgm:pt>
    <dgm:pt modelId="{4E08EA1E-E118-4E9B-8302-5A48A23FA71F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FB9033A3-423E-475B-82C4-A1A5D2C72F01}" type="parTrans" cxnId="{721ADF25-0D7F-450F-949E-7846EC5666E6}">
      <dgm:prSet/>
      <dgm:spPr/>
      <dgm:t>
        <a:bodyPr/>
        <a:lstStyle/>
        <a:p>
          <a:endParaRPr lang="ru-RU"/>
        </a:p>
      </dgm:t>
    </dgm:pt>
    <dgm:pt modelId="{58B81C1E-7E7A-4B13-8792-7202D6DEB860}" type="sibTrans" cxnId="{721ADF25-0D7F-450F-949E-7846EC5666E6}">
      <dgm:prSet/>
      <dgm:spPr/>
      <dgm:t>
        <a:bodyPr/>
        <a:lstStyle/>
        <a:p>
          <a:endParaRPr lang="ru-RU"/>
        </a:p>
      </dgm:t>
    </dgm:pt>
    <dgm:pt modelId="{28868DC5-71DA-46D0-ADDB-F3FBFACC3618}">
      <dgm:prSet phldrT="[Текст]"/>
      <dgm:spPr/>
      <dgm:t>
        <a:bodyPr/>
        <a:lstStyle/>
        <a:p>
          <a:r>
            <a:rPr lang="ru-RU" dirty="0" smtClean="0"/>
            <a:t>учреждения</a:t>
          </a:r>
          <a:endParaRPr lang="ru-RU" dirty="0"/>
        </a:p>
      </dgm:t>
    </dgm:pt>
    <dgm:pt modelId="{9DC616E1-9AC2-43A8-AFBA-766B22169FF3}" type="parTrans" cxnId="{EEE6C6D7-47CA-4910-9673-49F6BCE39EB9}">
      <dgm:prSet/>
      <dgm:spPr/>
      <dgm:t>
        <a:bodyPr/>
        <a:lstStyle/>
        <a:p>
          <a:endParaRPr lang="ru-RU"/>
        </a:p>
      </dgm:t>
    </dgm:pt>
    <dgm:pt modelId="{387D2F93-40AF-4C3C-9A35-6C46CB60A394}" type="sibTrans" cxnId="{EEE6C6D7-47CA-4910-9673-49F6BCE39EB9}">
      <dgm:prSet/>
      <dgm:spPr/>
      <dgm:t>
        <a:bodyPr/>
        <a:lstStyle/>
        <a:p>
          <a:endParaRPr lang="ru-RU"/>
        </a:p>
      </dgm:t>
    </dgm:pt>
    <dgm:pt modelId="{FA62349F-F03C-49CE-9764-54540AB31C03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B9276F9C-5E6A-4549-AD8C-F42ED968F94F}" type="parTrans" cxnId="{DF45C8B2-2834-4582-9DDB-F9188EC6BBC8}">
      <dgm:prSet/>
      <dgm:spPr/>
      <dgm:t>
        <a:bodyPr/>
        <a:lstStyle/>
        <a:p>
          <a:endParaRPr lang="ru-RU"/>
        </a:p>
      </dgm:t>
    </dgm:pt>
    <dgm:pt modelId="{F6527637-8FD1-4E82-B3C9-7E0AA0E37884}" type="sibTrans" cxnId="{DF45C8B2-2834-4582-9DDB-F9188EC6BBC8}">
      <dgm:prSet/>
      <dgm:spPr/>
      <dgm:t>
        <a:bodyPr/>
        <a:lstStyle/>
        <a:p>
          <a:endParaRPr lang="ru-RU"/>
        </a:p>
      </dgm:t>
    </dgm:pt>
    <dgm:pt modelId="{57E5BAB2-C200-4A89-8BA8-DE4DCF96BF65}">
      <dgm:prSet/>
      <dgm:spPr/>
      <dgm:t>
        <a:bodyPr/>
        <a:lstStyle/>
        <a:p>
          <a:r>
            <a:rPr lang="ru-RU" dirty="0" smtClean="0"/>
            <a:t>автономные некоммерческие организации </a:t>
          </a:r>
          <a:endParaRPr lang="ru-RU" dirty="0"/>
        </a:p>
      </dgm:t>
    </dgm:pt>
    <dgm:pt modelId="{10ED4762-FF31-4F72-9C98-393C46DC9A7A}" type="parTrans" cxnId="{ED29AA1F-3E76-4BDC-AD3F-CEF1FDBB6F9F}">
      <dgm:prSet/>
      <dgm:spPr/>
      <dgm:t>
        <a:bodyPr/>
        <a:lstStyle/>
        <a:p>
          <a:endParaRPr lang="ru-RU"/>
        </a:p>
      </dgm:t>
    </dgm:pt>
    <dgm:pt modelId="{45822D81-1598-459D-9680-0624731F2CEC}" type="sibTrans" cxnId="{ED29AA1F-3E76-4BDC-AD3F-CEF1FDBB6F9F}">
      <dgm:prSet/>
      <dgm:spPr/>
      <dgm:t>
        <a:bodyPr/>
        <a:lstStyle/>
        <a:p>
          <a:endParaRPr lang="ru-RU"/>
        </a:p>
      </dgm:t>
    </dgm:pt>
    <dgm:pt modelId="{37B33483-0E7C-4D70-95AD-CD434AF05213}">
      <dgm:prSet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1F257DA8-1BFB-432E-861E-18A97F5EA8D8}" type="parTrans" cxnId="{3083C7BB-1969-4815-A84F-DFAB45B44CA6}">
      <dgm:prSet/>
      <dgm:spPr/>
      <dgm:t>
        <a:bodyPr/>
        <a:lstStyle/>
        <a:p>
          <a:endParaRPr lang="ru-RU"/>
        </a:p>
      </dgm:t>
    </dgm:pt>
    <dgm:pt modelId="{5BEE71DB-783E-4775-8148-1AE0BADAA48E}" type="sibTrans" cxnId="{3083C7BB-1969-4815-A84F-DFAB45B44CA6}">
      <dgm:prSet/>
      <dgm:spPr/>
      <dgm:t>
        <a:bodyPr/>
        <a:lstStyle/>
        <a:p>
          <a:endParaRPr lang="ru-RU"/>
        </a:p>
      </dgm:t>
    </dgm:pt>
    <dgm:pt modelId="{C5BDA99D-9670-40A6-B737-6015BAAB5A52}">
      <dgm:prSet/>
      <dgm:spPr/>
      <dgm:t>
        <a:bodyPr/>
        <a:lstStyle/>
        <a:p>
          <a:r>
            <a:rPr lang="ru-RU" dirty="0" smtClean="0"/>
            <a:t>публично-правовые компании</a:t>
          </a:r>
          <a:endParaRPr lang="ru-RU" dirty="0"/>
        </a:p>
      </dgm:t>
    </dgm:pt>
    <dgm:pt modelId="{44825274-9F75-4BEC-B5BB-26F904C99CED}" type="parTrans" cxnId="{4A547617-6FA9-460D-A686-E81A5C46DFD4}">
      <dgm:prSet/>
      <dgm:spPr/>
      <dgm:t>
        <a:bodyPr/>
        <a:lstStyle/>
        <a:p>
          <a:endParaRPr lang="ru-RU"/>
        </a:p>
      </dgm:t>
    </dgm:pt>
    <dgm:pt modelId="{15CDF686-0ACE-45B5-A1D1-DA6F046CD9C6}" type="sibTrans" cxnId="{4A547617-6FA9-460D-A686-E81A5C46DFD4}">
      <dgm:prSet/>
      <dgm:spPr/>
      <dgm:t>
        <a:bodyPr/>
        <a:lstStyle/>
        <a:p>
          <a:endParaRPr lang="ru-RU"/>
        </a:p>
      </dgm:t>
    </dgm:pt>
    <dgm:pt modelId="{C588D4BE-D154-4438-BBCF-6FAF243020E2}" type="pres">
      <dgm:prSet presAssocID="{D10162B3-03B3-4058-91C5-7852434EC7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2B197C-F4AD-417D-9FD2-60660BB5AF24}" type="pres">
      <dgm:prSet presAssocID="{8922E420-00A3-4E81-B48F-2D8F5F99AB95}" presName="composite" presStyleCnt="0"/>
      <dgm:spPr/>
    </dgm:pt>
    <dgm:pt modelId="{C47F70EB-5752-4AC0-ADB1-A2131FD307A1}" type="pres">
      <dgm:prSet presAssocID="{8922E420-00A3-4E81-B48F-2D8F5F99AB9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2AAD4-B595-4685-BDCB-7032DBCDA0B3}" type="pres">
      <dgm:prSet presAssocID="{8922E420-00A3-4E81-B48F-2D8F5F99AB95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F00BC-A37D-40D9-9AF8-507AE021EF4A}" type="pres">
      <dgm:prSet presAssocID="{FBC738DD-71CC-4DFD-958B-86E65CFA880C}" presName="sp" presStyleCnt="0"/>
      <dgm:spPr/>
    </dgm:pt>
    <dgm:pt modelId="{16C27B90-B4D3-418C-BA8A-B7B73A3E3B30}" type="pres">
      <dgm:prSet presAssocID="{10B290F6-0ABA-44F1-B120-338D369678CB}" presName="composite" presStyleCnt="0"/>
      <dgm:spPr/>
    </dgm:pt>
    <dgm:pt modelId="{B1E326CD-1031-44FF-B5E5-9D85B4CA99B0}" type="pres">
      <dgm:prSet presAssocID="{10B290F6-0ABA-44F1-B120-338D369678CB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79463-DDAD-4673-BA3A-5F6DE1158379}" type="pres">
      <dgm:prSet presAssocID="{10B290F6-0ABA-44F1-B120-338D369678CB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A926B-9673-404B-9E95-AFBD04EF632F}" type="pres">
      <dgm:prSet presAssocID="{0ED35A1B-6C4B-4173-B455-7E48A7A5E67E}" presName="sp" presStyleCnt="0"/>
      <dgm:spPr/>
    </dgm:pt>
    <dgm:pt modelId="{91704C31-CF14-4A37-89BE-1ECA6C13C2B2}" type="pres">
      <dgm:prSet presAssocID="{4E08EA1E-E118-4E9B-8302-5A48A23FA71F}" presName="composite" presStyleCnt="0"/>
      <dgm:spPr/>
    </dgm:pt>
    <dgm:pt modelId="{39455FC2-991A-478F-ACC3-09682C77DC5D}" type="pres">
      <dgm:prSet presAssocID="{4E08EA1E-E118-4E9B-8302-5A48A23FA71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AEDF-1715-4FF3-87C6-9643AA51D1A3}" type="pres">
      <dgm:prSet presAssocID="{4E08EA1E-E118-4E9B-8302-5A48A23FA71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32E4D-97B3-4FB3-B03F-4562B90A32CA}" type="pres">
      <dgm:prSet presAssocID="{58B81C1E-7E7A-4B13-8792-7202D6DEB860}" presName="sp" presStyleCnt="0"/>
      <dgm:spPr/>
    </dgm:pt>
    <dgm:pt modelId="{51A7E3DA-0478-4B09-9FDD-141FD63D42FA}" type="pres">
      <dgm:prSet presAssocID="{FA62349F-F03C-49CE-9764-54540AB31C03}" presName="composite" presStyleCnt="0"/>
      <dgm:spPr/>
    </dgm:pt>
    <dgm:pt modelId="{59FF8306-F7B2-49DC-BCF9-0F9C875F37DD}" type="pres">
      <dgm:prSet presAssocID="{FA62349F-F03C-49CE-9764-54540AB31C03}" presName="parentText" presStyleLbl="alignNode1" presStyleIdx="3" presStyleCnt="5" custLinFactNeighborX="8912" custLinFactNeighborY="4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D78BC-1961-4C37-90BE-ED0549B361CA}" type="pres">
      <dgm:prSet presAssocID="{FA62349F-F03C-49CE-9764-54540AB31C03}" presName="descendantText" presStyleLbl="alignAcc1" presStyleIdx="3" presStyleCnt="5" custLinFactNeighborX="-296" custLinFactNeighborY="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A1A6B-9B5A-4CE7-8DE0-6BF9D008CC69}" type="pres">
      <dgm:prSet presAssocID="{F6527637-8FD1-4E82-B3C9-7E0AA0E37884}" presName="sp" presStyleCnt="0"/>
      <dgm:spPr/>
    </dgm:pt>
    <dgm:pt modelId="{64F39A3A-A06E-4E5C-9573-EF5244980669}" type="pres">
      <dgm:prSet presAssocID="{37B33483-0E7C-4D70-95AD-CD434AF05213}" presName="composite" presStyleCnt="0"/>
      <dgm:spPr/>
    </dgm:pt>
    <dgm:pt modelId="{4ABD350E-CC28-4A1A-8D60-9219C726F9A1}" type="pres">
      <dgm:prSet presAssocID="{37B33483-0E7C-4D70-95AD-CD434AF052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FA151-EA67-4ACE-B8E1-A061C2D4CDEE}" type="pres">
      <dgm:prSet presAssocID="{37B33483-0E7C-4D70-95AD-CD434AF052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547617-6FA9-460D-A686-E81A5C46DFD4}" srcId="{37B33483-0E7C-4D70-95AD-CD434AF05213}" destId="{C5BDA99D-9670-40A6-B737-6015BAAB5A52}" srcOrd="0" destOrd="0" parTransId="{44825274-9F75-4BEC-B5BB-26F904C99CED}" sibTransId="{15CDF686-0ACE-45B5-A1D1-DA6F046CD9C6}"/>
    <dgm:cxn modelId="{8FCA1AB2-00E4-4ECE-A5AE-F1588C856961}" type="presOf" srcId="{28868DC5-71DA-46D0-ADDB-F3FBFACC3618}" destId="{B063AEDF-1715-4FF3-87C6-9643AA51D1A3}" srcOrd="0" destOrd="0" presId="urn:microsoft.com/office/officeart/2005/8/layout/chevron2"/>
    <dgm:cxn modelId="{56FC424B-B810-43AA-881F-C69572C1E566}" type="presOf" srcId="{D10162B3-03B3-4058-91C5-7852434EC7E8}" destId="{C588D4BE-D154-4438-BBCF-6FAF243020E2}" srcOrd="0" destOrd="0" presId="urn:microsoft.com/office/officeart/2005/8/layout/chevron2"/>
    <dgm:cxn modelId="{3D8F6D8D-252B-425F-8987-139FC49D729A}" type="presOf" srcId="{853BFA06-8858-4C64-A044-1FE3E4940E5F}" destId="{8442AAD4-B595-4685-BDCB-7032DBCDA0B3}" srcOrd="0" destOrd="0" presId="urn:microsoft.com/office/officeart/2005/8/layout/chevron2"/>
    <dgm:cxn modelId="{C6803B28-84E7-4347-A48E-F6C068CDA19B}" srcId="{D10162B3-03B3-4058-91C5-7852434EC7E8}" destId="{8922E420-00A3-4E81-B48F-2D8F5F99AB95}" srcOrd="0" destOrd="0" parTransId="{9AA361AD-1049-4F5D-A100-E457BF4CCA7D}" sibTransId="{FBC738DD-71CC-4DFD-958B-86E65CFA880C}"/>
    <dgm:cxn modelId="{3083C7BB-1969-4815-A84F-DFAB45B44CA6}" srcId="{D10162B3-03B3-4058-91C5-7852434EC7E8}" destId="{37B33483-0E7C-4D70-95AD-CD434AF05213}" srcOrd="4" destOrd="0" parTransId="{1F257DA8-1BFB-432E-861E-18A97F5EA8D8}" sibTransId="{5BEE71DB-783E-4775-8148-1AE0BADAA48E}"/>
    <dgm:cxn modelId="{E9745B8C-5EFC-43A3-B321-58AB934A2184}" srcId="{10B290F6-0ABA-44F1-B120-338D369678CB}" destId="{4B31C7AD-A37B-4BE0-9719-FA131851C03A}" srcOrd="0" destOrd="0" parTransId="{658D76BE-8C8C-4AAD-9201-94BC2A8C9624}" sibTransId="{DD2E8528-33CC-4DE3-B13F-D76E5BCAEB99}"/>
    <dgm:cxn modelId="{B5273908-18E6-4D72-AB53-FDA416647733}" type="presOf" srcId="{FA62349F-F03C-49CE-9764-54540AB31C03}" destId="{59FF8306-F7B2-49DC-BCF9-0F9C875F37DD}" srcOrd="0" destOrd="0" presId="urn:microsoft.com/office/officeart/2005/8/layout/chevron2"/>
    <dgm:cxn modelId="{B2DC7B26-A200-4ACA-BEAE-4133FD48775A}" srcId="{D10162B3-03B3-4058-91C5-7852434EC7E8}" destId="{10B290F6-0ABA-44F1-B120-338D369678CB}" srcOrd="1" destOrd="0" parTransId="{0268F795-326D-4F23-9000-8979F70DE50B}" sibTransId="{0ED35A1B-6C4B-4173-B455-7E48A7A5E67E}"/>
    <dgm:cxn modelId="{ED29AA1F-3E76-4BDC-AD3F-CEF1FDBB6F9F}" srcId="{FA62349F-F03C-49CE-9764-54540AB31C03}" destId="{57E5BAB2-C200-4A89-8BA8-DE4DCF96BF65}" srcOrd="0" destOrd="0" parTransId="{10ED4762-FF31-4F72-9C98-393C46DC9A7A}" sibTransId="{45822D81-1598-459D-9680-0624731F2CEC}"/>
    <dgm:cxn modelId="{810D55B9-6051-44F7-A184-F84BE3A72D96}" srcId="{8922E420-00A3-4E81-B48F-2D8F5F99AB95}" destId="{853BFA06-8858-4C64-A044-1FE3E4940E5F}" srcOrd="0" destOrd="0" parTransId="{2F6E7D75-9D2A-46A5-B93E-E4C1B744BDA8}" sibTransId="{56A1B32E-8B68-41EE-B6BF-F7B0AB078D1E}"/>
    <dgm:cxn modelId="{521647DE-9857-41E6-83A9-CC094C0E55AA}" type="presOf" srcId="{8922E420-00A3-4E81-B48F-2D8F5F99AB95}" destId="{C47F70EB-5752-4AC0-ADB1-A2131FD307A1}" srcOrd="0" destOrd="0" presId="urn:microsoft.com/office/officeart/2005/8/layout/chevron2"/>
    <dgm:cxn modelId="{53CC8335-1EC8-4699-910C-86C597DA66E5}" type="presOf" srcId="{4B31C7AD-A37B-4BE0-9719-FA131851C03A}" destId="{CF979463-DDAD-4673-BA3A-5F6DE1158379}" srcOrd="0" destOrd="0" presId="urn:microsoft.com/office/officeart/2005/8/layout/chevron2"/>
    <dgm:cxn modelId="{EFA9436D-643A-44F5-BB4F-683C0C43AD0D}" type="presOf" srcId="{C5BDA99D-9670-40A6-B737-6015BAAB5A52}" destId="{BD5FA151-EA67-4ACE-B8E1-A061C2D4CDEE}" srcOrd="0" destOrd="0" presId="urn:microsoft.com/office/officeart/2005/8/layout/chevron2"/>
    <dgm:cxn modelId="{721ADF25-0D7F-450F-949E-7846EC5666E6}" srcId="{D10162B3-03B3-4058-91C5-7852434EC7E8}" destId="{4E08EA1E-E118-4E9B-8302-5A48A23FA71F}" srcOrd="2" destOrd="0" parTransId="{FB9033A3-423E-475B-82C4-A1A5D2C72F01}" sibTransId="{58B81C1E-7E7A-4B13-8792-7202D6DEB860}"/>
    <dgm:cxn modelId="{536A7CAF-AFF6-42EE-BB78-7B3542A54FF3}" type="presOf" srcId="{57E5BAB2-C200-4A89-8BA8-DE4DCF96BF65}" destId="{AFCD78BC-1961-4C37-90BE-ED0549B361CA}" srcOrd="0" destOrd="0" presId="urn:microsoft.com/office/officeart/2005/8/layout/chevron2"/>
    <dgm:cxn modelId="{DF45C8B2-2834-4582-9DDB-F9188EC6BBC8}" srcId="{D10162B3-03B3-4058-91C5-7852434EC7E8}" destId="{FA62349F-F03C-49CE-9764-54540AB31C03}" srcOrd="3" destOrd="0" parTransId="{B9276F9C-5E6A-4549-AD8C-F42ED968F94F}" sibTransId="{F6527637-8FD1-4E82-B3C9-7E0AA0E37884}"/>
    <dgm:cxn modelId="{EFE7098A-BAB9-408D-B0F7-03A54458E353}" type="presOf" srcId="{4E08EA1E-E118-4E9B-8302-5A48A23FA71F}" destId="{39455FC2-991A-478F-ACC3-09682C77DC5D}" srcOrd="0" destOrd="0" presId="urn:microsoft.com/office/officeart/2005/8/layout/chevron2"/>
    <dgm:cxn modelId="{FDB4A174-0DAD-4E85-85DB-257EFAEDEAA4}" type="presOf" srcId="{10B290F6-0ABA-44F1-B120-338D369678CB}" destId="{B1E326CD-1031-44FF-B5E5-9D85B4CA99B0}" srcOrd="0" destOrd="0" presId="urn:microsoft.com/office/officeart/2005/8/layout/chevron2"/>
    <dgm:cxn modelId="{EEE6C6D7-47CA-4910-9673-49F6BCE39EB9}" srcId="{4E08EA1E-E118-4E9B-8302-5A48A23FA71F}" destId="{28868DC5-71DA-46D0-ADDB-F3FBFACC3618}" srcOrd="0" destOrd="0" parTransId="{9DC616E1-9AC2-43A8-AFBA-766B22169FF3}" sibTransId="{387D2F93-40AF-4C3C-9A35-6C46CB60A394}"/>
    <dgm:cxn modelId="{415D5813-0E5B-42AE-AE77-811E17A7FCF3}" type="presOf" srcId="{37B33483-0E7C-4D70-95AD-CD434AF05213}" destId="{4ABD350E-CC28-4A1A-8D60-9219C726F9A1}" srcOrd="0" destOrd="0" presId="urn:microsoft.com/office/officeart/2005/8/layout/chevron2"/>
    <dgm:cxn modelId="{93A959D7-D336-40A4-ABE7-EAE839C90443}" type="presParOf" srcId="{C588D4BE-D154-4438-BBCF-6FAF243020E2}" destId="{942B197C-F4AD-417D-9FD2-60660BB5AF24}" srcOrd="0" destOrd="0" presId="urn:microsoft.com/office/officeart/2005/8/layout/chevron2"/>
    <dgm:cxn modelId="{6A1A7D6C-4C88-481E-ADAA-94E12508BC69}" type="presParOf" srcId="{942B197C-F4AD-417D-9FD2-60660BB5AF24}" destId="{C47F70EB-5752-4AC0-ADB1-A2131FD307A1}" srcOrd="0" destOrd="0" presId="urn:microsoft.com/office/officeart/2005/8/layout/chevron2"/>
    <dgm:cxn modelId="{4E3F08C8-8B6F-409C-AE69-41AB97035533}" type="presParOf" srcId="{942B197C-F4AD-417D-9FD2-60660BB5AF24}" destId="{8442AAD4-B595-4685-BDCB-7032DBCDA0B3}" srcOrd="1" destOrd="0" presId="urn:microsoft.com/office/officeart/2005/8/layout/chevron2"/>
    <dgm:cxn modelId="{07D65209-5C04-4E76-9DF1-837DBB757F0D}" type="presParOf" srcId="{C588D4BE-D154-4438-BBCF-6FAF243020E2}" destId="{C7DF00BC-A37D-40D9-9AF8-507AE021EF4A}" srcOrd="1" destOrd="0" presId="urn:microsoft.com/office/officeart/2005/8/layout/chevron2"/>
    <dgm:cxn modelId="{37DBA669-BB5A-4B3F-94AC-42E03BC35C74}" type="presParOf" srcId="{C588D4BE-D154-4438-BBCF-6FAF243020E2}" destId="{16C27B90-B4D3-418C-BA8A-B7B73A3E3B30}" srcOrd="2" destOrd="0" presId="urn:microsoft.com/office/officeart/2005/8/layout/chevron2"/>
    <dgm:cxn modelId="{D449D968-C19D-4289-9448-6546F0EDA4F8}" type="presParOf" srcId="{16C27B90-B4D3-418C-BA8A-B7B73A3E3B30}" destId="{B1E326CD-1031-44FF-B5E5-9D85B4CA99B0}" srcOrd="0" destOrd="0" presId="urn:microsoft.com/office/officeart/2005/8/layout/chevron2"/>
    <dgm:cxn modelId="{08FA55D9-73BB-43BF-A5DB-B28055198DCA}" type="presParOf" srcId="{16C27B90-B4D3-418C-BA8A-B7B73A3E3B30}" destId="{CF979463-DDAD-4673-BA3A-5F6DE1158379}" srcOrd="1" destOrd="0" presId="urn:microsoft.com/office/officeart/2005/8/layout/chevron2"/>
    <dgm:cxn modelId="{9EB1F7A6-4782-4479-AFC0-AE5DA2695F11}" type="presParOf" srcId="{C588D4BE-D154-4438-BBCF-6FAF243020E2}" destId="{5F9A926B-9673-404B-9E95-AFBD04EF632F}" srcOrd="3" destOrd="0" presId="urn:microsoft.com/office/officeart/2005/8/layout/chevron2"/>
    <dgm:cxn modelId="{73698399-8F0A-47DF-B2A8-DFD54B1EA20F}" type="presParOf" srcId="{C588D4BE-D154-4438-BBCF-6FAF243020E2}" destId="{91704C31-CF14-4A37-89BE-1ECA6C13C2B2}" srcOrd="4" destOrd="0" presId="urn:microsoft.com/office/officeart/2005/8/layout/chevron2"/>
    <dgm:cxn modelId="{E9C2284E-74AF-40B4-A83F-C8CD3897C797}" type="presParOf" srcId="{91704C31-CF14-4A37-89BE-1ECA6C13C2B2}" destId="{39455FC2-991A-478F-ACC3-09682C77DC5D}" srcOrd="0" destOrd="0" presId="urn:microsoft.com/office/officeart/2005/8/layout/chevron2"/>
    <dgm:cxn modelId="{2DCACAD7-5185-4481-96AD-DA3D336724EB}" type="presParOf" srcId="{91704C31-CF14-4A37-89BE-1ECA6C13C2B2}" destId="{B063AEDF-1715-4FF3-87C6-9643AA51D1A3}" srcOrd="1" destOrd="0" presId="urn:microsoft.com/office/officeart/2005/8/layout/chevron2"/>
    <dgm:cxn modelId="{2867F390-6BDB-4EC6-872B-ECE3C528EB4D}" type="presParOf" srcId="{C588D4BE-D154-4438-BBCF-6FAF243020E2}" destId="{BB632E4D-97B3-4FB3-B03F-4562B90A32CA}" srcOrd="5" destOrd="0" presId="urn:microsoft.com/office/officeart/2005/8/layout/chevron2"/>
    <dgm:cxn modelId="{4C3D0BB7-87AA-4243-BB04-C7F7B7646334}" type="presParOf" srcId="{C588D4BE-D154-4438-BBCF-6FAF243020E2}" destId="{51A7E3DA-0478-4B09-9FDD-141FD63D42FA}" srcOrd="6" destOrd="0" presId="urn:microsoft.com/office/officeart/2005/8/layout/chevron2"/>
    <dgm:cxn modelId="{2CAA129F-CFD7-480E-8C71-71D13F4E342E}" type="presParOf" srcId="{51A7E3DA-0478-4B09-9FDD-141FD63D42FA}" destId="{59FF8306-F7B2-49DC-BCF9-0F9C875F37DD}" srcOrd="0" destOrd="0" presId="urn:microsoft.com/office/officeart/2005/8/layout/chevron2"/>
    <dgm:cxn modelId="{D14C9704-A468-49E4-8E14-042334F99CFC}" type="presParOf" srcId="{51A7E3DA-0478-4B09-9FDD-141FD63D42FA}" destId="{AFCD78BC-1961-4C37-90BE-ED0549B361CA}" srcOrd="1" destOrd="0" presId="urn:microsoft.com/office/officeart/2005/8/layout/chevron2"/>
    <dgm:cxn modelId="{FEF864FD-2FD5-429A-A5A4-9F9D4EB4DB3C}" type="presParOf" srcId="{C588D4BE-D154-4438-BBCF-6FAF243020E2}" destId="{429A1A6B-9B5A-4CE7-8DE0-6BF9D008CC69}" srcOrd="7" destOrd="0" presId="urn:microsoft.com/office/officeart/2005/8/layout/chevron2"/>
    <dgm:cxn modelId="{B118D898-6806-4CBA-8D28-A5B2F2460E29}" type="presParOf" srcId="{C588D4BE-D154-4438-BBCF-6FAF243020E2}" destId="{64F39A3A-A06E-4E5C-9573-EF5244980669}" srcOrd="8" destOrd="0" presId="urn:microsoft.com/office/officeart/2005/8/layout/chevron2"/>
    <dgm:cxn modelId="{3A03B3CC-F814-42F3-9DC8-EF7D7B5DA847}" type="presParOf" srcId="{64F39A3A-A06E-4E5C-9573-EF5244980669}" destId="{4ABD350E-CC28-4A1A-8D60-9219C726F9A1}" srcOrd="0" destOrd="0" presId="urn:microsoft.com/office/officeart/2005/8/layout/chevron2"/>
    <dgm:cxn modelId="{AB505EAC-6A09-4BFB-BAF9-502F7FBC01A4}" type="presParOf" srcId="{64F39A3A-A06E-4E5C-9573-EF5244980669}" destId="{BD5FA151-EA67-4ACE-B8E1-A061C2D4CD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B05B0A-33B0-42DE-B37F-946700706BC9}" type="doc">
      <dgm:prSet loTypeId="urn:microsoft.com/office/officeart/2005/8/layout/arrow6" loCatId="relationship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60AB737D-0FE0-49A7-B676-DBEA1A42E110}">
      <dgm:prSet phldrT="[Текст]" custT="1"/>
      <dgm:spPr>
        <a:ln>
          <a:solidFill>
            <a:srgbClr val="FF0000"/>
          </a:solidFill>
        </a:ln>
      </dgm:spPr>
      <dgm:t>
        <a:bodyPr/>
        <a:lstStyle/>
        <a:p>
          <a:r>
            <a:rPr lang="ru-RU" sz="2400" i="0" dirty="0" smtClean="0">
              <a:effectLst/>
            </a:rPr>
            <a:t>наличие общего капитала </a:t>
          </a:r>
          <a:endParaRPr lang="ru-RU" sz="2400" i="0" dirty="0">
            <a:effectLst/>
          </a:endParaRPr>
        </a:p>
      </dgm:t>
    </dgm:pt>
    <dgm:pt modelId="{FA8589F0-C1F3-4598-8941-48ED96FC6002}" type="parTrans" cxnId="{A6B5D5A9-D51E-439A-8859-5C7DE129EE41}">
      <dgm:prSet/>
      <dgm:spPr/>
      <dgm:t>
        <a:bodyPr/>
        <a:lstStyle/>
        <a:p>
          <a:endParaRPr lang="ru-RU"/>
        </a:p>
      </dgm:t>
    </dgm:pt>
    <dgm:pt modelId="{C95BDEA5-45D4-4542-9B02-DB83BD7822E5}" type="sibTrans" cxnId="{A6B5D5A9-D51E-439A-8859-5C7DE129EE41}">
      <dgm:prSet/>
      <dgm:spPr/>
      <dgm:t>
        <a:bodyPr/>
        <a:lstStyle/>
        <a:p>
          <a:endParaRPr lang="ru-RU"/>
        </a:p>
      </dgm:t>
    </dgm:pt>
    <dgm:pt modelId="{40730E9F-24A3-4D20-B761-637FABEEF909}">
      <dgm:prSet phldrT="[Текст]" custT="1"/>
      <dgm:spPr/>
      <dgm:t>
        <a:bodyPr/>
        <a:lstStyle/>
        <a:p>
          <a:r>
            <a:rPr lang="ru-RU" sz="1600" dirty="0" smtClean="0"/>
            <a:t>разделение ответственности между владельцами и самой корпорацией, как юридическим лицом</a:t>
          </a:r>
          <a:endParaRPr lang="ru-RU" sz="1600" dirty="0"/>
        </a:p>
      </dgm:t>
    </dgm:pt>
    <dgm:pt modelId="{65E916AB-F866-4937-A3DD-F17C8FEEACAC}" type="parTrans" cxnId="{9401E4E1-FECA-4C5F-A323-AB5E7A7AF88B}">
      <dgm:prSet/>
      <dgm:spPr/>
      <dgm:t>
        <a:bodyPr/>
        <a:lstStyle/>
        <a:p>
          <a:endParaRPr lang="ru-RU"/>
        </a:p>
      </dgm:t>
    </dgm:pt>
    <dgm:pt modelId="{0D4B3D71-615C-49D5-AA13-FADD11148C31}" type="sibTrans" cxnId="{9401E4E1-FECA-4C5F-A323-AB5E7A7AF88B}">
      <dgm:prSet/>
      <dgm:spPr/>
      <dgm:t>
        <a:bodyPr/>
        <a:lstStyle/>
        <a:p>
          <a:endParaRPr lang="ru-RU"/>
        </a:p>
      </dgm:t>
    </dgm:pt>
    <dgm:pt modelId="{A28BDD38-9DB6-4EAD-BBA4-DC844EB813D0}" type="pres">
      <dgm:prSet presAssocID="{E9B05B0A-33B0-42DE-B37F-946700706BC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038EE4-2CEA-47F5-BFFC-085CBB235B60}" type="pres">
      <dgm:prSet presAssocID="{E9B05B0A-33B0-42DE-B37F-946700706BC9}" presName="ribbon" presStyleLbl="node1" presStyleIdx="0" presStyleCnt="1" custScaleY="152345"/>
      <dgm:spPr/>
    </dgm:pt>
    <dgm:pt modelId="{4F39C787-6BAD-4C8A-A50B-B0B5BA818269}" type="pres">
      <dgm:prSet presAssocID="{E9B05B0A-33B0-42DE-B37F-946700706BC9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08592-D7BE-4D08-8106-38657DACDBD7}" type="pres">
      <dgm:prSet presAssocID="{E9B05B0A-33B0-42DE-B37F-946700706BC9}" presName="rightArrowText" presStyleLbl="node1" presStyleIdx="0" presStyleCnt="1" custScaleY="1163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B5D5A9-D51E-439A-8859-5C7DE129EE41}" srcId="{E9B05B0A-33B0-42DE-B37F-946700706BC9}" destId="{60AB737D-0FE0-49A7-B676-DBEA1A42E110}" srcOrd="0" destOrd="0" parTransId="{FA8589F0-C1F3-4598-8941-48ED96FC6002}" sibTransId="{C95BDEA5-45D4-4542-9B02-DB83BD7822E5}"/>
    <dgm:cxn modelId="{51439A98-6088-4B5F-90AB-6390B6CF1999}" type="presOf" srcId="{60AB737D-0FE0-49A7-B676-DBEA1A42E110}" destId="{4F39C787-6BAD-4C8A-A50B-B0B5BA818269}" srcOrd="0" destOrd="0" presId="urn:microsoft.com/office/officeart/2005/8/layout/arrow6"/>
    <dgm:cxn modelId="{0F48AE0B-A16F-4ADF-AEA4-BCCCE839576E}" type="presOf" srcId="{E9B05B0A-33B0-42DE-B37F-946700706BC9}" destId="{A28BDD38-9DB6-4EAD-BBA4-DC844EB813D0}" srcOrd="0" destOrd="0" presId="urn:microsoft.com/office/officeart/2005/8/layout/arrow6"/>
    <dgm:cxn modelId="{82F3AD85-CEB8-41AA-A7DC-4DEF91FFDDEC}" type="presOf" srcId="{40730E9F-24A3-4D20-B761-637FABEEF909}" destId="{24608592-D7BE-4D08-8106-38657DACDBD7}" srcOrd="0" destOrd="0" presId="urn:microsoft.com/office/officeart/2005/8/layout/arrow6"/>
    <dgm:cxn modelId="{9401E4E1-FECA-4C5F-A323-AB5E7A7AF88B}" srcId="{E9B05B0A-33B0-42DE-B37F-946700706BC9}" destId="{40730E9F-24A3-4D20-B761-637FABEEF909}" srcOrd="1" destOrd="0" parTransId="{65E916AB-F866-4937-A3DD-F17C8FEEACAC}" sibTransId="{0D4B3D71-615C-49D5-AA13-FADD11148C31}"/>
    <dgm:cxn modelId="{258FD7C4-CD9C-46F9-8EA6-69900909F71B}" type="presParOf" srcId="{A28BDD38-9DB6-4EAD-BBA4-DC844EB813D0}" destId="{72038EE4-2CEA-47F5-BFFC-085CBB235B60}" srcOrd="0" destOrd="0" presId="urn:microsoft.com/office/officeart/2005/8/layout/arrow6"/>
    <dgm:cxn modelId="{ECA2D47C-A6D9-4AD7-839D-246A0C5629CB}" type="presParOf" srcId="{A28BDD38-9DB6-4EAD-BBA4-DC844EB813D0}" destId="{4F39C787-6BAD-4C8A-A50B-B0B5BA818269}" srcOrd="1" destOrd="0" presId="urn:microsoft.com/office/officeart/2005/8/layout/arrow6"/>
    <dgm:cxn modelId="{D20D7C42-0397-4C28-8853-7ABDC376326F}" type="presParOf" srcId="{A28BDD38-9DB6-4EAD-BBA4-DC844EB813D0}" destId="{24608592-D7BE-4D08-8106-38657DACDBD7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F7F631-8A99-4629-850A-2FE17C724BCD}" type="doc">
      <dgm:prSet loTypeId="urn:microsoft.com/office/officeart/2005/8/layout/target3" loCatId="list" qsTypeId="urn:microsoft.com/office/officeart/2005/8/quickstyle/3d2" qsCatId="3D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5D1AFCED-1BC5-43FF-B9CC-36A7C76AD5BC}">
      <dgm:prSet phldrT="[Текст]"/>
      <dgm:spPr/>
      <dgm:t>
        <a:bodyPr/>
        <a:lstStyle/>
        <a:p>
          <a:r>
            <a:rPr lang="ru-RU" b="1" dirty="0" smtClean="0"/>
            <a:t>Распределительная</a:t>
          </a:r>
          <a:endParaRPr lang="ru-RU" b="1" dirty="0"/>
        </a:p>
      </dgm:t>
    </dgm:pt>
    <dgm:pt modelId="{F5A3BFD9-2F75-4420-B260-9F76935C6DFE}" type="parTrans" cxnId="{DC8BA681-74A4-472D-A0E3-D5870F7E4674}">
      <dgm:prSet/>
      <dgm:spPr/>
      <dgm:t>
        <a:bodyPr/>
        <a:lstStyle/>
        <a:p>
          <a:endParaRPr lang="ru-RU"/>
        </a:p>
      </dgm:t>
    </dgm:pt>
    <dgm:pt modelId="{9B29B9DA-DA2F-4A51-88DC-824B79D16043}" type="sibTrans" cxnId="{DC8BA681-74A4-472D-A0E3-D5870F7E4674}">
      <dgm:prSet/>
      <dgm:spPr/>
      <dgm:t>
        <a:bodyPr/>
        <a:lstStyle/>
        <a:p>
          <a:endParaRPr lang="ru-RU"/>
        </a:p>
      </dgm:t>
    </dgm:pt>
    <dgm:pt modelId="{46FFB6F4-E46D-45B0-8ABE-2CE2D1F3165A}">
      <dgm:prSet phldrT="[Текст]"/>
      <dgm:spPr/>
      <dgm:t>
        <a:bodyPr/>
        <a:lstStyle/>
        <a:p>
          <a:r>
            <a:rPr lang="ru-RU" b="1" dirty="0" smtClean="0"/>
            <a:t>Контрольная</a:t>
          </a:r>
          <a:endParaRPr lang="ru-RU" b="1" dirty="0"/>
        </a:p>
      </dgm:t>
    </dgm:pt>
    <dgm:pt modelId="{6C33DDFA-1138-42DE-816C-1E5EA7266AD7}" type="parTrans" cxnId="{084CB076-6900-4DB6-BE3C-2F68744926A3}">
      <dgm:prSet/>
      <dgm:spPr/>
      <dgm:t>
        <a:bodyPr/>
        <a:lstStyle/>
        <a:p>
          <a:endParaRPr lang="ru-RU"/>
        </a:p>
      </dgm:t>
    </dgm:pt>
    <dgm:pt modelId="{9A19180A-E1BD-4F08-8E1D-A0BC4DA00FF1}" type="sibTrans" cxnId="{084CB076-6900-4DB6-BE3C-2F68744926A3}">
      <dgm:prSet/>
      <dgm:spPr/>
      <dgm:t>
        <a:bodyPr/>
        <a:lstStyle/>
        <a:p>
          <a:endParaRPr lang="ru-RU"/>
        </a:p>
      </dgm:t>
    </dgm:pt>
    <dgm:pt modelId="{9BBCDB1A-8500-4963-AD25-85BBCF09145F}" type="pres">
      <dgm:prSet presAssocID="{DEF7F631-8A99-4629-850A-2FE17C724BC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FBE2F7-3337-4A28-851D-B16681C17096}" type="pres">
      <dgm:prSet presAssocID="{5D1AFCED-1BC5-43FF-B9CC-36A7C76AD5BC}" presName="circle1" presStyleLbl="node1" presStyleIdx="0" presStyleCnt="2"/>
      <dgm:spPr/>
    </dgm:pt>
    <dgm:pt modelId="{37711E22-7074-4921-AFB6-242C19BAF0DE}" type="pres">
      <dgm:prSet presAssocID="{5D1AFCED-1BC5-43FF-B9CC-36A7C76AD5BC}" presName="space" presStyleCnt="0"/>
      <dgm:spPr/>
    </dgm:pt>
    <dgm:pt modelId="{7C5E6A6B-531C-47DF-9053-AFFEB999E297}" type="pres">
      <dgm:prSet presAssocID="{5D1AFCED-1BC5-43FF-B9CC-36A7C76AD5BC}" presName="rect1" presStyleLbl="alignAcc1" presStyleIdx="0" presStyleCnt="2"/>
      <dgm:spPr/>
      <dgm:t>
        <a:bodyPr/>
        <a:lstStyle/>
        <a:p>
          <a:endParaRPr lang="ru-RU"/>
        </a:p>
      </dgm:t>
    </dgm:pt>
    <dgm:pt modelId="{4A56B519-2DCA-4C7F-B340-2A25B337D9A0}" type="pres">
      <dgm:prSet presAssocID="{46FFB6F4-E46D-45B0-8ABE-2CE2D1F3165A}" presName="vertSpace2" presStyleLbl="node1" presStyleIdx="0" presStyleCnt="2"/>
      <dgm:spPr/>
    </dgm:pt>
    <dgm:pt modelId="{237C560C-179A-4CFE-8DBA-0FD8DD999736}" type="pres">
      <dgm:prSet presAssocID="{46FFB6F4-E46D-45B0-8ABE-2CE2D1F3165A}" presName="circle2" presStyleLbl="node1" presStyleIdx="1" presStyleCnt="2"/>
      <dgm:spPr/>
    </dgm:pt>
    <dgm:pt modelId="{A64C0E34-06B3-4911-88CC-38A34F4E7216}" type="pres">
      <dgm:prSet presAssocID="{46FFB6F4-E46D-45B0-8ABE-2CE2D1F3165A}" presName="rect2" presStyleLbl="alignAcc1" presStyleIdx="1" presStyleCnt="2"/>
      <dgm:spPr/>
      <dgm:t>
        <a:bodyPr/>
        <a:lstStyle/>
        <a:p>
          <a:endParaRPr lang="ru-RU"/>
        </a:p>
      </dgm:t>
    </dgm:pt>
    <dgm:pt modelId="{39422606-5DE4-403A-B7FA-5199AC8757BA}" type="pres">
      <dgm:prSet presAssocID="{5D1AFCED-1BC5-43FF-B9CC-36A7C76AD5BC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83D69-3879-411C-9146-111343C03F03}" type="pres">
      <dgm:prSet presAssocID="{46FFB6F4-E46D-45B0-8ABE-2CE2D1F3165A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E7D8C7-6202-4BF6-9012-1A4A264BE983}" type="presOf" srcId="{5D1AFCED-1BC5-43FF-B9CC-36A7C76AD5BC}" destId="{7C5E6A6B-531C-47DF-9053-AFFEB999E297}" srcOrd="0" destOrd="0" presId="urn:microsoft.com/office/officeart/2005/8/layout/target3"/>
    <dgm:cxn modelId="{DC8BA681-74A4-472D-A0E3-D5870F7E4674}" srcId="{DEF7F631-8A99-4629-850A-2FE17C724BCD}" destId="{5D1AFCED-1BC5-43FF-B9CC-36A7C76AD5BC}" srcOrd="0" destOrd="0" parTransId="{F5A3BFD9-2F75-4420-B260-9F76935C6DFE}" sibTransId="{9B29B9DA-DA2F-4A51-88DC-824B79D16043}"/>
    <dgm:cxn modelId="{E093548A-5F74-4237-899A-7A9996C01B19}" type="presOf" srcId="{DEF7F631-8A99-4629-850A-2FE17C724BCD}" destId="{9BBCDB1A-8500-4963-AD25-85BBCF09145F}" srcOrd="0" destOrd="0" presId="urn:microsoft.com/office/officeart/2005/8/layout/target3"/>
    <dgm:cxn modelId="{A92A001A-B6BA-496C-A65F-D570F5FC3CED}" type="presOf" srcId="{46FFB6F4-E46D-45B0-8ABE-2CE2D1F3165A}" destId="{4A283D69-3879-411C-9146-111343C03F03}" srcOrd="1" destOrd="0" presId="urn:microsoft.com/office/officeart/2005/8/layout/target3"/>
    <dgm:cxn modelId="{084CB076-6900-4DB6-BE3C-2F68744926A3}" srcId="{DEF7F631-8A99-4629-850A-2FE17C724BCD}" destId="{46FFB6F4-E46D-45B0-8ABE-2CE2D1F3165A}" srcOrd="1" destOrd="0" parTransId="{6C33DDFA-1138-42DE-816C-1E5EA7266AD7}" sibTransId="{9A19180A-E1BD-4F08-8E1D-A0BC4DA00FF1}"/>
    <dgm:cxn modelId="{FCF13890-F1B5-445B-A2E1-4762CF16FCA7}" type="presOf" srcId="{5D1AFCED-1BC5-43FF-B9CC-36A7C76AD5BC}" destId="{39422606-5DE4-403A-B7FA-5199AC8757BA}" srcOrd="1" destOrd="0" presId="urn:microsoft.com/office/officeart/2005/8/layout/target3"/>
    <dgm:cxn modelId="{55CB249F-EC4A-4E2A-A39A-9C90C1FC7163}" type="presOf" srcId="{46FFB6F4-E46D-45B0-8ABE-2CE2D1F3165A}" destId="{A64C0E34-06B3-4911-88CC-38A34F4E7216}" srcOrd="0" destOrd="0" presId="urn:microsoft.com/office/officeart/2005/8/layout/target3"/>
    <dgm:cxn modelId="{3774C0E9-B296-4856-8EC1-58AEEF74EE2E}" type="presParOf" srcId="{9BBCDB1A-8500-4963-AD25-85BBCF09145F}" destId="{28FBE2F7-3337-4A28-851D-B16681C17096}" srcOrd="0" destOrd="0" presId="urn:microsoft.com/office/officeart/2005/8/layout/target3"/>
    <dgm:cxn modelId="{EEED7813-2804-4B2D-A139-8F31E14B49F7}" type="presParOf" srcId="{9BBCDB1A-8500-4963-AD25-85BBCF09145F}" destId="{37711E22-7074-4921-AFB6-242C19BAF0DE}" srcOrd="1" destOrd="0" presId="urn:microsoft.com/office/officeart/2005/8/layout/target3"/>
    <dgm:cxn modelId="{46481DAD-7C47-4579-9233-868EB3E61C2E}" type="presParOf" srcId="{9BBCDB1A-8500-4963-AD25-85BBCF09145F}" destId="{7C5E6A6B-531C-47DF-9053-AFFEB999E297}" srcOrd="2" destOrd="0" presId="urn:microsoft.com/office/officeart/2005/8/layout/target3"/>
    <dgm:cxn modelId="{CD78E938-D909-418E-9BB3-23E170F0419D}" type="presParOf" srcId="{9BBCDB1A-8500-4963-AD25-85BBCF09145F}" destId="{4A56B519-2DCA-4C7F-B340-2A25B337D9A0}" srcOrd="3" destOrd="0" presId="urn:microsoft.com/office/officeart/2005/8/layout/target3"/>
    <dgm:cxn modelId="{FCC7AFDB-CD66-4CEC-87AA-F7A00BFD5BB9}" type="presParOf" srcId="{9BBCDB1A-8500-4963-AD25-85BBCF09145F}" destId="{237C560C-179A-4CFE-8DBA-0FD8DD999736}" srcOrd="4" destOrd="0" presId="urn:microsoft.com/office/officeart/2005/8/layout/target3"/>
    <dgm:cxn modelId="{BAD2968A-E9B0-45EA-AA20-404ED29C35CF}" type="presParOf" srcId="{9BBCDB1A-8500-4963-AD25-85BBCF09145F}" destId="{A64C0E34-06B3-4911-88CC-38A34F4E7216}" srcOrd="5" destOrd="0" presId="urn:microsoft.com/office/officeart/2005/8/layout/target3"/>
    <dgm:cxn modelId="{10CF479F-4641-4EEE-AB23-FA98B124AB60}" type="presParOf" srcId="{9BBCDB1A-8500-4963-AD25-85BBCF09145F}" destId="{39422606-5DE4-403A-B7FA-5199AC8757BA}" srcOrd="6" destOrd="0" presId="urn:microsoft.com/office/officeart/2005/8/layout/target3"/>
    <dgm:cxn modelId="{BFD8E173-D2B6-4B7B-BF79-A3785D746A7B}" type="presParOf" srcId="{9BBCDB1A-8500-4963-AD25-85BBCF09145F}" destId="{4A283D69-3879-411C-9146-111343C03F03}" srcOrd="7" destOrd="0" presId="urn:microsoft.com/office/officeart/2005/8/layout/target3"/>
  </dgm:cxnLst>
  <dgm:bg>
    <a:solidFill>
      <a:srgbClr val="00B050"/>
    </a:solidFill>
  </dgm:bg>
  <dgm:whole>
    <a:ln>
      <a:solidFill>
        <a:schemeClr val="accent1">
          <a:shade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28120D-71BA-478D-A772-4677718A8DEC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9905FA-F1CB-43BE-B53F-1C7F9825B1AE}">
      <dgm:prSet phldrT="[Текст]" custT="1"/>
      <dgm:spPr/>
      <dgm:t>
        <a:bodyPr/>
        <a:lstStyle/>
        <a:p>
          <a:r>
            <a:rPr lang="ru-RU" sz="2000" b="1" smtClean="0">
              <a:solidFill>
                <a:schemeClr val="tx1"/>
              </a:solidFill>
            </a:rPr>
            <a:t>Финансовая самостоятельность</a:t>
          </a:r>
          <a:endParaRPr lang="ru-RU" sz="2000" b="1" dirty="0">
            <a:solidFill>
              <a:schemeClr val="tx1"/>
            </a:solidFill>
          </a:endParaRPr>
        </a:p>
      </dgm:t>
    </dgm:pt>
    <dgm:pt modelId="{E50001D1-8210-4C61-8C1B-ECACAF547C45}" type="parTrans" cxnId="{AF591B9D-1D59-48FE-AA4D-0659EB6746CC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C28143F6-7E75-40D8-8722-9E59B5F900F5}" type="sibTrans" cxnId="{AF591B9D-1D59-48FE-AA4D-0659EB6746CC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9428DD6B-7FAC-4892-BCF9-3BFD1D361F3D}">
      <dgm:prSet phldrT="[Текст]" custT="1"/>
      <dgm:spPr/>
      <dgm:t>
        <a:bodyPr/>
        <a:lstStyle/>
        <a:p>
          <a:r>
            <a:rPr lang="ru-RU" sz="2000" b="1" smtClean="0">
              <a:solidFill>
                <a:schemeClr val="tx1"/>
              </a:solidFill>
            </a:rPr>
            <a:t>Самофинансирование</a:t>
          </a:r>
          <a:endParaRPr lang="ru-RU" sz="2000" b="1" dirty="0">
            <a:solidFill>
              <a:schemeClr val="tx1"/>
            </a:solidFill>
          </a:endParaRPr>
        </a:p>
      </dgm:t>
    </dgm:pt>
    <dgm:pt modelId="{8D8673DE-B140-4D13-BB5D-22C78FEE3E57}" type="parTrans" cxnId="{7F88AF8D-79E2-4B6E-9EBE-70504D2AD065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3AEEF0F8-5167-4577-9A2A-CD6D900B2BD0}" type="sibTrans" cxnId="{7F88AF8D-79E2-4B6E-9EBE-70504D2AD065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A90C2BEA-B713-4E9A-AF9D-9A3E6869058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Обеспечение сохранности </a:t>
          </a:r>
          <a:r>
            <a:rPr lang="ru-RU" sz="2000" b="1" dirty="0" smtClean="0">
              <a:solidFill>
                <a:schemeClr val="tx1"/>
              </a:solidFill>
            </a:rPr>
            <a:t>средств</a:t>
          </a:r>
          <a:endParaRPr lang="ru-RU" sz="2000" b="1" dirty="0">
            <a:solidFill>
              <a:schemeClr val="tx1"/>
            </a:solidFill>
          </a:endParaRPr>
        </a:p>
      </dgm:t>
    </dgm:pt>
    <dgm:pt modelId="{72E9369C-7FA9-48A5-8AEC-EDEFBE6C24C7}" type="parTrans" cxnId="{1DD913C0-FCCB-4293-BE4E-759286BD1E3E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EAED01BE-C858-4A3B-B398-F6CC39F70CF7}" type="sibTrans" cxnId="{1DD913C0-FCCB-4293-BE4E-759286BD1E3E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A858954D-6358-44EA-B3ED-7AE33B6718A2}">
      <dgm:prSet custT="1"/>
      <dgm:spPr/>
      <dgm:t>
        <a:bodyPr/>
        <a:lstStyle/>
        <a:p>
          <a:r>
            <a:rPr lang="ru-RU" sz="2000" b="1" smtClean="0">
              <a:solidFill>
                <a:schemeClr val="tx1"/>
              </a:solidFill>
            </a:rPr>
            <a:t>Материальная ответственность</a:t>
          </a:r>
          <a:endParaRPr lang="ru-RU" sz="2000" b="1" dirty="0">
            <a:solidFill>
              <a:schemeClr val="tx1"/>
            </a:solidFill>
          </a:endParaRPr>
        </a:p>
      </dgm:t>
    </dgm:pt>
    <dgm:pt modelId="{0254A742-E575-4F37-A404-869EC0EB46DF}" type="parTrans" cxnId="{57422AF4-C8B4-4E12-B3CE-3EEF028AD2E9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45CC6D92-8E5C-4946-B33D-214D5D5970D0}" type="sibTrans" cxnId="{57422AF4-C8B4-4E12-B3CE-3EEF028AD2E9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4BBB4942-AC86-407E-B112-011AC1CA953D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Организация финансов</a:t>
          </a:r>
          <a:endParaRPr lang="ru-RU" sz="2000" b="1" dirty="0">
            <a:solidFill>
              <a:schemeClr val="tx1"/>
            </a:solidFill>
          </a:endParaRPr>
        </a:p>
      </dgm:t>
    </dgm:pt>
    <dgm:pt modelId="{0FB41712-0DDE-4A42-98CF-517E605EB57B}" type="parTrans" cxnId="{D6B294E8-8BF2-491B-89D8-10B5C168A96E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4E2826AE-A9B4-42FA-892E-494BA3652D08}" type="sibTrans" cxnId="{D6B294E8-8BF2-491B-89D8-10B5C168A96E}">
      <dgm:prSet/>
      <dgm:spPr/>
      <dgm:t>
        <a:bodyPr/>
        <a:lstStyle/>
        <a:p>
          <a:endParaRPr lang="ru-RU" sz="2000" b="1">
            <a:solidFill>
              <a:schemeClr val="tx1"/>
            </a:solidFill>
          </a:endParaRPr>
        </a:p>
      </dgm:t>
    </dgm:pt>
    <dgm:pt modelId="{8F519AA0-85BB-4AE0-890D-E0C218B46EEB}" type="pres">
      <dgm:prSet presAssocID="{3A28120D-71BA-478D-A772-4677718A8DE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648C16-019C-42BB-8308-6997ED017E4D}" type="pres">
      <dgm:prSet presAssocID="{CF9905FA-F1CB-43BE-B53F-1C7F9825B1AE}" presName="parentLin" presStyleCnt="0"/>
      <dgm:spPr/>
    </dgm:pt>
    <dgm:pt modelId="{B77D92B5-7849-4D43-BF1B-D0AA2324F652}" type="pres">
      <dgm:prSet presAssocID="{CF9905FA-F1CB-43BE-B53F-1C7F9825B1A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62A7F10-400D-4C17-8314-8910758EC40B}" type="pres">
      <dgm:prSet presAssocID="{CF9905FA-F1CB-43BE-B53F-1C7F9825B1A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10CBA-94F9-4294-A288-C4B774D6257D}" type="pres">
      <dgm:prSet presAssocID="{CF9905FA-F1CB-43BE-B53F-1C7F9825B1AE}" presName="negativeSpace" presStyleCnt="0"/>
      <dgm:spPr/>
    </dgm:pt>
    <dgm:pt modelId="{137279F3-2602-4888-9D4B-E9D79F093474}" type="pres">
      <dgm:prSet presAssocID="{CF9905FA-F1CB-43BE-B53F-1C7F9825B1AE}" presName="childText" presStyleLbl="conFgAcc1" presStyleIdx="0" presStyleCnt="5">
        <dgm:presLayoutVars>
          <dgm:bulletEnabled val="1"/>
        </dgm:presLayoutVars>
      </dgm:prSet>
      <dgm:spPr/>
    </dgm:pt>
    <dgm:pt modelId="{0AC826CB-8BB5-4FF8-8520-D3D39D1185DD}" type="pres">
      <dgm:prSet presAssocID="{C28143F6-7E75-40D8-8722-9E59B5F900F5}" presName="spaceBetweenRectangles" presStyleCnt="0"/>
      <dgm:spPr/>
    </dgm:pt>
    <dgm:pt modelId="{5100033C-0911-481E-93E7-D214CC496363}" type="pres">
      <dgm:prSet presAssocID="{9428DD6B-7FAC-4892-BCF9-3BFD1D361F3D}" presName="parentLin" presStyleCnt="0"/>
      <dgm:spPr/>
    </dgm:pt>
    <dgm:pt modelId="{7E40F1AD-E0A2-4252-901A-E5BCD0A51629}" type="pres">
      <dgm:prSet presAssocID="{9428DD6B-7FAC-4892-BCF9-3BFD1D361F3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C7E9E0B-1D71-43DD-B363-7D2CD6567A53}" type="pres">
      <dgm:prSet presAssocID="{9428DD6B-7FAC-4892-BCF9-3BFD1D361F3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C0685-BDA9-40EB-AC02-BA4E2F4613EE}" type="pres">
      <dgm:prSet presAssocID="{9428DD6B-7FAC-4892-BCF9-3BFD1D361F3D}" presName="negativeSpace" presStyleCnt="0"/>
      <dgm:spPr/>
    </dgm:pt>
    <dgm:pt modelId="{29306A0D-4A81-45A6-AB36-BBB2D4EB41EF}" type="pres">
      <dgm:prSet presAssocID="{9428DD6B-7FAC-4892-BCF9-3BFD1D361F3D}" presName="childText" presStyleLbl="conFgAcc1" presStyleIdx="1" presStyleCnt="5">
        <dgm:presLayoutVars>
          <dgm:bulletEnabled val="1"/>
        </dgm:presLayoutVars>
      </dgm:prSet>
      <dgm:spPr/>
    </dgm:pt>
    <dgm:pt modelId="{C2BF6702-91CB-4516-AB32-3B267A9F99E0}" type="pres">
      <dgm:prSet presAssocID="{3AEEF0F8-5167-4577-9A2A-CD6D900B2BD0}" presName="spaceBetweenRectangles" presStyleCnt="0"/>
      <dgm:spPr/>
    </dgm:pt>
    <dgm:pt modelId="{90DE8425-2254-43A0-8FA9-7F95BC669F81}" type="pres">
      <dgm:prSet presAssocID="{A90C2BEA-B713-4E9A-AF9D-9A3E68690586}" presName="parentLin" presStyleCnt="0"/>
      <dgm:spPr/>
    </dgm:pt>
    <dgm:pt modelId="{E2C5900E-D8C7-44EC-9A7F-EF8198888995}" type="pres">
      <dgm:prSet presAssocID="{A90C2BEA-B713-4E9A-AF9D-9A3E68690586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13F2E9B4-88BA-4991-99F6-95E2E79F3F3C}" type="pres">
      <dgm:prSet presAssocID="{A90C2BEA-B713-4E9A-AF9D-9A3E6869058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2AAD4-F5F4-4BD7-9B67-8A965EFF5FA6}" type="pres">
      <dgm:prSet presAssocID="{A90C2BEA-B713-4E9A-AF9D-9A3E68690586}" presName="negativeSpace" presStyleCnt="0"/>
      <dgm:spPr/>
    </dgm:pt>
    <dgm:pt modelId="{15E51222-7158-4543-B928-FA849B3C786F}" type="pres">
      <dgm:prSet presAssocID="{A90C2BEA-B713-4E9A-AF9D-9A3E68690586}" presName="childText" presStyleLbl="conFgAcc1" presStyleIdx="2" presStyleCnt="5">
        <dgm:presLayoutVars>
          <dgm:bulletEnabled val="1"/>
        </dgm:presLayoutVars>
      </dgm:prSet>
      <dgm:spPr/>
    </dgm:pt>
    <dgm:pt modelId="{C44089E7-6B9C-46AD-A23E-B9DDC37161E8}" type="pres">
      <dgm:prSet presAssocID="{EAED01BE-C858-4A3B-B398-F6CC39F70CF7}" presName="spaceBetweenRectangles" presStyleCnt="0"/>
      <dgm:spPr/>
    </dgm:pt>
    <dgm:pt modelId="{B7E8FC03-B75C-4825-A451-241B1B7E3636}" type="pres">
      <dgm:prSet presAssocID="{A858954D-6358-44EA-B3ED-7AE33B6718A2}" presName="parentLin" presStyleCnt="0"/>
      <dgm:spPr/>
    </dgm:pt>
    <dgm:pt modelId="{F09A1D8F-3CAB-4CC6-A881-DBD1CA67140D}" type="pres">
      <dgm:prSet presAssocID="{A858954D-6358-44EA-B3ED-7AE33B6718A2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436FDE20-2859-4084-A9EC-A35592ECA3B8}" type="pres">
      <dgm:prSet presAssocID="{A858954D-6358-44EA-B3ED-7AE33B6718A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E2EAA-009F-43DE-BC55-FB1E9DA89755}" type="pres">
      <dgm:prSet presAssocID="{A858954D-6358-44EA-B3ED-7AE33B6718A2}" presName="negativeSpace" presStyleCnt="0"/>
      <dgm:spPr/>
    </dgm:pt>
    <dgm:pt modelId="{3E93F437-D5CD-495B-B2AE-146343882C35}" type="pres">
      <dgm:prSet presAssocID="{A858954D-6358-44EA-B3ED-7AE33B6718A2}" presName="childText" presStyleLbl="conFgAcc1" presStyleIdx="3" presStyleCnt="5">
        <dgm:presLayoutVars>
          <dgm:bulletEnabled val="1"/>
        </dgm:presLayoutVars>
      </dgm:prSet>
      <dgm:spPr/>
    </dgm:pt>
    <dgm:pt modelId="{EAB69E2E-32CE-4B6D-B1B3-E71813A1EC06}" type="pres">
      <dgm:prSet presAssocID="{45CC6D92-8E5C-4946-B33D-214D5D5970D0}" presName="spaceBetweenRectangles" presStyleCnt="0"/>
      <dgm:spPr/>
    </dgm:pt>
    <dgm:pt modelId="{E26F7F40-417F-4C34-BB2D-9FAB6EF0BBB9}" type="pres">
      <dgm:prSet presAssocID="{4BBB4942-AC86-407E-B112-011AC1CA953D}" presName="parentLin" presStyleCnt="0"/>
      <dgm:spPr/>
    </dgm:pt>
    <dgm:pt modelId="{42FC100C-CEAA-49CC-91E6-CF1CD17D0513}" type="pres">
      <dgm:prSet presAssocID="{4BBB4942-AC86-407E-B112-011AC1CA953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39F06A2-38F7-4FF9-B327-62304F2BC46B}" type="pres">
      <dgm:prSet presAssocID="{4BBB4942-AC86-407E-B112-011AC1CA953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81F8F-A9B3-453F-BC9A-D3B07E8E3F4F}" type="pres">
      <dgm:prSet presAssocID="{4BBB4942-AC86-407E-B112-011AC1CA953D}" presName="negativeSpace" presStyleCnt="0"/>
      <dgm:spPr/>
    </dgm:pt>
    <dgm:pt modelId="{5E1D9205-6412-4D93-96BD-5F0346B86F04}" type="pres">
      <dgm:prSet presAssocID="{4BBB4942-AC86-407E-B112-011AC1CA953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F728E0E-363D-4226-ACFB-2F48CBE4C29F}" type="presOf" srcId="{9428DD6B-7FAC-4892-BCF9-3BFD1D361F3D}" destId="{7E40F1AD-E0A2-4252-901A-E5BCD0A51629}" srcOrd="0" destOrd="0" presId="urn:microsoft.com/office/officeart/2005/8/layout/list1"/>
    <dgm:cxn modelId="{1DD913C0-FCCB-4293-BE4E-759286BD1E3E}" srcId="{3A28120D-71BA-478D-A772-4677718A8DEC}" destId="{A90C2BEA-B713-4E9A-AF9D-9A3E68690586}" srcOrd="2" destOrd="0" parTransId="{72E9369C-7FA9-48A5-8AEC-EDEFBE6C24C7}" sibTransId="{EAED01BE-C858-4A3B-B398-F6CC39F70CF7}"/>
    <dgm:cxn modelId="{371174E7-C132-4255-AD2A-B11E66B8B15E}" type="presOf" srcId="{9428DD6B-7FAC-4892-BCF9-3BFD1D361F3D}" destId="{8C7E9E0B-1D71-43DD-B363-7D2CD6567A53}" srcOrd="1" destOrd="0" presId="urn:microsoft.com/office/officeart/2005/8/layout/list1"/>
    <dgm:cxn modelId="{11A4947E-FF38-42BE-8FB5-3AC8535EF0DA}" type="presOf" srcId="{4BBB4942-AC86-407E-B112-011AC1CA953D}" destId="{B39F06A2-38F7-4FF9-B327-62304F2BC46B}" srcOrd="1" destOrd="0" presId="urn:microsoft.com/office/officeart/2005/8/layout/list1"/>
    <dgm:cxn modelId="{D6B294E8-8BF2-491B-89D8-10B5C168A96E}" srcId="{3A28120D-71BA-478D-A772-4677718A8DEC}" destId="{4BBB4942-AC86-407E-B112-011AC1CA953D}" srcOrd="4" destOrd="0" parTransId="{0FB41712-0DDE-4A42-98CF-517E605EB57B}" sibTransId="{4E2826AE-A9B4-42FA-892E-494BA3652D08}"/>
    <dgm:cxn modelId="{AF591B9D-1D59-48FE-AA4D-0659EB6746CC}" srcId="{3A28120D-71BA-478D-A772-4677718A8DEC}" destId="{CF9905FA-F1CB-43BE-B53F-1C7F9825B1AE}" srcOrd="0" destOrd="0" parTransId="{E50001D1-8210-4C61-8C1B-ECACAF547C45}" sibTransId="{C28143F6-7E75-40D8-8722-9E59B5F900F5}"/>
    <dgm:cxn modelId="{98D20674-FCF5-4191-8172-55449BE54B71}" type="presOf" srcId="{A858954D-6358-44EA-B3ED-7AE33B6718A2}" destId="{F09A1D8F-3CAB-4CC6-A881-DBD1CA67140D}" srcOrd="0" destOrd="0" presId="urn:microsoft.com/office/officeart/2005/8/layout/list1"/>
    <dgm:cxn modelId="{5D6524E9-35DA-4835-B1CF-A0C435C269AE}" type="presOf" srcId="{A90C2BEA-B713-4E9A-AF9D-9A3E68690586}" destId="{E2C5900E-D8C7-44EC-9A7F-EF8198888995}" srcOrd="0" destOrd="0" presId="urn:microsoft.com/office/officeart/2005/8/layout/list1"/>
    <dgm:cxn modelId="{DB33F4FD-9881-4296-812B-325F8824AA22}" type="presOf" srcId="{CF9905FA-F1CB-43BE-B53F-1C7F9825B1AE}" destId="{962A7F10-400D-4C17-8314-8910758EC40B}" srcOrd="1" destOrd="0" presId="urn:microsoft.com/office/officeart/2005/8/layout/list1"/>
    <dgm:cxn modelId="{D9091F02-E32E-428A-B2EA-697F26BC32C4}" type="presOf" srcId="{4BBB4942-AC86-407E-B112-011AC1CA953D}" destId="{42FC100C-CEAA-49CC-91E6-CF1CD17D0513}" srcOrd="0" destOrd="0" presId="urn:microsoft.com/office/officeart/2005/8/layout/list1"/>
    <dgm:cxn modelId="{7F88AF8D-79E2-4B6E-9EBE-70504D2AD065}" srcId="{3A28120D-71BA-478D-A772-4677718A8DEC}" destId="{9428DD6B-7FAC-4892-BCF9-3BFD1D361F3D}" srcOrd="1" destOrd="0" parTransId="{8D8673DE-B140-4D13-BB5D-22C78FEE3E57}" sibTransId="{3AEEF0F8-5167-4577-9A2A-CD6D900B2BD0}"/>
    <dgm:cxn modelId="{1D19DC2A-A6D6-4AFD-AD2C-6ABEE7CFB74C}" type="presOf" srcId="{A858954D-6358-44EA-B3ED-7AE33B6718A2}" destId="{436FDE20-2859-4084-A9EC-A35592ECA3B8}" srcOrd="1" destOrd="0" presId="urn:microsoft.com/office/officeart/2005/8/layout/list1"/>
    <dgm:cxn modelId="{BD6DC8B0-42CB-44A9-9B6D-6BBF85C6B3E4}" type="presOf" srcId="{3A28120D-71BA-478D-A772-4677718A8DEC}" destId="{8F519AA0-85BB-4AE0-890D-E0C218B46EEB}" srcOrd="0" destOrd="0" presId="urn:microsoft.com/office/officeart/2005/8/layout/list1"/>
    <dgm:cxn modelId="{4F1E5AA5-B60A-4B43-A193-9D329CFC2D86}" type="presOf" srcId="{A90C2BEA-B713-4E9A-AF9D-9A3E68690586}" destId="{13F2E9B4-88BA-4991-99F6-95E2E79F3F3C}" srcOrd="1" destOrd="0" presId="urn:microsoft.com/office/officeart/2005/8/layout/list1"/>
    <dgm:cxn modelId="{57422AF4-C8B4-4E12-B3CE-3EEF028AD2E9}" srcId="{3A28120D-71BA-478D-A772-4677718A8DEC}" destId="{A858954D-6358-44EA-B3ED-7AE33B6718A2}" srcOrd="3" destOrd="0" parTransId="{0254A742-E575-4F37-A404-869EC0EB46DF}" sibTransId="{45CC6D92-8E5C-4946-B33D-214D5D5970D0}"/>
    <dgm:cxn modelId="{428762D2-58B9-4872-A7DD-7509BDD9508D}" type="presOf" srcId="{CF9905FA-F1CB-43BE-B53F-1C7F9825B1AE}" destId="{B77D92B5-7849-4D43-BF1B-D0AA2324F652}" srcOrd="0" destOrd="0" presId="urn:microsoft.com/office/officeart/2005/8/layout/list1"/>
    <dgm:cxn modelId="{A3542912-6385-4E70-B154-E5A8AEDE2601}" type="presParOf" srcId="{8F519AA0-85BB-4AE0-890D-E0C218B46EEB}" destId="{55648C16-019C-42BB-8308-6997ED017E4D}" srcOrd="0" destOrd="0" presId="urn:microsoft.com/office/officeart/2005/8/layout/list1"/>
    <dgm:cxn modelId="{EDB568B6-5B48-4D8C-987E-6626BBC98011}" type="presParOf" srcId="{55648C16-019C-42BB-8308-6997ED017E4D}" destId="{B77D92B5-7849-4D43-BF1B-D0AA2324F652}" srcOrd="0" destOrd="0" presId="urn:microsoft.com/office/officeart/2005/8/layout/list1"/>
    <dgm:cxn modelId="{89D40CC0-17D1-4731-A8D8-AC453AB7202E}" type="presParOf" srcId="{55648C16-019C-42BB-8308-6997ED017E4D}" destId="{962A7F10-400D-4C17-8314-8910758EC40B}" srcOrd="1" destOrd="0" presId="urn:microsoft.com/office/officeart/2005/8/layout/list1"/>
    <dgm:cxn modelId="{F037A8C5-6949-4984-BF77-B986B2F655A6}" type="presParOf" srcId="{8F519AA0-85BB-4AE0-890D-E0C218B46EEB}" destId="{FD610CBA-94F9-4294-A288-C4B774D6257D}" srcOrd="1" destOrd="0" presId="urn:microsoft.com/office/officeart/2005/8/layout/list1"/>
    <dgm:cxn modelId="{22305DE4-EB58-4683-B46C-BF867C45EC20}" type="presParOf" srcId="{8F519AA0-85BB-4AE0-890D-E0C218B46EEB}" destId="{137279F3-2602-4888-9D4B-E9D79F093474}" srcOrd="2" destOrd="0" presId="urn:microsoft.com/office/officeart/2005/8/layout/list1"/>
    <dgm:cxn modelId="{BD487B9D-5B92-455A-812E-AF6BD1205D42}" type="presParOf" srcId="{8F519AA0-85BB-4AE0-890D-E0C218B46EEB}" destId="{0AC826CB-8BB5-4FF8-8520-D3D39D1185DD}" srcOrd="3" destOrd="0" presId="urn:microsoft.com/office/officeart/2005/8/layout/list1"/>
    <dgm:cxn modelId="{2260E026-AD86-4BA2-8C7C-E852B023937A}" type="presParOf" srcId="{8F519AA0-85BB-4AE0-890D-E0C218B46EEB}" destId="{5100033C-0911-481E-93E7-D214CC496363}" srcOrd="4" destOrd="0" presId="urn:microsoft.com/office/officeart/2005/8/layout/list1"/>
    <dgm:cxn modelId="{E1F12B43-C83B-4502-B604-84B712905CF7}" type="presParOf" srcId="{5100033C-0911-481E-93E7-D214CC496363}" destId="{7E40F1AD-E0A2-4252-901A-E5BCD0A51629}" srcOrd="0" destOrd="0" presId="urn:microsoft.com/office/officeart/2005/8/layout/list1"/>
    <dgm:cxn modelId="{CAE2EEDA-2C7F-4A20-A95E-39453DD6D6E3}" type="presParOf" srcId="{5100033C-0911-481E-93E7-D214CC496363}" destId="{8C7E9E0B-1D71-43DD-B363-7D2CD6567A53}" srcOrd="1" destOrd="0" presId="urn:microsoft.com/office/officeart/2005/8/layout/list1"/>
    <dgm:cxn modelId="{8A837E07-DA36-4A0E-80CD-EFD64E4AFE59}" type="presParOf" srcId="{8F519AA0-85BB-4AE0-890D-E0C218B46EEB}" destId="{D98C0685-BDA9-40EB-AC02-BA4E2F4613EE}" srcOrd="5" destOrd="0" presId="urn:microsoft.com/office/officeart/2005/8/layout/list1"/>
    <dgm:cxn modelId="{641FFB42-2859-4825-B3B0-03C24223105C}" type="presParOf" srcId="{8F519AA0-85BB-4AE0-890D-E0C218B46EEB}" destId="{29306A0D-4A81-45A6-AB36-BBB2D4EB41EF}" srcOrd="6" destOrd="0" presId="urn:microsoft.com/office/officeart/2005/8/layout/list1"/>
    <dgm:cxn modelId="{74E589D5-A7F0-4C42-9688-DB163A7A24D4}" type="presParOf" srcId="{8F519AA0-85BB-4AE0-890D-E0C218B46EEB}" destId="{C2BF6702-91CB-4516-AB32-3B267A9F99E0}" srcOrd="7" destOrd="0" presId="urn:microsoft.com/office/officeart/2005/8/layout/list1"/>
    <dgm:cxn modelId="{044B766F-C229-4818-A005-35054F2BCEBD}" type="presParOf" srcId="{8F519AA0-85BB-4AE0-890D-E0C218B46EEB}" destId="{90DE8425-2254-43A0-8FA9-7F95BC669F81}" srcOrd="8" destOrd="0" presId="urn:microsoft.com/office/officeart/2005/8/layout/list1"/>
    <dgm:cxn modelId="{7D480814-9CFC-4C06-8894-EDDADC8CB7F0}" type="presParOf" srcId="{90DE8425-2254-43A0-8FA9-7F95BC669F81}" destId="{E2C5900E-D8C7-44EC-9A7F-EF8198888995}" srcOrd="0" destOrd="0" presId="urn:microsoft.com/office/officeart/2005/8/layout/list1"/>
    <dgm:cxn modelId="{244FF79F-BC2F-470D-B2DB-054B90C1A179}" type="presParOf" srcId="{90DE8425-2254-43A0-8FA9-7F95BC669F81}" destId="{13F2E9B4-88BA-4991-99F6-95E2E79F3F3C}" srcOrd="1" destOrd="0" presId="urn:microsoft.com/office/officeart/2005/8/layout/list1"/>
    <dgm:cxn modelId="{0E53D579-0969-4F87-8140-4CDB16120276}" type="presParOf" srcId="{8F519AA0-85BB-4AE0-890D-E0C218B46EEB}" destId="{53D2AAD4-F5F4-4BD7-9B67-8A965EFF5FA6}" srcOrd="9" destOrd="0" presId="urn:microsoft.com/office/officeart/2005/8/layout/list1"/>
    <dgm:cxn modelId="{4132BAD1-70F4-4747-BA8E-3472E8E2965A}" type="presParOf" srcId="{8F519AA0-85BB-4AE0-890D-E0C218B46EEB}" destId="{15E51222-7158-4543-B928-FA849B3C786F}" srcOrd="10" destOrd="0" presId="urn:microsoft.com/office/officeart/2005/8/layout/list1"/>
    <dgm:cxn modelId="{3497CE0E-A90B-484A-A56C-35D02556ED0F}" type="presParOf" srcId="{8F519AA0-85BB-4AE0-890D-E0C218B46EEB}" destId="{C44089E7-6B9C-46AD-A23E-B9DDC37161E8}" srcOrd="11" destOrd="0" presId="urn:microsoft.com/office/officeart/2005/8/layout/list1"/>
    <dgm:cxn modelId="{D0AA55A3-F812-43FB-A2F1-2FF6621FD434}" type="presParOf" srcId="{8F519AA0-85BB-4AE0-890D-E0C218B46EEB}" destId="{B7E8FC03-B75C-4825-A451-241B1B7E3636}" srcOrd="12" destOrd="0" presId="urn:microsoft.com/office/officeart/2005/8/layout/list1"/>
    <dgm:cxn modelId="{8778D8E2-7E79-4361-911E-8F82520A98E0}" type="presParOf" srcId="{B7E8FC03-B75C-4825-A451-241B1B7E3636}" destId="{F09A1D8F-3CAB-4CC6-A881-DBD1CA67140D}" srcOrd="0" destOrd="0" presId="urn:microsoft.com/office/officeart/2005/8/layout/list1"/>
    <dgm:cxn modelId="{0A2CE746-8C1C-4D06-83CD-BA31E3FCB8F7}" type="presParOf" srcId="{B7E8FC03-B75C-4825-A451-241B1B7E3636}" destId="{436FDE20-2859-4084-A9EC-A35592ECA3B8}" srcOrd="1" destOrd="0" presId="urn:microsoft.com/office/officeart/2005/8/layout/list1"/>
    <dgm:cxn modelId="{64AAE3DD-E75C-4D66-AAD1-EB30143AD89A}" type="presParOf" srcId="{8F519AA0-85BB-4AE0-890D-E0C218B46EEB}" destId="{165E2EAA-009F-43DE-BC55-FB1E9DA89755}" srcOrd="13" destOrd="0" presId="urn:microsoft.com/office/officeart/2005/8/layout/list1"/>
    <dgm:cxn modelId="{400975C3-023A-4DD5-ADEC-5DA7AAF58E8F}" type="presParOf" srcId="{8F519AA0-85BB-4AE0-890D-E0C218B46EEB}" destId="{3E93F437-D5CD-495B-B2AE-146343882C35}" srcOrd="14" destOrd="0" presId="urn:microsoft.com/office/officeart/2005/8/layout/list1"/>
    <dgm:cxn modelId="{82891C64-D6A3-415F-A589-C10BF10717E0}" type="presParOf" srcId="{8F519AA0-85BB-4AE0-890D-E0C218B46EEB}" destId="{EAB69E2E-32CE-4B6D-B1B3-E71813A1EC06}" srcOrd="15" destOrd="0" presId="urn:microsoft.com/office/officeart/2005/8/layout/list1"/>
    <dgm:cxn modelId="{E35B1659-C4CD-42F5-B649-40D88BDD5024}" type="presParOf" srcId="{8F519AA0-85BB-4AE0-890D-E0C218B46EEB}" destId="{E26F7F40-417F-4C34-BB2D-9FAB6EF0BBB9}" srcOrd="16" destOrd="0" presId="urn:microsoft.com/office/officeart/2005/8/layout/list1"/>
    <dgm:cxn modelId="{1E00ADFB-5A7F-4699-810C-E4BE073DAF26}" type="presParOf" srcId="{E26F7F40-417F-4C34-BB2D-9FAB6EF0BBB9}" destId="{42FC100C-CEAA-49CC-91E6-CF1CD17D0513}" srcOrd="0" destOrd="0" presId="urn:microsoft.com/office/officeart/2005/8/layout/list1"/>
    <dgm:cxn modelId="{04ECAD93-07B5-4646-915F-53745B5C3509}" type="presParOf" srcId="{E26F7F40-417F-4C34-BB2D-9FAB6EF0BBB9}" destId="{B39F06A2-38F7-4FF9-B327-62304F2BC46B}" srcOrd="1" destOrd="0" presId="urn:microsoft.com/office/officeart/2005/8/layout/list1"/>
    <dgm:cxn modelId="{D561A47C-4E02-4029-B40A-8AF311AF6B02}" type="presParOf" srcId="{8F519AA0-85BB-4AE0-890D-E0C218B46EEB}" destId="{92A81F8F-A9B3-453F-BC9A-D3B07E8E3F4F}" srcOrd="17" destOrd="0" presId="urn:microsoft.com/office/officeart/2005/8/layout/list1"/>
    <dgm:cxn modelId="{787A5F8F-152A-4835-974F-69EB7426FCBF}" type="presParOf" srcId="{8F519AA0-85BB-4AE0-890D-E0C218B46EEB}" destId="{5E1D9205-6412-4D93-96BD-5F0346B86F0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346889-A73A-47D4-9D5F-BA8C648AA13F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A7CCB305-9278-4A36-8E96-DF59AF7ED6A4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построение финансовых прогнозов развития и динамики </a:t>
          </a:r>
          <a:r>
            <a:rPr lang="ru-RU" b="0" dirty="0" smtClean="0"/>
            <a:t>финансовых результатов</a:t>
          </a:r>
          <a:endParaRPr lang="ru-RU" b="0" dirty="0"/>
        </a:p>
      </dgm:t>
    </dgm:pt>
    <dgm:pt modelId="{9CAE1B33-8D9C-4CA6-B613-3EE79109AE4E}" type="parTrans" cxnId="{0DF0384A-D751-4F16-9C17-6AEB29F1B054}">
      <dgm:prSet/>
      <dgm:spPr/>
      <dgm:t>
        <a:bodyPr/>
        <a:lstStyle/>
        <a:p>
          <a:endParaRPr lang="ru-RU"/>
        </a:p>
      </dgm:t>
    </dgm:pt>
    <dgm:pt modelId="{B0DEA151-5536-4AF5-AD41-2F270DE43615}" type="sibTrans" cxnId="{0DF0384A-D751-4F16-9C17-6AEB29F1B054}">
      <dgm:prSet/>
      <dgm:spPr/>
      <dgm:t>
        <a:bodyPr/>
        <a:lstStyle/>
        <a:p>
          <a:endParaRPr lang="ru-RU"/>
        </a:p>
      </dgm:t>
    </dgm:pt>
    <dgm:pt modelId="{8B0057AA-961A-4A20-BD55-3DE87C02BF5C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планирование оборотных средств, определение потребности в них (нормирование) и источников её покрытия</a:t>
          </a:r>
          <a:endParaRPr lang="ru-RU" dirty="0"/>
        </a:p>
      </dgm:t>
    </dgm:pt>
    <dgm:pt modelId="{05606D71-11E4-42ED-8BB2-10CD42BBCBA6}" type="parTrans" cxnId="{32C056F4-02B0-4870-83D8-C50CEC7778AB}">
      <dgm:prSet/>
      <dgm:spPr/>
      <dgm:t>
        <a:bodyPr/>
        <a:lstStyle/>
        <a:p>
          <a:endParaRPr lang="ru-RU"/>
        </a:p>
      </dgm:t>
    </dgm:pt>
    <dgm:pt modelId="{8E2F104D-210C-4526-96DD-DD68D82BD4A3}" type="sibTrans" cxnId="{32C056F4-02B0-4870-83D8-C50CEC7778AB}">
      <dgm:prSet/>
      <dgm:spPr/>
      <dgm:t>
        <a:bodyPr/>
        <a:lstStyle/>
        <a:p>
          <a:endParaRPr lang="ru-RU"/>
        </a:p>
      </dgm:t>
    </dgm:pt>
    <dgm:pt modelId="{4A3229D6-F46B-4653-885D-8B93E5E406E7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выявление резервов увеличения доходов и способов их мобилизации</a:t>
          </a:r>
          <a:endParaRPr lang="ru-RU" dirty="0"/>
        </a:p>
      </dgm:t>
    </dgm:pt>
    <dgm:pt modelId="{C973DB46-7D3C-4014-802A-36DB9B161144}" type="parTrans" cxnId="{21BF9417-5754-408F-899D-3F186C04A405}">
      <dgm:prSet/>
      <dgm:spPr/>
      <dgm:t>
        <a:bodyPr/>
        <a:lstStyle/>
        <a:p>
          <a:endParaRPr lang="ru-RU"/>
        </a:p>
      </dgm:t>
    </dgm:pt>
    <dgm:pt modelId="{229771F6-FC66-462C-A814-03637C20A28E}" type="sibTrans" cxnId="{21BF9417-5754-408F-899D-3F186C04A405}">
      <dgm:prSet/>
      <dgm:spPr/>
      <dgm:t>
        <a:bodyPr/>
        <a:lstStyle/>
        <a:p>
          <a:endParaRPr lang="ru-RU"/>
        </a:p>
      </dgm:t>
    </dgm:pt>
    <dgm:pt modelId="{1070B35F-EC1E-4466-8F6A-5A0B23068199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разработка планов  краткосрочного и долгосрочного кредитования </a:t>
          </a:r>
          <a:endParaRPr lang="ru-RU" dirty="0"/>
        </a:p>
      </dgm:t>
    </dgm:pt>
    <dgm:pt modelId="{4F84B712-FDE3-46F0-9D18-7FFDAFFC149E}" type="parTrans" cxnId="{D29B6EEB-62DE-4532-BCC2-CC4BAB97ABAA}">
      <dgm:prSet/>
      <dgm:spPr/>
      <dgm:t>
        <a:bodyPr/>
        <a:lstStyle/>
        <a:p>
          <a:endParaRPr lang="ru-RU"/>
        </a:p>
      </dgm:t>
    </dgm:pt>
    <dgm:pt modelId="{9A53573F-A7E1-4EBC-B0FF-681181F24A90}" type="sibTrans" cxnId="{D29B6EEB-62DE-4532-BCC2-CC4BAB97ABAA}">
      <dgm:prSet/>
      <dgm:spPr/>
      <dgm:t>
        <a:bodyPr/>
        <a:lstStyle/>
        <a:p>
          <a:endParaRPr lang="ru-RU"/>
        </a:p>
      </dgm:t>
    </dgm:pt>
    <dgm:pt modelId="{FCEDA002-C411-47E2-A0E7-1C07012EBCBA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разработка обоснованных проектов финансовых планов</a:t>
          </a:r>
          <a:endParaRPr lang="ru-RU" dirty="0"/>
        </a:p>
      </dgm:t>
    </dgm:pt>
    <dgm:pt modelId="{0CDCFB27-ACFE-4432-9A88-1F332D25ACD6}" type="parTrans" cxnId="{7C461637-F9F3-46CE-8614-C6C76448F2C4}">
      <dgm:prSet/>
      <dgm:spPr/>
      <dgm:t>
        <a:bodyPr/>
        <a:lstStyle/>
        <a:p>
          <a:endParaRPr lang="ru-RU"/>
        </a:p>
      </dgm:t>
    </dgm:pt>
    <dgm:pt modelId="{67F938DC-DB8C-4BD1-932E-985446BB0B8C}" type="sibTrans" cxnId="{7C461637-F9F3-46CE-8614-C6C76448F2C4}">
      <dgm:prSet/>
      <dgm:spPr/>
      <dgm:t>
        <a:bodyPr/>
        <a:lstStyle/>
        <a:p>
          <a:endParaRPr lang="ru-RU"/>
        </a:p>
      </dgm:t>
    </dgm:pt>
    <dgm:pt modelId="{FF99F453-E884-41D4-906F-FBEA81B9A1EB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выбор и оценка источников финансирования инвестиционной деятельности анализ эффективности проектов</a:t>
          </a:r>
          <a:endParaRPr lang="ru-RU" dirty="0"/>
        </a:p>
      </dgm:t>
    </dgm:pt>
    <dgm:pt modelId="{597D5024-B601-452F-8FC8-31519F19B049}" type="parTrans" cxnId="{8C6B4342-AC31-4D5F-B7F6-338942C14DA5}">
      <dgm:prSet/>
      <dgm:spPr/>
      <dgm:t>
        <a:bodyPr/>
        <a:lstStyle/>
        <a:p>
          <a:endParaRPr lang="ru-RU"/>
        </a:p>
      </dgm:t>
    </dgm:pt>
    <dgm:pt modelId="{84E445DF-E567-4A3B-AD74-2FF41063B24F}" type="sibTrans" cxnId="{8C6B4342-AC31-4D5F-B7F6-338942C14DA5}">
      <dgm:prSet/>
      <dgm:spPr/>
      <dgm:t>
        <a:bodyPr/>
        <a:lstStyle/>
        <a:p>
          <a:endParaRPr lang="ru-RU"/>
        </a:p>
      </dgm:t>
    </dgm:pt>
    <dgm:pt modelId="{CE1982B2-48C4-449A-9B63-5584331BB2B3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разработка оперативных финансовых планов, включая кассовые планы движения наличности</a:t>
          </a:r>
          <a:endParaRPr lang="ru-RU" dirty="0"/>
        </a:p>
      </dgm:t>
    </dgm:pt>
    <dgm:pt modelId="{BCA52B8B-C58C-4007-A1BC-BD47523E2A6C}" type="parTrans" cxnId="{C486A2B7-57C6-46C5-826F-C9FFD29AE7B6}">
      <dgm:prSet/>
      <dgm:spPr/>
      <dgm:t>
        <a:bodyPr/>
        <a:lstStyle/>
        <a:p>
          <a:endParaRPr lang="ru-RU"/>
        </a:p>
      </dgm:t>
    </dgm:pt>
    <dgm:pt modelId="{CAE7D463-D34A-465D-8C3C-B34365C4308E}" type="sibTrans" cxnId="{C486A2B7-57C6-46C5-826F-C9FFD29AE7B6}">
      <dgm:prSet/>
      <dgm:spPr/>
      <dgm:t>
        <a:bodyPr/>
        <a:lstStyle/>
        <a:p>
          <a:endParaRPr lang="ru-RU"/>
        </a:p>
      </dgm:t>
    </dgm:pt>
    <dgm:pt modelId="{4810276F-AD62-482E-873E-80DAED07D228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определение рентабельности собственного и совокупного капитала на предстоящий период</a:t>
          </a:r>
          <a:endParaRPr lang="ru-RU" dirty="0"/>
        </a:p>
      </dgm:t>
    </dgm:pt>
    <dgm:pt modelId="{A5AE4500-6F20-4BA2-B591-FF710C2B24F9}" type="parTrans" cxnId="{7CCD9E04-FCD6-40D8-AA24-27A747CA570D}">
      <dgm:prSet/>
      <dgm:spPr/>
      <dgm:t>
        <a:bodyPr/>
        <a:lstStyle/>
        <a:p>
          <a:endParaRPr lang="ru-RU"/>
        </a:p>
      </dgm:t>
    </dgm:pt>
    <dgm:pt modelId="{392F7999-D0AA-416B-B07A-A6EE1EE39A28}" type="sibTrans" cxnId="{7CCD9E04-FCD6-40D8-AA24-27A747CA570D}">
      <dgm:prSet/>
      <dgm:spPr/>
      <dgm:t>
        <a:bodyPr/>
        <a:lstStyle/>
        <a:p>
          <a:endParaRPr lang="ru-RU"/>
        </a:p>
      </dgm:t>
    </dgm:pt>
    <dgm:pt modelId="{8AD63BAD-4B1C-4E95-BD89-91132D61B7CA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планирование финансовых результатов и общей эффективности хозяйствования</a:t>
          </a:r>
          <a:endParaRPr lang="ru-RU" dirty="0"/>
        </a:p>
      </dgm:t>
    </dgm:pt>
    <dgm:pt modelId="{46B5D61E-DDA6-4B2A-B5AE-FB7C4A6DF512}" type="parTrans" cxnId="{C0492958-F632-4200-9239-483C03EFCB1F}">
      <dgm:prSet/>
      <dgm:spPr/>
      <dgm:t>
        <a:bodyPr/>
        <a:lstStyle/>
        <a:p>
          <a:endParaRPr lang="ru-RU"/>
        </a:p>
      </dgm:t>
    </dgm:pt>
    <dgm:pt modelId="{C0CB785B-72C5-45F5-B0AC-656F54E6E168}" type="sibTrans" cxnId="{C0492958-F632-4200-9239-483C03EFCB1F}">
      <dgm:prSet/>
      <dgm:spPr/>
      <dgm:t>
        <a:bodyPr/>
        <a:lstStyle/>
        <a:p>
          <a:endParaRPr lang="ru-RU"/>
        </a:p>
      </dgm:t>
    </dgm:pt>
    <dgm:pt modelId="{A2643498-78F5-40BB-9C53-711316AA6FF1}" type="pres">
      <dgm:prSet presAssocID="{21346889-A73A-47D4-9D5F-BA8C648AA13F}" presName="linearFlow" presStyleCnt="0">
        <dgm:presLayoutVars>
          <dgm:dir/>
          <dgm:resizeHandles val="exact"/>
        </dgm:presLayoutVars>
      </dgm:prSet>
      <dgm:spPr/>
    </dgm:pt>
    <dgm:pt modelId="{8E0B8DD0-789D-45DE-A8AD-B5C2033092CC}" type="pres">
      <dgm:prSet presAssocID="{A7CCB305-9278-4A36-8E96-DF59AF7ED6A4}" presName="composite" presStyleCnt="0"/>
      <dgm:spPr/>
    </dgm:pt>
    <dgm:pt modelId="{620ECEB4-3A61-4224-A9C2-435A089AA7CD}" type="pres">
      <dgm:prSet presAssocID="{A7CCB305-9278-4A36-8E96-DF59AF7ED6A4}" presName="imgShp" presStyleLbl="fgImgPlace1" presStyleIdx="0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59816D0-D700-4E63-B7A6-16A452772820}" type="pres">
      <dgm:prSet presAssocID="{A7CCB305-9278-4A36-8E96-DF59AF7ED6A4}" presName="txShp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13854-0210-45F3-9516-FA58630950FB}" type="pres">
      <dgm:prSet presAssocID="{B0DEA151-5536-4AF5-AD41-2F270DE43615}" presName="spacing" presStyleCnt="0"/>
      <dgm:spPr/>
    </dgm:pt>
    <dgm:pt modelId="{247E3BAC-8906-4DE9-BD97-B71DE77EC3A8}" type="pres">
      <dgm:prSet presAssocID="{FCEDA002-C411-47E2-A0E7-1C07012EBCBA}" presName="composite" presStyleCnt="0"/>
      <dgm:spPr/>
    </dgm:pt>
    <dgm:pt modelId="{D5B3F466-8181-4E0B-A89B-85F41EE1AB6C}" type="pres">
      <dgm:prSet presAssocID="{FCEDA002-C411-47E2-A0E7-1C07012EBCBA}" presName="imgShp" presStyleLbl="fgImgPlace1" presStyleIdx="1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6FFA9EE-EC51-4CA2-BB32-9ABBB419EE65}" type="pres">
      <dgm:prSet presAssocID="{FCEDA002-C411-47E2-A0E7-1C07012EBCBA}" presName="txShp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CC9C2-8E66-4B2E-9D80-8B126771BF83}" type="pres">
      <dgm:prSet presAssocID="{67F938DC-DB8C-4BD1-932E-985446BB0B8C}" presName="spacing" presStyleCnt="0"/>
      <dgm:spPr/>
    </dgm:pt>
    <dgm:pt modelId="{F6174DDE-BDDC-40B8-9695-C48D9392FA8D}" type="pres">
      <dgm:prSet presAssocID="{1070B35F-EC1E-4466-8F6A-5A0B23068199}" presName="composite" presStyleCnt="0"/>
      <dgm:spPr/>
    </dgm:pt>
    <dgm:pt modelId="{01681017-28D6-4DAA-89CB-E13A8DDC83DF}" type="pres">
      <dgm:prSet presAssocID="{1070B35F-EC1E-4466-8F6A-5A0B23068199}" presName="imgShp" presStyleLbl="fgImgPlace1" presStyleIdx="2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A1204B3-8630-41F3-B410-B0E00313E2DB}" type="pres">
      <dgm:prSet presAssocID="{1070B35F-EC1E-4466-8F6A-5A0B23068199}" presName="txShp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52FF8-952F-40E3-A9B2-1DA7523F62CC}" type="pres">
      <dgm:prSet presAssocID="{9A53573F-A7E1-4EBC-B0FF-681181F24A90}" presName="spacing" presStyleCnt="0"/>
      <dgm:spPr/>
    </dgm:pt>
    <dgm:pt modelId="{C7341099-871B-4F31-B0B5-F3D58B8AA12B}" type="pres">
      <dgm:prSet presAssocID="{8B0057AA-961A-4A20-BD55-3DE87C02BF5C}" presName="composite" presStyleCnt="0"/>
      <dgm:spPr/>
    </dgm:pt>
    <dgm:pt modelId="{1879E580-7AB6-4A31-BC1E-E5121139F869}" type="pres">
      <dgm:prSet presAssocID="{8B0057AA-961A-4A20-BD55-3DE87C02BF5C}" presName="imgShp" presStyleLbl="fgImgPlace1" presStyleIdx="3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A9476548-7FF9-4B61-BCD0-5A95AE4A6F62}" type="pres">
      <dgm:prSet presAssocID="{8B0057AA-961A-4A20-BD55-3DE87C02BF5C}" presName="txShp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FB5A85-10F9-4602-BE26-F31FE2D2F3DF}" type="pres">
      <dgm:prSet presAssocID="{8E2F104D-210C-4526-96DD-DD68D82BD4A3}" presName="spacing" presStyleCnt="0"/>
      <dgm:spPr/>
    </dgm:pt>
    <dgm:pt modelId="{ADF196AA-D2F4-4EF2-8644-C642D0A022A8}" type="pres">
      <dgm:prSet presAssocID="{FF99F453-E884-41D4-906F-FBEA81B9A1EB}" presName="composite" presStyleCnt="0"/>
      <dgm:spPr/>
    </dgm:pt>
    <dgm:pt modelId="{753F1638-2B50-487A-91DE-953941AA0C26}" type="pres">
      <dgm:prSet presAssocID="{FF99F453-E884-41D4-906F-FBEA81B9A1EB}" presName="imgShp" presStyleLbl="fgImgPlace1" presStyleIdx="4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7775439-9970-42BC-9ED3-E0E1D512A7E0}" type="pres">
      <dgm:prSet presAssocID="{FF99F453-E884-41D4-906F-FBEA81B9A1EB}" presName="txShp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C54D2-A433-4EAB-B622-0D6636A3AECC}" type="pres">
      <dgm:prSet presAssocID="{84E445DF-E567-4A3B-AD74-2FF41063B24F}" presName="spacing" presStyleCnt="0"/>
      <dgm:spPr/>
    </dgm:pt>
    <dgm:pt modelId="{0CA858F4-7A6E-45CD-872F-FEA1509613D1}" type="pres">
      <dgm:prSet presAssocID="{CE1982B2-48C4-449A-9B63-5584331BB2B3}" presName="composite" presStyleCnt="0"/>
      <dgm:spPr/>
    </dgm:pt>
    <dgm:pt modelId="{110EAC0B-E086-45D7-9153-A86AFBA1685C}" type="pres">
      <dgm:prSet presAssocID="{CE1982B2-48C4-449A-9B63-5584331BB2B3}" presName="imgShp" presStyleLbl="fgImgPlace1" presStyleIdx="5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419F4E8-18CC-4A70-BC84-D577F4650C8B}" type="pres">
      <dgm:prSet presAssocID="{CE1982B2-48C4-449A-9B63-5584331BB2B3}" presName="txShp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2B7C0-6578-4BAA-8DAA-67D888647F45}" type="pres">
      <dgm:prSet presAssocID="{CAE7D463-D34A-465D-8C3C-B34365C4308E}" presName="spacing" presStyleCnt="0"/>
      <dgm:spPr/>
    </dgm:pt>
    <dgm:pt modelId="{93C029E6-8537-4DBC-976E-DBAAF5116D3D}" type="pres">
      <dgm:prSet presAssocID="{8AD63BAD-4B1C-4E95-BD89-91132D61B7CA}" presName="composite" presStyleCnt="0"/>
      <dgm:spPr/>
    </dgm:pt>
    <dgm:pt modelId="{332CA11D-15DA-4075-A6C0-B43929065081}" type="pres">
      <dgm:prSet presAssocID="{8AD63BAD-4B1C-4E95-BD89-91132D61B7CA}" presName="imgShp" presStyleLbl="fgImgPlace1" presStyleIdx="6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04EC9AD5-3A9D-45B8-A126-CF072E8DCE02}" type="pres">
      <dgm:prSet presAssocID="{8AD63BAD-4B1C-4E95-BD89-91132D61B7CA}" presName="txShp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5A1E9-F5F8-4467-8EA1-1F0B9F0993E5}" type="pres">
      <dgm:prSet presAssocID="{C0CB785B-72C5-45F5-B0AC-656F54E6E168}" presName="spacing" presStyleCnt="0"/>
      <dgm:spPr/>
    </dgm:pt>
    <dgm:pt modelId="{6F536E16-670B-4E10-A525-B3BAD60EBD14}" type="pres">
      <dgm:prSet presAssocID="{4810276F-AD62-482E-873E-80DAED07D228}" presName="composite" presStyleCnt="0"/>
      <dgm:spPr/>
    </dgm:pt>
    <dgm:pt modelId="{9413DA3D-F3C9-4826-AD55-5C71CF99E203}" type="pres">
      <dgm:prSet presAssocID="{4810276F-AD62-482E-873E-80DAED07D228}" presName="imgShp" presStyleLbl="fgImgPlace1" presStyleIdx="7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F53C4A03-AA7F-4434-88FF-02C07BE98924}" type="pres">
      <dgm:prSet presAssocID="{4810276F-AD62-482E-873E-80DAED07D228}" presName="txShp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FADBFA-B350-4C38-8A97-DCE9F48F7EA1}" type="pres">
      <dgm:prSet presAssocID="{392F7999-D0AA-416B-B07A-A6EE1EE39A28}" presName="spacing" presStyleCnt="0"/>
      <dgm:spPr/>
    </dgm:pt>
    <dgm:pt modelId="{03DFB3CE-8426-431F-B916-1A6100BD8BCA}" type="pres">
      <dgm:prSet presAssocID="{4A3229D6-F46B-4653-885D-8B93E5E406E7}" presName="composite" presStyleCnt="0"/>
      <dgm:spPr/>
    </dgm:pt>
    <dgm:pt modelId="{850607E2-9143-4D5C-9517-7F46A55C2CCA}" type="pres">
      <dgm:prSet presAssocID="{4A3229D6-F46B-4653-885D-8B93E5E406E7}" presName="imgShp" presStyleLbl="fgImgPlace1" presStyleIdx="8" presStyleCnt="9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</dgm:pt>
    <dgm:pt modelId="{D42ED128-AEB8-404F-A72B-588C798719E6}" type="pres">
      <dgm:prSet presAssocID="{4A3229D6-F46B-4653-885D-8B93E5E406E7}" presName="txShp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492958-F632-4200-9239-483C03EFCB1F}" srcId="{21346889-A73A-47D4-9D5F-BA8C648AA13F}" destId="{8AD63BAD-4B1C-4E95-BD89-91132D61B7CA}" srcOrd="6" destOrd="0" parTransId="{46B5D61E-DDA6-4B2A-B5AE-FB7C4A6DF512}" sibTransId="{C0CB785B-72C5-45F5-B0AC-656F54E6E168}"/>
    <dgm:cxn modelId="{87756647-A18E-4208-ABF2-FB9FDF98D306}" type="presOf" srcId="{CE1982B2-48C4-449A-9B63-5584331BB2B3}" destId="{D419F4E8-18CC-4A70-BC84-D577F4650C8B}" srcOrd="0" destOrd="0" presId="urn:microsoft.com/office/officeart/2005/8/layout/vList3#1"/>
    <dgm:cxn modelId="{D29B6EEB-62DE-4532-BCC2-CC4BAB97ABAA}" srcId="{21346889-A73A-47D4-9D5F-BA8C648AA13F}" destId="{1070B35F-EC1E-4466-8F6A-5A0B23068199}" srcOrd="2" destOrd="0" parTransId="{4F84B712-FDE3-46F0-9D18-7FFDAFFC149E}" sibTransId="{9A53573F-A7E1-4EBC-B0FF-681181F24A90}"/>
    <dgm:cxn modelId="{09626BCD-46A9-4FDE-B187-1089DEEF3307}" type="presOf" srcId="{FF99F453-E884-41D4-906F-FBEA81B9A1EB}" destId="{F7775439-9970-42BC-9ED3-E0E1D512A7E0}" srcOrd="0" destOrd="0" presId="urn:microsoft.com/office/officeart/2005/8/layout/vList3#1"/>
    <dgm:cxn modelId="{E56C9679-35EF-4D76-8084-2EADBEC879F8}" type="presOf" srcId="{A7CCB305-9278-4A36-8E96-DF59AF7ED6A4}" destId="{F59816D0-D700-4E63-B7A6-16A452772820}" srcOrd="0" destOrd="0" presId="urn:microsoft.com/office/officeart/2005/8/layout/vList3#1"/>
    <dgm:cxn modelId="{195B94A7-52D7-42BF-8B92-D105D1BDA782}" type="presOf" srcId="{4A3229D6-F46B-4653-885D-8B93E5E406E7}" destId="{D42ED128-AEB8-404F-A72B-588C798719E6}" srcOrd="0" destOrd="0" presId="urn:microsoft.com/office/officeart/2005/8/layout/vList3#1"/>
    <dgm:cxn modelId="{6F61F055-85D3-41C1-94EA-29117524B58C}" type="presOf" srcId="{1070B35F-EC1E-4466-8F6A-5A0B23068199}" destId="{CA1204B3-8630-41F3-B410-B0E00313E2DB}" srcOrd="0" destOrd="0" presId="urn:microsoft.com/office/officeart/2005/8/layout/vList3#1"/>
    <dgm:cxn modelId="{7C461637-F9F3-46CE-8614-C6C76448F2C4}" srcId="{21346889-A73A-47D4-9D5F-BA8C648AA13F}" destId="{FCEDA002-C411-47E2-A0E7-1C07012EBCBA}" srcOrd="1" destOrd="0" parTransId="{0CDCFB27-ACFE-4432-9A88-1F332D25ACD6}" sibTransId="{67F938DC-DB8C-4BD1-932E-985446BB0B8C}"/>
    <dgm:cxn modelId="{8C6B4342-AC31-4D5F-B7F6-338942C14DA5}" srcId="{21346889-A73A-47D4-9D5F-BA8C648AA13F}" destId="{FF99F453-E884-41D4-906F-FBEA81B9A1EB}" srcOrd="4" destOrd="0" parTransId="{597D5024-B601-452F-8FC8-31519F19B049}" sibTransId="{84E445DF-E567-4A3B-AD74-2FF41063B24F}"/>
    <dgm:cxn modelId="{C486A2B7-57C6-46C5-826F-C9FFD29AE7B6}" srcId="{21346889-A73A-47D4-9D5F-BA8C648AA13F}" destId="{CE1982B2-48C4-449A-9B63-5584331BB2B3}" srcOrd="5" destOrd="0" parTransId="{BCA52B8B-C58C-4007-A1BC-BD47523E2A6C}" sibTransId="{CAE7D463-D34A-465D-8C3C-B34365C4308E}"/>
    <dgm:cxn modelId="{32C056F4-02B0-4870-83D8-C50CEC7778AB}" srcId="{21346889-A73A-47D4-9D5F-BA8C648AA13F}" destId="{8B0057AA-961A-4A20-BD55-3DE87C02BF5C}" srcOrd="3" destOrd="0" parTransId="{05606D71-11E4-42ED-8BB2-10CD42BBCBA6}" sibTransId="{8E2F104D-210C-4526-96DD-DD68D82BD4A3}"/>
    <dgm:cxn modelId="{F9F5C568-A704-4443-B30A-4AF10B3C0B2F}" type="presOf" srcId="{8B0057AA-961A-4A20-BD55-3DE87C02BF5C}" destId="{A9476548-7FF9-4B61-BCD0-5A95AE4A6F62}" srcOrd="0" destOrd="0" presId="urn:microsoft.com/office/officeart/2005/8/layout/vList3#1"/>
    <dgm:cxn modelId="{7701AA5F-42E3-4C3C-8D23-6D9E7927C62D}" type="presOf" srcId="{4810276F-AD62-482E-873E-80DAED07D228}" destId="{F53C4A03-AA7F-4434-88FF-02C07BE98924}" srcOrd="0" destOrd="0" presId="urn:microsoft.com/office/officeart/2005/8/layout/vList3#1"/>
    <dgm:cxn modelId="{87BB81A1-D530-4EF5-9DA5-868CC2BD6633}" type="presOf" srcId="{FCEDA002-C411-47E2-A0E7-1C07012EBCBA}" destId="{D6FFA9EE-EC51-4CA2-BB32-9ABBB419EE65}" srcOrd="0" destOrd="0" presId="urn:microsoft.com/office/officeart/2005/8/layout/vList3#1"/>
    <dgm:cxn modelId="{8671098E-D4B9-4B35-994B-3F0E1CBD5F7A}" type="presOf" srcId="{21346889-A73A-47D4-9D5F-BA8C648AA13F}" destId="{A2643498-78F5-40BB-9C53-711316AA6FF1}" srcOrd="0" destOrd="0" presId="urn:microsoft.com/office/officeart/2005/8/layout/vList3#1"/>
    <dgm:cxn modelId="{7CCD9E04-FCD6-40D8-AA24-27A747CA570D}" srcId="{21346889-A73A-47D4-9D5F-BA8C648AA13F}" destId="{4810276F-AD62-482E-873E-80DAED07D228}" srcOrd="7" destOrd="0" parTransId="{A5AE4500-6F20-4BA2-B591-FF710C2B24F9}" sibTransId="{392F7999-D0AA-416B-B07A-A6EE1EE39A28}"/>
    <dgm:cxn modelId="{0DF0384A-D751-4F16-9C17-6AEB29F1B054}" srcId="{21346889-A73A-47D4-9D5F-BA8C648AA13F}" destId="{A7CCB305-9278-4A36-8E96-DF59AF7ED6A4}" srcOrd="0" destOrd="0" parTransId="{9CAE1B33-8D9C-4CA6-B613-3EE79109AE4E}" sibTransId="{B0DEA151-5536-4AF5-AD41-2F270DE43615}"/>
    <dgm:cxn modelId="{59FEE651-0044-4FD9-97B0-4C83076DCBAF}" type="presOf" srcId="{8AD63BAD-4B1C-4E95-BD89-91132D61B7CA}" destId="{04EC9AD5-3A9D-45B8-A126-CF072E8DCE02}" srcOrd="0" destOrd="0" presId="urn:microsoft.com/office/officeart/2005/8/layout/vList3#1"/>
    <dgm:cxn modelId="{21BF9417-5754-408F-899D-3F186C04A405}" srcId="{21346889-A73A-47D4-9D5F-BA8C648AA13F}" destId="{4A3229D6-F46B-4653-885D-8B93E5E406E7}" srcOrd="8" destOrd="0" parTransId="{C973DB46-7D3C-4014-802A-36DB9B161144}" sibTransId="{229771F6-FC66-462C-A814-03637C20A28E}"/>
    <dgm:cxn modelId="{0CDEAF3B-682F-46F3-9A33-AAE615C5A1FF}" type="presParOf" srcId="{A2643498-78F5-40BB-9C53-711316AA6FF1}" destId="{8E0B8DD0-789D-45DE-A8AD-B5C2033092CC}" srcOrd="0" destOrd="0" presId="urn:microsoft.com/office/officeart/2005/8/layout/vList3#1"/>
    <dgm:cxn modelId="{62CA8C0A-B1CD-4F16-9977-DFFA37ABB1F5}" type="presParOf" srcId="{8E0B8DD0-789D-45DE-A8AD-B5C2033092CC}" destId="{620ECEB4-3A61-4224-A9C2-435A089AA7CD}" srcOrd="0" destOrd="0" presId="urn:microsoft.com/office/officeart/2005/8/layout/vList3#1"/>
    <dgm:cxn modelId="{2A20BDBB-2B85-4458-9B48-44110742F261}" type="presParOf" srcId="{8E0B8DD0-789D-45DE-A8AD-B5C2033092CC}" destId="{F59816D0-D700-4E63-B7A6-16A452772820}" srcOrd="1" destOrd="0" presId="urn:microsoft.com/office/officeart/2005/8/layout/vList3#1"/>
    <dgm:cxn modelId="{D7173B6A-DF9B-45DC-B97E-EC97C07FF36B}" type="presParOf" srcId="{A2643498-78F5-40BB-9C53-711316AA6FF1}" destId="{7F913854-0210-45F3-9516-FA58630950FB}" srcOrd="1" destOrd="0" presId="urn:microsoft.com/office/officeart/2005/8/layout/vList3#1"/>
    <dgm:cxn modelId="{0D4CFF74-F8FC-4841-B1D6-650930FCC495}" type="presParOf" srcId="{A2643498-78F5-40BB-9C53-711316AA6FF1}" destId="{247E3BAC-8906-4DE9-BD97-B71DE77EC3A8}" srcOrd="2" destOrd="0" presId="urn:microsoft.com/office/officeart/2005/8/layout/vList3#1"/>
    <dgm:cxn modelId="{B3A15533-5939-4AED-A905-2E85DAF1FBE5}" type="presParOf" srcId="{247E3BAC-8906-4DE9-BD97-B71DE77EC3A8}" destId="{D5B3F466-8181-4E0B-A89B-85F41EE1AB6C}" srcOrd="0" destOrd="0" presId="urn:microsoft.com/office/officeart/2005/8/layout/vList3#1"/>
    <dgm:cxn modelId="{56D0DCE1-60BF-4EAE-874A-FE0C003DCE5B}" type="presParOf" srcId="{247E3BAC-8906-4DE9-BD97-B71DE77EC3A8}" destId="{D6FFA9EE-EC51-4CA2-BB32-9ABBB419EE65}" srcOrd="1" destOrd="0" presId="urn:microsoft.com/office/officeart/2005/8/layout/vList3#1"/>
    <dgm:cxn modelId="{12491792-E5BC-45C4-9426-5459260DD1F1}" type="presParOf" srcId="{A2643498-78F5-40BB-9C53-711316AA6FF1}" destId="{A97CC9C2-8E66-4B2E-9D80-8B126771BF83}" srcOrd="3" destOrd="0" presId="urn:microsoft.com/office/officeart/2005/8/layout/vList3#1"/>
    <dgm:cxn modelId="{2DD31F76-886E-42CE-A3E2-4F757FBACEDD}" type="presParOf" srcId="{A2643498-78F5-40BB-9C53-711316AA6FF1}" destId="{F6174DDE-BDDC-40B8-9695-C48D9392FA8D}" srcOrd="4" destOrd="0" presId="urn:microsoft.com/office/officeart/2005/8/layout/vList3#1"/>
    <dgm:cxn modelId="{51569094-6865-445C-B9FB-5D0AAA6E54A3}" type="presParOf" srcId="{F6174DDE-BDDC-40B8-9695-C48D9392FA8D}" destId="{01681017-28D6-4DAA-89CB-E13A8DDC83DF}" srcOrd="0" destOrd="0" presId="urn:microsoft.com/office/officeart/2005/8/layout/vList3#1"/>
    <dgm:cxn modelId="{8B684C9A-65F6-4B86-A16A-AFBB9ECB3D98}" type="presParOf" srcId="{F6174DDE-BDDC-40B8-9695-C48D9392FA8D}" destId="{CA1204B3-8630-41F3-B410-B0E00313E2DB}" srcOrd="1" destOrd="0" presId="urn:microsoft.com/office/officeart/2005/8/layout/vList3#1"/>
    <dgm:cxn modelId="{A7C52327-46C3-4A9A-A5DC-2B6F9204B82D}" type="presParOf" srcId="{A2643498-78F5-40BB-9C53-711316AA6FF1}" destId="{AFA52FF8-952F-40E3-A9B2-1DA7523F62CC}" srcOrd="5" destOrd="0" presId="urn:microsoft.com/office/officeart/2005/8/layout/vList3#1"/>
    <dgm:cxn modelId="{5EC00D39-DA94-48C8-B34C-BAAAD68035A6}" type="presParOf" srcId="{A2643498-78F5-40BB-9C53-711316AA6FF1}" destId="{C7341099-871B-4F31-B0B5-F3D58B8AA12B}" srcOrd="6" destOrd="0" presId="urn:microsoft.com/office/officeart/2005/8/layout/vList3#1"/>
    <dgm:cxn modelId="{C7FE0E37-D4BE-492F-BA36-2824CB479067}" type="presParOf" srcId="{C7341099-871B-4F31-B0B5-F3D58B8AA12B}" destId="{1879E580-7AB6-4A31-BC1E-E5121139F869}" srcOrd="0" destOrd="0" presId="urn:microsoft.com/office/officeart/2005/8/layout/vList3#1"/>
    <dgm:cxn modelId="{FA6B004B-6BF6-466C-955A-CDF46BF459BE}" type="presParOf" srcId="{C7341099-871B-4F31-B0B5-F3D58B8AA12B}" destId="{A9476548-7FF9-4B61-BCD0-5A95AE4A6F62}" srcOrd="1" destOrd="0" presId="urn:microsoft.com/office/officeart/2005/8/layout/vList3#1"/>
    <dgm:cxn modelId="{32F55A02-AD3A-42E5-9454-33B79D897F09}" type="presParOf" srcId="{A2643498-78F5-40BB-9C53-711316AA6FF1}" destId="{49FB5A85-10F9-4602-BE26-F31FE2D2F3DF}" srcOrd="7" destOrd="0" presId="urn:microsoft.com/office/officeart/2005/8/layout/vList3#1"/>
    <dgm:cxn modelId="{D889B722-92E9-4D68-9F0C-8853ACE761DD}" type="presParOf" srcId="{A2643498-78F5-40BB-9C53-711316AA6FF1}" destId="{ADF196AA-D2F4-4EF2-8644-C642D0A022A8}" srcOrd="8" destOrd="0" presId="urn:microsoft.com/office/officeart/2005/8/layout/vList3#1"/>
    <dgm:cxn modelId="{EAA5F68C-B4B7-4EAA-B974-48ACB6030CA3}" type="presParOf" srcId="{ADF196AA-D2F4-4EF2-8644-C642D0A022A8}" destId="{753F1638-2B50-487A-91DE-953941AA0C26}" srcOrd="0" destOrd="0" presId="urn:microsoft.com/office/officeart/2005/8/layout/vList3#1"/>
    <dgm:cxn modelId="{B2746CBF-4D67-4CCA-B6B5-5A4D856ED3CE}" type="presParOf" srcId="{ADF196AA-D2F4-4EF2-8644-C642D0A022A8}" destId="{F7775439-9970-42BC-9ED3-E0E1D512A7E0}" srcOrd="1" destOrd="0" presId="urn:microsoft.com/office/officeart/2005/8/layout/vList3#1"/>
    <dgm:cxn modelId="{85F0E67C-0771-4D6F-B536-77ABB9562A1B}" type="presParOf" srcId="{A2643498-78F5-40BB-9C53-711316AA6FF1}" destId="{E12C54D2-A433-4EAB-B622-0D6636A3AECC}" srcOrd="9" destOrd="0" presId="urn:microsoft.com/office/officeart/2005/8/layout/vList3#1"/>
    <dgm:cxn modelId="{E8394550-D4EA-42C4-8E31-4C13E45A7FAC}" type="presParOf" srcId="{A2643498-78F5-40BB-9C53-711316AA6FF1}" destId="{0CA858F4-7A6E-45CD-872F-FEA1509613D1}" srcOrd="10" destOrd="0" presId="urn:microsoft.com/office/officeart/2005/8/layout/vList3#1"/>
    <dgm:cxn modelId="{13C855B3-0926-4FB2-89EF-5B9106026524}" type="presParOf" srcId="{0CA858F4-7A6E-45CD-872F-FEA1509613D1}" destId="{110EAC0B-E086-45D7-9153-A86AFBA1685C}" srcOrd="0" destOrd="0" presId="urn:microsoft.com/office/officeart/2005/8/layout/vList3#1"/>
    <dgm:cxn modelId="{A9BB7F75-E7CD-43D0-AA2E-F5AC7E3E9DEA}" type="presParOf" srcId="{0CA858F4-7A6E-45CD-872F-FEA1509613D1}" destId="{D419F4E8-18CC-4A70-BC84-D577F4650C8B}" srcOrd="1" destOrd="0" presId="urn:microsoft.com/office/officeart/2005/8/layout/vList3#1"/>
    <dgm:cxn modelId="{ACC498A2-CD69-467E-A7CD-DFBDB8FB8489}" type="presParOf" srcId="{A2643498-78F5-40BB-9C53-711316AA6FF1}" destId="{3B12B7C0-6578-4BAA-8DAA-67D888647F45}" srcOrd="11" destOrd="0" presId="urn:microsoft.com/office/officeart/2005/8/layout/vList3#1"/>
    <dgm:cxn modelId="{CF915C08-AB34-4851-8C9D-154E732A8180}" type="presParOf" srcId="{A2643498-78F5-40BB-9C53-711316AA6FF1}" destId="{93C029E6-8537-4DBC-976E-DBAAF5116D3D}" srcOrd="12" destOrd="0" presId="urn:microsoft.com/office/officeart/2005/8/layout/vList3#1"/>
    <dgm:cxn modelId="{7D3D0929-4725-4102-889C-7DDE53B46750}" type="presParOf" srcId="{93C029E6-8537-4DBC-976E-DBAAF5116D3D}" destId="{332CA11D-15DA-4075-A6C0-B43929065081}" srcOrd="0" destOrd="0" presId="urn:microsoft.com/office/officeart/2005/8/layout/vList3#1"/>
    <dgm:cxn modelId="{76EB7DD6-ED16-4B72-AA48-0F0A00238F69}" type="presParOf" srcId="{93C029E6-8537-4DBC-976E-DBAAF5116D3D}" destId="{04EC9AD5-3A9D-45B8-A126-CF072E8DCE02}" srcOrd="1" destOrd="0" presId="urn:microsoft.com/office/officeart/2005/8/layout/vList3#1"/>
    <dgm:cxn modelId="{2DD7A753-5D7F-4F7D-85F5-FA0CAACFD6B4}" type="presParOf" srcId="{A2643498-78F5-40BB-9C53-711316AA6FF1}" destId="{7165A1E9-F5F8-4467-8EA1-1F0B9F0993E5}" srcOrd="13" destOrd="0" presId="urn:microsoft.com/office/officeart/2005/8/layout/vList3#1"/>
    <dgm:cxn modelId="{C82FBE19-9770-41AF-826B-63492C5272F3}" type="presParOf" srcId="{A2643498-78F5-40BB-9C53-711316AA6FF1}" destId="{6F536E16-670B-4E10-A525-B3BAD60EBD14}" srcOrd="14" destOrd="0" presId="urn:microsoft.com/office/officeart/2005/8/layout/vList3#1"/>
    <dgm:cxn modelId="{CB72C3BF-0DBA-4221-A91B-5B1B746DC338}" type="presParOf" srcId="{6F536E16-670B-4E10-A525-B3BAD60EBD14}" destId="{9413DA3D-F3C9-4826-AD55-5C71CF99E203}" srcOrd="0" destOrd="0" presId="urn:microsoft.com/office/officeart/2005/8/layout/vList3#1"/>
    <dgm:cxn modelId="{AC53C240-5ADE-40FA-A6AB-2441D1CEE80A}" type="presParOf" srcId="{6F536E16-670B-4E10-A525-B3BAD60EBD14}" destId="{F53C4A03-AA7F-4434-88FF-02C07BE98924}" srcOrd="1" destOrd="0" presId="urn:microsoft.com/office/officeart/2005/8/layout/vList3#1"/>
    <dgm:cxn modelId="{F2079A2B-CC0F-4164-A861-4B8222A9672E}" type="presParOf" srcId="{A2643498-78F5-40BB-9C53-711316AA6FF1}" destId="{1FFADBFA-B350-4C38-8A97-DCE9F48F7EA1}" srcOrd="15" destOrd="0" presId="urn:microsoft.com/office/officeart/2005/8/layout/vList3#1"/>
    <dgm:cxn modelId="{C19C30A4-4423-4F91-9AAB-9668F34A2BA5}" type="presParOf" srcId="{A2643498-78F5-40BB-9C53-711316AA6FF1}" destId="{03DFB3CE-8426-431F-B916-1A6100BD8BCA}" srcOrd="16" destOrd="0" presId="urn:microsoft.com/office/officeart/2005/8/layout/vList3#1"/>
    <dgm:cxn modelId="{24796EEC-965E-4BCD-9C61-3857192FA6E0}" type="presParOf" srcId="{03DFB3CE-8426-431F-B916-1A6100BD8BCA}" destId="{850607E2-9143-4D5C-9517-7F46A55C2CCA}" srcOrd="0" destOrd="0" presId="urn:microsoft.com/office/officeart/2005/8/layout/vList3#1"/>
    <dgm:cxn modelId="{EAA75AE6-1CC8-45AF-88B6-64CBCF3CE547}" type="presParOf" srcId="{03DFB3CE-8426-431F-B916-1A6100BD8BCA}" destId="{D42ED128-AEB8-404F-A72B-588C798719E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0D17EE2-27D8-49D7-B11D-990B8DF4D6DF}" type="doc">
      <dgm:prSet loTypeId="urn:microsoft.com/office/officeart/2005/8/layout/chevron2" loCatId="process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1EAA8046-0633-49D3-9494-B5E9AE5E0D4A}">
      <dgm:prSet phldrT="[Текст]"/>
      <dgm:spPr/>
      <dgm:t>
        <a:bodyPr/>
        <a:lstStyle/>
        <a:p>
          <a:r>
            <a:rPr lang="ru-RU" b="1" dirty="0" smtClean="0"/>
            <a:t>1</a:t>
          </a:r>
          <a:endParaRPr lang="ru-RU" b="1" dirty="0"/>
        </a:p>
      </dgm:t>
    </dgm:pt>
    <dgm:pt modelId="{470A46F8-438F-41CF-B26E-145E82D64729}" type="parTrans" cxnId="{E1ACDB6F-D896-4513-9C5D-4DE255F2FBA2}">
      <dgm:prSet/>
      <dgm:spPr/>
      <dgm:t>
        <a:bodyPr/>
        <a:lstStyle/>
        <a:p>
          <a:endParaRPr lang="ru-RU" b="1"/>
        </a:p>
      </dgm:t>
    </dgm:pt>
    <dgm:pt modelId="{9904ECBF-ADDC-4A66-81BB-65BD3E31807E}" type="sibTrans" cxnId="{E1ACDB6F-D896-4513-9C5D-4DE255F2FBA2}">
      <dgm:prSet/>
      <dgm:spPr/>
      <dgm:t>
        <a:bodyPr/>
        <a:lstStyle/>
        <a:p>
          <a:endParaRPr lang="ru-RU" b="1"/>
        </a:p>
      </dgm:t>
    </dgm:pt>
    <dgm:pt modelId="{DB76B489-B2D0-4ECA-BAC1-B23D3E27132F}">
      <dgm:prSet phldrT="[Текст]"/>
      <dgm:spPr/>
      <dgm:t>
        <a:bodyPr/>
        <a:lstStyle/>
        <a:p>
          <a:r>
            <a:rPr lang="ru-RU" b="1" dirty="0" smtClean="0"/>
            <a:t>обеспечение роста благосостояния собственников корпорации</a:t>
          </a:r>
          <a:endParaRPr lang="ru-RU" b="1" dirty="0"/>
        </a:p>
      </dgm:t>
    </dgm:pt>
    <dgm:pt modelId="{8C7B92EE-E12A-4A55-99FB-3D73FD2A50AF}" type="parTrans" cxnId="{5E34E981-33DA-482C-BE6D-1610EC57786A}">
      <dgm:prSet/>
      <dgm:spPr/>
      <dgm:t>
        <a:bodyPr/>
        <a:lstStyle/>
        <a:p>
          <a:endParaRPr lang="ru-RU" b="1"/>
        </a:p>
      </dgm:t>
    </dgm:pt>
    <dgm:pt modelId="{9C497447-F812-4731-AF2B-D4E48ABE17A0}" type="sibTrans" cxnId="{5E34E981-33DA-482C-BE6D-1610EC57786A}">
      <dgm:prSet/>
      <dgm:spPr/>
      <dgm:t>
        <a:bodyPr/>
        <a:lstStyle/>
        <a:p>
          <a:endParaRPr lang="ru-RU" b="1"/>
        </a:p>
      </dgm:t>
    </dgm:pt>
    <dgm:pt modelId="{BA5265DC-4194-4F85-B02A-A53CF79CB5AC}">
      <dgm:prSet phldrT="[Текст]"/>
      <dgm:spPr/>
      <dgm:t>
        <a:bodyPr/>
        <a:lstStyle/>
        <a:p>
          <a:r>
            <a:rPr lang="ru-RU" b="1" dirty="0" smtClean="0"/>
            <a:t>2</a:t>
          </a:r>
          <a:endParaRPr lang="ru-RU" b="1" dirty="0"/>
        </a:p>
      </dgm:t>
    </dgm:pt>
    <dgm:pt modelId="{B2D25137-9080-473F-962E-6DC8DCC8A8E1}" type="parTrans" cxnId="{3AC9B309-99E6-4E56-9599-8DDC875A226A}">
      <dgm:prSet/>
      <dgm:spPr/>
      <dgm:t>
        <a:bodyPr/>
        <a:lstStyle/>
        <a:p>
          <a:endParaRPr lang="ru-RU" b="1"/>
        </a:p>
      </dgm:t>
    </dgm:pt>
    <dgm:pt modelId="{C241DAF8-C9C8-4A6D-8A9E-A27EF5DFAA70}" type="sibTrans" cxnId="{3AC9B309-99E6-4E56-9599-8DDC875A226A}">
      <dgm:prSet/>
      <dgm:spPr/>
      <dgm:t>
        <a:bodyPr/>
        <a:lstStyle/>
        <a:p>
          <a:endParaRPr lang="ru-RU" b="1"/>
        </a:p>
      </dgm:t>
    </dgm:pt>
    <dgm:pt modelId="{8EC526E7-345F-4BD0-AAA4-AF9F9EBF43BA}">
      <dgm:prSet phldrT="[Текст]"/>
      <dgm:spPr/>
      <dgm:t>
        <a:bodyPr/>
        <a:lstStyle/>
        <a:p>
          <a:r>
            <a:rPr lang="ru-RU" b="1" dirty="0" smtClean="0"/>
            <a:t>7</a:t>
          </a:r>
          <a:endParaRPr lang="ru-RU" b="1" dirty="0"/>
        </a:p>
      </dgm:t>
    </dgm:pt>
    <dgm:pt modelId="{89586518-4999-437B-8380-2B1075824100}" type="parTrans" cxnId="{6ABA9E66-C844-4FAF-88CD-153CF495075B}">
      <dgm:prSet/>
      <dgm:spPr/>
      <dgm:t>
        <a:bodyPr/>
        <a:lstStyle/>
        <a:p>
          <a:endParaRPr lang="ru-RU" b="1"/>
        </a:p>
      </dgm:t>
    </dgm:pt>
    <dgm:pt modelId="{AFB24BCC-D84E-46ED-92E9-392D50B32E87}" type="sibTrans" cxnId="{6ABA9E66-C844-4FAF-88CD-153CF495075B}">
      <dgm:prSet/>
      <dgm:spPr/>
      <dgm:t>
        <a:bodyPr/>
        <a:lstStyle/>
        <a:p>
          <a:endParaRPr lang="ru-RU" b="1"/>
        </a:p>
      </dgm:t>
    </dgm:pt>
    <dgm:pt modelId="{912771E5-DE37-471D-9307-7A288298C48F}">
      <dgm:prSet phldrT="[Текст]"/>
      <dgm:spPr/>
      <dgm:t>
        <a:bodyPr/>
        <a:lstStyle/>
        <a:p>
          <a:r>
            <a:rPr lang="ru-RU" b="1" dirty="0" smtClean="0"/>
            <a:t>создание предпосылок и условий финансирования инновационного развития</a:t>
          </a:r>
          <a:endParaRPr lang="ru-RU" b="1" dirty="0"/>
        </a:p>
      </dgm:t>
    </dgm:pt>
    <dgm:pt modelId="{51EC2C61-D5BF-4E6C-8B39-0A00AA8363E7}" type="parTrans" cxnId="{CDCA0A66-DC37-45B0-A324-F7CB4816F3A8}">
      <dgm:prSet/>
      <dgm:spPr/>
      <dgm:t>
        <a:bodyPr/>
        <a:lstStyle/>
        <a:p>
          <a:endParaRPr lang="ru-RU" b="1"/>
        </a:p>
      </dgm:t>
    </dgm:pt>
    <dgm:pt modelId="{50031273-B372-4A81-A4CD-E077CDD419CF}" type="sibTrans" cxnId="{CDCA0A66-DC37-45B0-A324-F7CB4816F3A8}">
      <dgm:prSet/>
      <dgm:spPr/>
      <dgm:t>
        <a:bodyPr/>
        <a:lstStyle/>
        <a:p>
          <a:endParaRPr lang="ru-RU" b="1"/>
        </a:p>
      </dgm:t>
    </dgm:pt>
    <dgm:pt modelId="{59315530-37F4-4CD8-9943-885E13F60D80}">
      <dgm:prSet/>
      <dgm:spPr/>
      <dgm:t>
        <a:bodyPr/>
        <a:lstStyle/>
        <a:p>
          <a:r>
            <a:rPr lang="ru-RU" b="1" dirty="0" smtClean="0"/>
            <a:t>6</a:t>
          </a:r>
          <a:endParaRPr lang="ru-RU" b="1" dirty="0"/>
        </a:p>
      </dgm:t>
    </dgm:pt>
    <dgm:pt modelId="{A544BFA2-2961-467C-980E-31AF7C49F839}" type="parTrans" cxnId="{26D8C567-AEA0-46A6-B038-241BDD48155D}">
      <dgm:prSet/>
      <dgm:spPr/>
      <dgm:t>
        <a:bodyPr/>
        <a:lstStyle/>
        <a:p>
          <a:endParaRPr lang="ru-RU" b="1"/>
        </a:p>
      </dgm:t>
    </dgm:pt>
    <dgm:pt modelId="{F6B10A93-5F9B-440B-AF88-002C7AFE07AB}" type="sibTrans" cxnId="{26D8C567-AEA0-46A6-B038-241BDD48155D}">
      <dgm:prSet/>
      <dgm:spPr/>
      <dgm:t>
        <a:bodyPr/>
        <a:lstStyle/>
        <a:p>
          <a:endParaRPr lang="ru-RU" b="1"/>
        </a:p>
      </dgm:t>
    </dgm:pt>
    <dgm:pt modelId="{2E88DE99-D138-46F9-B7E2-4376FBEEADF3}">
      <dgm:prSet/>
      <dgm:spPr/>
      <dgm:t>
        <a:bodyPr/>
        <a:lstStyle/>
        <a:p>
          <a:r>
            <a:rPr lang="ru-RU" b="1" dirty="0" smtClean="0"/>
            <a:t>3</a:t>
          </a:r>
          <a:endParaRPr lang="ru-RU" b="1" dirty="0"/>
        </a:p>
      </dgm:t>
    </dgm:pt>
    <dgm:pt modelId="{B9621770-02B4-4317-99E1-31B8F8422936}" type="parTrans" cxnId="{BE138975-33EC-413B-AD91-7FF8CBFD4303}">
      <dgm:prSet/>
      <dgm:spPr/>
      <dgm:t>
        <a:bodyPr/>
        <a:lstStyle/>
        <a:p>
          <a:endParaRPr lang="ru-RU" b="1"/>
        </a:p>
      </dgm:t>
    </dgm:pt>
    <dgm:pt modelId="{7D43A765-584C-48F6-847B-4C4BE2A255F2}" type="sibTrans" cxnId="{BE138975-33EC-413B-AD91-7FF8CBFD4303}">
      <dgm:prSet/>
      <dgm:spPr/>
      <dgm:t>
        <a:bodyPr/>
        <a:lstStyle/>
        <a:p>
          <a:endParaRPr lang="ru-RU" b="1"/>
        </a:p>
      </dgm:t>
    </dgm:pt>
    <dgm:pt modelId="{C583EDD5-FB61-45B4-9974-A95C4DCAE48E}">
      <dgm:prSet/>
      <dgm:spPr/>
      <dgm:t>
        <a:bodyPr/>
        <a:lstStyle/>
        <a:p>
          <a:r>
            <a:rPr lang="ru-RU" b="1" dirty="0" smtClean="0"/>
            <a:t>4</a:t>
          </a:r>
          <a:endParaRPr lang="ru-RU" b="1" dirty="0"/>
        </a:p>
      </dgm:t>
    </dgm:pt>
    <dgm:pt modelId="{8C9A2110-5C54-4504-B0FB-2A4855028FE0}" type="parTrans" cxnId="{EC40DE5D-F200-49BD-AB12-C17BF90AEF47}">
      <dgm:prSet/>
      <dgm:spPr/>
      <dgm:t>
        <a:bodyPr/>
        <a:lstStyle/>
        <a:p>
          <a:endParaRPr lang="ru-RU" b="1"/>
        </a:p>
      </dgm:t>
    </dgm:pt>
    <dgm:pt modelId="{A85FC3FD-8FC0-4BBA-968B-B219E33A6F1C}" type="sibTrans" cxnId="{EC40DE5D-F200-49BD-AB12-C17BF90AEF47}">
      <dgm:prSet/>
      <dgm:spPr/>
      <dgm:t>
        <a:bodyPr/>
        <a:lstStyle/>
        <a:p>
          <a:endParaRPr lang="ru-RU" b="1"/>
        </a:p>
      </dgm:t>
    </dgm:pt>
    <dgm:pt modelId="{70235D90-6D90-47C0-BB22-CBBBE5231CD3}">
      <dgm:prSet/>
      <dgm:spPr/>
      <dgm:t>
        <a:bodyPr/>
        <a:lstStyle/>
        <a:p>
          <a:r>
            <a:rPr lang="ru-RU" b="1" dirty="0" smtClean="0"/>
            <a:t>5</a:t>
          </a:r>
          <a:endParaRPr lang="ru-RU" b="1" dirty="0"/>
        </a:p>
      </dgm:t>
    </dgm:pt>
    <dgm:pt modelId="{1C661523-7AC5-44BA-9403-59BC7183BE6B}" type="parTrans" cxnId="{8ACBF53E-2E7D-48EF-9267-5005826D999A}">
      <dgm:prSet/>
      <dgm:spPr/>
      <dgm:t>
        <a:bodyPr/>
        <a:lstStyle/>
        <a:p>
          <a:endParaRPr lang="ru-RU" b="1"/>
        </a:p>
      </dgm:t>
    </dgm:pt>
    <dgm:pt modelId="{390965C4-EBFB-464A-8D07-44B882859EE5}" type="sibTrans" cxnId="{8ACBF53E-2E7D-48EF-9267-5005826D999A}">
      <dgm:prSet/>
      <dgm:spPr/>
      <dgm:t>
        <a:bodyPr/>
        <a:lstStyle/>
        <a:p>
          <a:endParaRPr lang="ru-RU" b="1"/>
        </a:p>
      </dgm:t>
    </dgm:pt>
    <dgm:pt modelId="{65E44119-FD8C-42D6-B5AD-E590BACBECBE}">
      <dgm:prSet/>
      <dgm:spPr/>
      <dgm:t>
        <a:bodyPr/>
        <a:lstStyle/>
        <a:p>
          <a:endParaRPr lang="ru-RU" b="1" dirty="0"/>
        </a:p>
      </dgm:t>
    </dgm:pt>
    <dgm:pt modelId="{05CACD6E-2F0D-40AA-9BD8-1FAD77A799E3}" type="parTrans" cxnId="{4B082CCA-36C9-461C-94BA-5B61029B670D}">
      <dgm:prSet/>
      <dgm:spPr/>
      <dgm:t>
        <a:bodyPr/>
        <a:lstStyle/>
        <a:p>
          <a:endParaRPr lang="ru-RU" b="1"/>
        </a:p>
      </dgm:t>
    </dgm:pt>
    <dgm:pt modelId="{0BADF40F-6890-41DC-9E6A-838829413527}" type="sibTrans" cxnId="{4B082CCA-36C9-461C-94BA-5B61029B670D}">
      <dgm:prSet/>
      <dgm:spPr/>
      <dgm:t>
        <a:bodyPr/>
        <a:lstStyle/>
        <a:p>
          <a:endParaRPr lang="ru-RU" b="1"/>
        </a:p>
      </dgm:t>
    </dgm:pt>
    <dgm:pt modelId="{017BF32F-F027-41B2-BBC0-6DA31E9D8919}">
      <dgm:prSet/>
      <dgm:spPr/>
      <dgm:t>
        <a:bodyPr/>
        <a:lstStyle/>
        <a:p>
          <a:r>
            <a:rPr lang="ru-RU" b="1" smtClean="0"/>
            <a:t>максимизацию рыночной стоимости корпорации</a:t>
          </a:r>
          <a:endParaRPr lang="ru-RU" b="1"/>
        </a:p>
      </dgm:t>
    </dgm:pt>
    <dgm:pt modelId="{1C4C10E8-825C-46FB-A89A-529B9F1B307D}" type="parTrans" cxnId="{6AE66861-A4EE-432A-8B19-A68EDCB17C05}">
      <dgm:prSet/>
      <dgm:spPr/>
      <dgm:t>
        <a:bodyPr/>
        <a:lstStyle/>
        <a:p>
          <a:endParaRPr lang="ru-RU" b="1"/>
        </a:p>
      </dgm:t>
    </dgm:pt>
    <dgm:pt modelId="{1DAEC8DF-8ADE-46A5-9824-E2C929FA89D8}" type="sibTrans" cxnId="{6AE66861-A4EE-432A-8B19-A68EDCB17C05}">
      <dgm:prSet/>
      <dgm:spPr/>
      <dgm:t>
        <a:bodyPr/>
        <a:lstStyle/>
        <a:p>
          <a:endParaRPr lang="ru-RU" b="1"/>
        </a:p>
      </dgm:t>
    </dgm:pt>
    <dgm:pt modelId="{273015EE-2E3F-4D9D-9D13-2643DF1767D9}">
      <dgm:prSet/>
      <dgm:spPr/>
      <dgm:t>
        <a:bodyPr/>
        <a:lstStyle/>
        <a:p>
          <a:r>
            <a:rPr lang="ru-RU" b="1" smtClean="0"/>
            <a:t>максимизацию объемов получаемой прибыли</a:t>
          </a:r>
          <a:endParaRPr lang="ru-RU" b="1"/>
        </a:p>
      </dgm:t>
    </dgm:pt>
    <dgm:pt modelId="{4A50E995-9D0C-41CE-A0B4-CBE2A338BDB1}" type="parTrans" cxnId="{56CEB297-F5F6-4177-B774-72D1E3297BBD}">
      <dgm:prSet/>
      <dgm:spPr/>
      <dgm:t>
        <a:bodyPr/>
        <a:lstStyle/>
        <a:p>
          <a:endParaRPr lang="ru-RU" b="1"/>
        </a:p>
      </dgm:t>
    </dgm:pt>
    <dgm:pt modelId="{6B9ED619-3B07-4E7B-B452-44B3ADF1DEA7}" type="sibTrans" cxnId="{56CEB297-F5F6-4177-B774-72D1E3297BBD}">
      <dgm:prSet/>
      <dgm:spPr/>
      <dgm:t>
        <a:bodyPr/>
        <a:lstStyle/>
        <a:p>
          <a:endParaRPr lang="ru-RU" b="1"/>
        </a:p>
      </dgm:t>
    </dgm:pt>
    <dgm:pt modelId="{2C1BE155-D024-43B8-B152-6D5968DB01EA}">
      <dgm:prSet/>
      <dgm:spPr/>
      <dgm:t>
        <a:bodyPr/>
        <a:lstStyle/>
        <a:p>
          <a:r>
            <a:rPr lang="ru-RU" b="1" smtClean="0"/>
            <a:t>обеспечение роста объемов продаж</a:t>
          </a:r>
          <a:endParaRPr lang="ru-RU" b="1"/>
        </a:p>
      </dgm:t>
    </dgm:pt>
    <dgm:pt modelId="{03F9837C-7022-4AAB-B26C-105BDB693176}" type="parTrans" cxnId="{564F1248-681E-465C-A4DB-2D05DCE30EB6}">
      <dgm:prSet/>
      <dgm:spPr/>
      <dgm:t>
        <a:bodyPr/>
        <a:lstStyle/>
        <a:p>
          <a:endParaRPr lang="ru-RU" b="1"/>
        </a:p>
      </dgm:t>
    </dgm:pt>
    <dgm:pt modelId="{8521FD8B-E7EC-40B3-9C6E-0B66AE658774}" type="sibTrans" cxnId="{564F1248-681E-465C-A4DB-2D05DCE30EB6}">
      <dgm:prSet/>
      <dgm:spPr/>
      <dgm:t>
        <a:bodyPr/>
        <a:lstStyle/>
        <a:p>
          <a:endParaRPr lang="ru-RU" b="1"/>
        </a:p>
      </dgm:t>
    </dgm:pt>
    <dgm:pt modelId="{183BB32D-B282-4F5A-9298-BC294211D0DF}">
      <dgm:prSet/>
      <dgm:spPr/>
      <dgm:t>
        <a:bodyPr/>
        <a:lstStyle/>
        <a:p>
          <a:r>
            <a:rPr lang="ru-RU" b="1" smtClean="0"/>
            <a:t>поддержание финансовой устойчивости и стабильности</a:t>
          </a:r>
          <a:endParaRPr lang="ru-RU" b="1"/>
        </a:p>
      </dgm:t>
    </dgm:pt>
    <dgm:pt modelId="{968E275C-D494-4F46-86E0-E9AD72E12BB0}" type="parTrans" cxnId="{6F0C2746-7368-4AB3-AB1E-7183A37CD0AC}">
      <dgm:prSet/>
      <dgm:spPr/>
      <dgm:t>
        <a:bodyPr/>
        <a:lstStyle/>
        <a:p>
          <a:endParaRPr lang="ru-RU" b="1"/>
        </a:p>
      </dgm:t>
    </dgm:pt>
    <dgm:pt modelId="{B413B2D4-E24F-43C9-AC57-EB7533B0A095}" type="sibTrans" cxnId="{6F0C2746-7368-4AB3-AB1E-7183A37CD0AC}">
      <dgm:prSet/>
      <dgm:spPr/>
      <dgm:t>
        <a:bodyPr/>
        <a:lstStyle/>
        <a:p>
          <a:endParaRPr lang="ru-RU" b="1"/>
        </a:p>
      </dgm:t>
    </dgm:pt>
    <dgm:pt modelId="{212C74B0-B9DC-4CBA-827E-194A0F5CF8BD}">
      <dgm:prSet/>
      <dgm:spPr/>
      <dgm:t>
        <a:bodyPr/>
        <a:lstStyle/>
        <a:p>
          <a:r>
            <a:rPr lang="ru-RU" b="1" smtClean="0"/>
            <a:t>активную позицию в конкурентной борьбе</a:t>
          </a:r>
          <a:endParaRPr lang="ru-RU" b="1"/>
        </a:p>
      </dgm:t>
    </dgm:pt>
    <dgm:pt modelId="{44E832C4-41EF-4CE5-8327-6632AC07055B}" type="parTrans" cxnId="{83ED2CF3-4892-4912-9291-7316B5CA706C}">
      <dgm:prSet/>
      <dgm:spPr/>
      <dgm:t>
        <a:bodyPr/>
        <a:lstStyle/>
        <a:p>
          <a:endParaRPr lang="ru-RU" b="1"/>
        </a:p>
      </dgm:t>
    </dgm:pt>
    <dgm:pt modelId="{098B4C84-962D-4FF6-B9C7-845A95B48A3B}" type="sibTrans" cxnId="{83ED2CF3-4892-4912-9291-7316B5CA706C}">
      <dgm:prSet/>
      <dgm:spPr/>
      <dgm:t>
        <a:bodyPr/>
        <a:lstStyle/>
        <a:p>
          <a:endParaRPr lang="ru-RU" b="1"/>
        </a:p>
      </dgm:t>
    </dgm:pt>
    <dgm:pt modelId="{3CFD1FEC-B0DC-4839-B3EC-9B1A83EC0465}" type="pres">
      <dgm:prSet presAssocID="{10D17EE2-27D8-49D7-B11D-990B8DF4D6D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B833E7-97C9-45B9-AD15-A4073A8EF5F7}" type="pres">
      <dgm:prSet presAssocID="{1EAA8046-0633-49D3-9494-B5E9AE5E0D4A}" presName="composite" presStyleCnt="0"/>
      <dgm:spPr/>
    </dgm:pt>
    <dgm:pt modelId="{B4D293E3-12B1-4EC3-B481-392E8CA7B3E7}" type="pres">
      <dgm:prSet presAssocID="{1EAA8046-0633-49D3-9494-B5E9AE5E0D4A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70965-453C-4DCB-9466-A122BEE2F59E}" type="pres">
      <dgm:prSet presAssocID="{1EAA8046-0633-49D3-9494-B5E9AE5E0D4A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437A5-6102-4B36-9E43-C221802C9B57}" type="pres">
      <dgm:prSet presAssocID="{9904ECBF-ADDC-4A66-81BB-65BD3E31807E}" presName="sp" presStyleCnt="0"/>
      <dgm:spPr/>
    </dgm:pt>
    <dgm:pt modelId="{B4D7F9A7-A3BF-4A32-8FFF-F712088552FC}" type="pres">
      <dgm:prSet presAssocID="{BA5265DC-4194-4F85-B02A-A53CF79CB5AC}" presName="composite" presStyleCnt="0"/>
      <dgm:spPr/>
    </dgm:pt>
    <dgm:pt modelId="{5D08813C-E394-4721-8CA0-3700C269FE98}" type="pres">
      <dgm:prSet presAssocID="{BA5265DC-4194-4F85-B02A-A53CF79CB5AC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FE7C6-B07B-4724-99A2-BE8E946B3DF6}" type="pres">
      <dgm:prSet presAssocID="{BA5265DC-4194-4F85-B02A-A53CF79CB5AC}" presName="descendantText" presStyleLbl="alignAcc1" presStyleIdx="1" presStyleCnt="7" custLinFactNeighborX="59" custLinFactNeighborY="8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E31180-86CE-4416-B083-0D0E3F8446B4}" type="pres">
      <dgm:prSet presAssocID="{C241DAF8-C9C8-4A6D-8A9E-A27EF5DFAA70}" presName="sp" presStyleCnt="0"/>
      <dgm:spPr/>
    </dgm:pt>
    <dgm:pt modelId="{485EE24F-A31C-4006-84C6-AEA1BD398F0E}" type="pres">
      <dgm:prSet presAssocID="{2E88DE99-D138-46F9-B7E2-4376FBEEADF3}" presName="composite" presStyleCnt="0"/>
      <dgm:spPr/>
    </dgm:pt>
    <dgm:pt modelId="{D7D3D9AB-4E6E-4E5B-B00D-AC5C47C0B0CB}" type="pres">
      <dgm:prSet presAssocID="{2E88DE99-D138-46F9-B7E2-4376FBEEADF3}" presName="parentText" presStyleLbl="alignNode1" presStyleIdx="2" presStyleCnt="7" custLinFactNeighborX="-5208" custLinFactNeighborY="57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EBE75C-E70C-4365-899E-BCCEEA7ADFC4}" type="pres">
      <dgm:prSet presAssocID="{2E88DE99-D138-46F9-B7E2-4376FBEEADF3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B5D97-CAF4-4D58-8912-7058E0683C35}" type="pres">
      <dgm:prSet presAssocID="{7D43A765-584C-48F6-847B-4C4BE2A255F2}" presName="sp" presStyleCnt="0"/>
      <dgm:spPr/>
    </dgm:pt>
    <dgm:pt modelId="{7FDD5ACC-F27A-491D-AB30-BF5E03D02CCA}" type="pres">
      <dgm:prSet presAssocID="{C583EDD5-FB61-45B4-9974-A95C4DCAE48E}" presName="composite" presStyleCnt="0"/>
      <dgm:spPr/>
    </dgm:pt>
    <dgm:pt modelId="{FE0FD4D2-DECC-416C-A4B1-89713A13B008}" type="pres">
      <dgm:prSet presAssocID="{C583EDD5-FB61-45B4-9974-A95C4DCAE48E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6897D-CFAE-48AD-A24D-70743D949731}" type="pres">
      <dgm:prSet presAssocID="{C583EDD5-FB61-45B4-9974-A95C4DCAE48E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00B050-EFCB-4672-990A-67982A855267}" type="pres">
      <dgm:prSet presAssocID="{A85FC3FD-8FC0-4BBA-968B-B219E33A6F1C}" presName="sp" presStyleCnt="0"/>
      <dgm:spPr/>
    </dgm:pt>
    <dgm:pt modelId="{68980AC7-B860-4A86-87A4-F3F7CDA23319}" type="pres">
      <dgm:prSet presAssocID="{70235D90-6D90-47C0-BB22-CBBBE5231CD3}" presName="composite" presStyleCnt="0"/>
      <dgm:spPr/>
    </dgm:pt>
    <dgm:pt modelId="{32E4E6BD-5DC0-4C0D-A27A-1C61F3B3A729}" type="pres">
      <dgm:prSet presAssocID="{70235D90-6D90-47C0-BB22-CBBBE5231CD3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F99E5-B6E8-4D54-9F0F-E469F86B3325}" type="pres">
      <dgm:prSet presAssocID="{70235D90-6D90-47C0-BB22-CBBBE5231CD3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5F8FC-1CB7-493D-82E7-2B68CA6F8A14}" type="pres">
      <dgm:prSet presAssocID="{390965C4-EBFB-464A-8D07-44B882859EE5}" presName="sp" presStyleCnt="0"/>
      <dgm:spPr/>
    </dgm:pt>
    <dgm:pt modelId="{339E9F0A-34DB-4E7D-86A6-EA14C1241077}" type="pres">
      <dgm:prSet presAssocID="{59315530-37F4-4CD8-9943-885E13F60D80}" presName="composite" presStyleCnt="0"/>
      <dgm:spPr/>
    </dgm:pt>
    <dgm:pt modelId="{EF337452-4778-4A22-9502-78841ECD4BDB}" type="pres">
      <dgm:prSet presAssocID="{59315530-37F4-4CD8-9943-885E13F60D80}" presName="parentText" presStyleLbl="alignNode1" presStyleIdx="5" presStyleCnt="7" custLinFactNeighborX="-3021" custLinFactNeighborY="-16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AFF0BA-2F8C-4E42-A78D-7EA60D53653F}" type="pres">
      <dgm:prSet presAssocID="{59315530-37F4-4CD8-9943-885E13F60D80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9DFA1-2889-463A-B0AE-4C7B29E6D9DB}" type="pres">
      <dgm:prSet presAssocID="{F6B10A93-5F9B-440B-AF88-002C7AFE07AB}" presName="sp" presStyleCnt="0"/>
      <dgm:spPr/>
    </dgm:pt>
    <dgm:pt modelId="{E20C64F1-7700-4AC0-83AD-C46C53568E38}" type="pres">
      <dgm:prSet presAssocID="{8EC526E7-345F-4BD0-AAA4-AF9F9EBF43BA}" presName="composite" presStyleCnt="0"/>
      <dgm:spPr/>
    </dgm:pt>
    <dgm:pt modelId="{217B3DD2-88B8-4D39-A647-010291AE173C}" type="pres">
      <dgm:prSet presAssocID="{8EC526E7-345F-4BD0-AAA4-AF9F9EBF43BA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0583D-E35B-4458-8FD4-B5CF5BA70261}" type="pres">
      <dgm:prSet presAssocID="{8EC526E7-345F-4BD0-AAA4-AF9F9EBF43BA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8144B5-2802-4CB4-B430-98E9A83AF211}" type="presOf" srcId="{273015EE-2E3F-4D9D-9D13-2643DF1767D9}" destId="{29EBE75C-E70C-4365-899E-BCCEEA7ADFC4}" srcOrd="0" destOrd="0" presId="urn:microsoft.com/office/officeart/2005/8/layout/chevron2"/>
    <dgm:cxn modelId="{4E6002D8-B699-4447-AE71-DA1B49763E80}" type="presOf" srcId="{BA5265DC-4194-4F85-B02A-A53CF79CB5AC}" destId="{5D08813C-E394-4721-8CA0-3700C269FE98}" srcOrd="0" destOrd="0" presId="urn:microsoft.com/office/officeart/2005/8/layout/chevron2"/>
    <dgm:cxn modelId="{83ED2CF3-4892-4912-9291-7316B5CA706C}" srcId="{59315530-37F4-4CD8-9943-885E13F60D80}" destId="{212C74B0-B9DC-4CBA-827E-194A0F5CF8BD}" srcOrd="0" destOrd="0" parTransId="{44E832C4-41EF-4CE5-8327-6632AC07055B}" sibTransId="{098B4C84-962D-4FF6-B9C7-845A95B48A3B}"/>
    <dgm:cxn modelId="{4B082CCA-36C9-461C-94BA-5B61029B670D}" srcId="{BA5265DC-4194-4F85-B02A-A53CF79CB5AC}" destId="{65E44119-FD8C-42D6-B5AD-E590BACBECBE}" srcOrd="0" destOrd="0" parTransId="{05CACD6E-2F0D-40AA-9BD8-1FAD77A799E3}" sibTransId="{0BADF40F-6890-41DC-9E6A-838829413527}"/>
    <dgm:cxn modelId="{1EA5DF29-06A8-4B4D-ACEE-4A15A31D422D}" type="presOf" srcId="{2C1BE155-D024-43B8-B152-6D5968DB01EA}" destId="{25C6897D-CFAE-48AD-A24D-70743D949731}" srcOrd="0" destOrd="0" presId="urn:microsoft.com/office/officeart/2005/8/layout/chevron2"/>
    <dgm:cxn modelId="{EC40DE5D-F200-49BD-AB12-C17BF90AEF47}" srcId="{10D17EE2-27D8-49D7-B11D-990B8DF4D6DF}" destId="{C583EDD5-FB61-45B4-9974-A95C4DCAE48E}" srcOrd="3" destOrd="0" parTransId="{8C9A2110-5C54-4504-B0FB-2A4855028FE0}" sibTransId="{A85FC3FD-8FC0-4BBA-968B-B219E33A6F1C}"/>
    <dgm:cxn modelId="{E1ACDB6F-D896-4513-9C5D-4DE255F2FBA2}" srcId="{10D17EE2-27D8-49D7-B11D-990B8DF4D6DF}" destId="{1EAA8046-0633-49D3-9494-B5E9AE5E0D4A}" srcOrd="0" destOrd="0" parTransId="{470A46F8-438F-41CF-B26E-145E82D64729}" sibTransId="{9904ECBF-ADDC-4A66-81BB-65BD3E31807E}"/>
    <dgm:cxn modelId="{45A6BA5B-4D75-4C3D-8FBB-84EF4936C9D0}" type="presOf" srcId="{10D17EE2-27D8-49D7-B11D-990B8DF4D6DF}" destId="{3CFD1FEC-B0DC-4839-B3EC-9B1A83EC0465}" srcOrd="0" destOrd="0" presId="urn:microsoft.com/office/officeart/2005/8/layout/chevron2"/>
    <dgm:cxn modelId="{1C2373F1-8A0C-4419-B7D0-E1F8EBE176AE}" type="presOf" srcId="{183BB32D-B282-4F5A-9298-BC294211D0DF}" destId="{763F99E5-B6E8-4D54-9F0F-E469F86B3325}" srcOrd="0" destOrd="0" presId="urn:microsoft.com/office/officeart/2005/8/layout/chevron2"/>
    <dgm:cxn modelId="{3AC9B309-99E6-4E56-9599-8DDC875A226A}" srcId="{10D17EE2-27D8-49D7-B11D-990B8DF4D6DF}" destId="{BA5265DC-4194-4F85-B02A-A53CF79CB5AC}" srcOrd="1" destOrd="0" parTransId="{B2D25137-9080-473F-962E-6DC8DCC8A8E1}" sibTransId="{C241DAF8-C9C8-4A6D-8A9E-A27EF5DFAA70}"/>
    <dgm:cxn modelId="{77EFD2D0-3463-4662-A22A-96D6FC9424D5}" type="presOf" srcId="{017BF32F-F027-41B2-BBC0-6DA31E9D8919}" destId="{F53FE7C6-B07B-4724-99A2-BE8E946B3DF6}" srcOrd="0" destOrd="1" presId="urn:microsoft.com/office/officeart/2005/8/layout/chevron2"/>
    <dgm:cxn modelId="{A668E725-6967-4A6A-B73A-CF048EA1CD2E}" type="presOf" srcId="{1EAA8046-0633-49D3-9494-B5E9AE5E0D4A}" destId="{B4D293E3-12B1-4EC3-B481-392E8CA7B3E7}" srcOrd="0" destOrd="0" presId="urn:microsoft.com/office/officeart/2005/8/layout/chevron2"/>
    <dgm:cxn modelId="{A236E8EB-FF47-4723-9940-49F564025B9E}" type="presOf" srcId="{912771E5-DE37-471D-9307-7A288298C48F}" destId="{A6B0583D-E35B-4458-8FD4-B5CF5BA70261}" srcOrd="0" destOrd="0" presId="urn:microsoft.com/office/officeart/2005/8/layout/chevron2"/>
    <dgm:cxn modelId="{E112CD36-24BA-4DA7-BFA5-A738B2060522}" type="presOf" srcId="{70235D90-6D90-47C0-BB22-CBBBE5231CD3}" destId="{32E4E6BD-5DC0-4C0D-A27A-1C61F3B3A729}" srcOrd="0" destOrd="0" presId="urn:microsoft.com/office/officeart/2005/8/layout/chevron2"/>
    <dgm:cxn modelId="{CDCA0A66-DC37-45B0-A324-F7CB4816F3A8}" srcId="{8EC526E7-345F-4BD0-AAA4-AF9F9EBF43BA}" destId="{912771E5-DE37-471D-9307-7A288298C48F}" srcOrd="0" destOrd="0" parTransId="{51EC2C61-D5BF-4E6C-8B39-0A00AA8363E7}" sibTransId="{50031273-B372-4A81-A4CD-E077CDD419CF}"/>
    <dgm:cxn modelId="{564F1248-681E-465C-A4DB-2D05DCE30EB6}" srcId="{C583EDD5-FB61-45B4-9974-A95C4DCAE48E}" destId="{2C1BE155-D024-43B8-B152-6D5968DB01EA}" srcOrd="0" destOrd="0" parTransId="{03F9837C-7022-4AAB-B26C-105BDB693176}" sibTransId="{8521FD8B-E7EC-40B3-9C6E-0B66AE658774}"/>
    <dgm:cxn modelId="{2F4359F1-7AAC-495F-8B5B-C7F2B003B1FA}" type="presOf" srcId="{212C74B0-B9DC-4CBA-827E-194A0F5CF8BD}" destId="{5FAFF0BA-2F8C-4E42-A78D-7EA60D53653F}" srcOrd="0" destOrd="0" presId="urn:microsoft.com/office/officeart/2005/8/layout/chevron2"/>
    <dgm:cxn modelId="{8ACBF53E-2E7D-48EF-9267-5005826D999A}" srcId="{10D17EE2-27D8-49D7-B11D-990B8DF4D6DF}" destId="{70235D90-6D90-47C0-BB22-CBBBE5231CD3}" srcOrd="4" destOrd="0" parTransId="{1C661523-7AC5-44BA-9403-59BC7183BE6B}" sibTransId="{390965C4-EBFB-464A-8D07-44B882859EE5}"/>
    <dgm:cxn modelId="{B0758017-EB8E-4519-82E9-4C85C8E2AF10}" type="presOf" srcId="{8EC526E7-345F-4BD0-AAA4-AF9F9EBF43BA}" destId="{217B3DD2-88B8-4D39-A647-010291AE173C}" srcOrd="0" destOrd="0" presId="urn:microsoft.com/office/officeart/2005/8/layout/chevron2"/>
    <dgm:cxn modelId="{6ABA9E66-C844-4FAF-88CD-153CF495075B}" srcId="{10D17EE2-27D8-49D7-B11D-990B8DF4D6DF}" destId="{8EC526E7-345F-4BD0-AAA4-AF9F9EBF43BA}" srcOrd="6" destOrd="0" parTransId="{89586518-4999-437B-8380-2B1075824100}" sibTransId="{AFB24BCC-D84E-46ED-92E9-392D50B32E87}"/>
    <dgm:cxn modelId="{BE138975-33EC-413B-AD91-7FF8CBFD4303}" srcId="{10D17EE2-27D8-49D7-B11D-990B8DF4D6DF}" destId="{2E88DE99-D138-46F9-B7E2-4376FBEEADF3}" srcOrd="2" destOrd="0" parTransId="{B9621770-02B4-4317-99E1-31B8F8422936}" sibTransId="{7D43A765-584C-48F6-847B-4C4BE2A255F2}"/>
    <dgm:cxn modelId="{6AE66861-A4EE-432A-8B19-A68EDCB17C05}" srcId="{BA5265DC-4194-4F85-B02A-A53CF79CB5AC}" destId="{017BF32F-F027-41B2-BBC0-6DA31E9D8919}" srcOrd="1" destOrd="0" parTransId="{1C4C10E8-825C-46FB-A89A-529B9F1B307D}" sibTransId="{1DAEC8DF-8ADE-46A5-9824-E2C929FA89D8}"/>
    <dgm:cxn modelId="{A707AC38-ADB3-4E02-ABCC-7148C39BA521}" type="presOf" srcId="{59315530-37F4-4CD8-9943-885E13F60D80}" destId="{EF337452-4778-4A22-9502-78841ECD4BDB}" srcOrd="0" destOrd="0" presId="urn:microsoft.com/office/officeart/2005/8/layout/chevron2"/>
    <dgm:cxn modelId="{FB15CDB9-B404-42C2-95D2-5CE5F62DFD02}" type="presOf" srcId="{DB76B489-B2D0-4ECA-BAC1-B23D3E27132F}" destId="{74970965-453C-4DCB-9466-A122BEE2F59E}" srcOrd="0" destOrd="0" presId="urn:microsoft.com/office/officeart/2005/8/layout/chevron2"/>
    <dgm:cxn modelId="{6F0C2746-7368-4AB3-AB1E-7183A37CD0AC}" srcId="{70235D90-6D90-47C0-BB22-CBBBE5231CD3}" destId="{183BB32D-B282-4F5A-9298-BC294211D0DF}" srcOrd="0" destOrd="0" parTransId="{968E275C-D494-4F46-86E0-E9AD72E12BB0}" sibTransId="{B413B2D4-E24F-43C9-AC57-EB7533B0A095}"/>
    <dgm:cxn modelId="{45968AB9-7D48-4B93-8B79-64DC9C9AF71D}" type="presOf" srcId="{2E88DE99-D138-46F9-B7E2-4376FBEEADF3}" destId="{D7D3D9AB-4E6E-4E5B-B00D-AC5C47C0B0CB}" srcOrd="0" destOrd="0" presId="urn:microsoft.com/office/officeart/2005/8/layout/chevron2"/>
    <dgm:cxn modelId="{56CEB297-F5F6-4177-B774-72D1E3297BBD}" srcId="{2E88DE99-D138-46F9-B7E2-4376FBEEADF3}" destId="{273015EE-2E3F-4D9D-9D13-2643DF1767D9}" srcOrd="0" destOrd="0" parTransId="{4A50E995-9D0C-41CE-A0B4-CBE2A338BDB1}" sibTransId="{6B9ED619-3B07-4E7B-B452-44B3ADF1DEA7}"/>
    <dgm:cxn modelId="{54C7FAF7-171B-44ED-83EA-21D37B16A5DD}" type="presOf" srcId="{C583EDD5-FB61-45B4-9974-A95C4DCAE48E}" destId="{FE0FD4D2-DECC-416C-A4B1-89713A13B008}" srcOrd="0" destOrd="0" presId="urn:microsoft.com/office/officeart/2005/8/layout/chevron2"/>
    <dgm:cxn modelId="{5E34E981-33DA-482C-BE6D-1610EC57786A}" srcId="{1EAA8046-0633-49D3-9494-B5E9AE5E0D4A}" destId="{DB76B489-B2D0-4ECA-BAC1-B23D3E27132F}" srcOrd="0" destOrd="0" parTransId="{8C7B92EE-E12A-4A55-99FB-3D73FD2A50AF}" sibTransId="{9C497447-F812-4731-AF2B-D4E48ABE17A0}"/>
    <dgm:cxn modelId="{26D8C567-AEA0-46A6-B038-241BDD48155D}" srcId="{10D17EE2-27D8-49D7-B11D-990B8DF4D6DF}" destId="{59315530-37F4-4CD8-9943-885E13F60D80}" srcOrd="5" destOrd="0" parTransId="{A544BFA2-2961-467C-980E-31AF7C49F839}" sibTransId="{F6B10A93-5F9B-440B-AF88-002C7AFE07AB}"/>
    <dgm:cxn modelId="{E461B548-9144-4CD2-8F6F-9092D5CEB50A}" type="presOf" srcId="{65E44119-FD8C-42D6-B5AD-E590BACBECBE}" destId="{F53FE7C6-B07B-4724-99A2-BE8E946B3DF6}" srcOrd="0" destOrd="0" presId="urn:microsoft.com/office/officeart/2005/8/layout/chevron2"/>
    <dgm:cxn modelId="{CBBAC71A-E8A8-4FF4-9541-5CF322543506}" type="presParOf" srcId="{3CFD1FEC-B0DC-4839-B3EC-9B1A83EC0465}" destId="{80B833E7-97C9-45B9-AD15-A4073A8EF5F7}" srcOrd="0" destOrd="0" presId="urn:microsoft.com/office/officeart/2005/8/layout/chevron2"/>
    <dgm:cxn modelId="{542CE7AE-B3D4-49BD-A40A-4D4587AE5F2F}" type="presParOf" srcId="{80B833E7-97C9-45B9-AD15-A4073A8EF5F7}" destId="{B4D293E3-12B1-4EC3-B481-392E8CA7B3E7}" srcOrd="0" destOrd="0" presId="urn:microsoft.com/office/officeart/2005/8/layout/chevron2"/>
    <dgm:cxn modelId="{E86A1095-CF63-4CF1-89D2-E9E0058AAFB0}" type="presParOf" srcId="{80B833E7-97C9-45B9-AD15-A4073A8EF5F7}" destId="{74970965-453C-4DCB-9466-A122BEE2F59E}" srcOrd="1" destOrd="0" presId="urn:microsoft.com/office/officeart/2005/8/layout/chevron2"/>
    <dgm:cxn modelId="{954884AA-F6A7-497A-B2DF-54ADB05CEC69}" type="presParOf" srcId="{3CFD1FEC-B0DC-4839-B3EC-9B1A83EC0465}" destId="{2C4437A5-6102-4B36-9E43-C221802C9B57}" srcOrd="1" destOrd="0" presId="urn:microsoft.com/office/officeart/2005/8/layout/chevron2"/>
    <dgm:cxn modelId="{F93F4CBA-F6F2-49F3-81C4-5A91D82E121D}" type="presParOf" srcId="{3CFD1FEC-B0DC-4839-B3EC-9B1A83EC0465}" destId="{B4D7F9A7-A3BF-4A32-8FFF-F712088552FC}" srcOrd="2" destOrd="0" presId="urn:microsoft.com/office/officeart/2005/8/layout/chevron2"/>
    <dgm:cxn modelId="{DF9FBCA0-7251-40D9-A7AF-5513D2AD4723}" type="presParOf" srcId="{B4D7F9A7-A3BF-4A32-8FFF-F712088552FC}" destId="{5D08813C-E394-4721-8CA0-3700C269FE98}" srcOrd="0" destOrd="0" presId="urn:microsoft.com/office/officeart/2005/8/layout/chevron2"/>
    <dgm:cxn modelId="{664653A3-DAB9-41DB-93C3-538F4FAE82D4}" type="presParOf" srcId="{B4D7F9A7-A3BF-4A32-8FFF-F712088552FC}" destId="{F53FE7C6-B07B-4724-99A2-BE8E946B3DF6}" srcOrd="1" destOrd="0" presId="urn:microsoft.com/office/officeart/2005/8/layout/chevron2"/>
    <dgm:cxn modelId="{AC544D93-385B-42F4-91F4-32D32F07AC7A}" type="presParOf" srcId="{3CFD1FEC-B0DC-4839-B3EC-9B1A83EC0465}" destId="{95E31180-86CE-4416-B083-0D0E3F8446B4}" srcOrd="3" destOrd="0" presId="urn:microsoft.com/office/officeart/2005/8/layout/chevron2"/>
    <dgm:cxn modelId="{B554C278-5BCF-40E0-994C-85F8AC6E637D}" type="presParOf" srcId="{3CFD1FEC-B0DC-4839-B3EC-9B1A83EC0465}" destId="{485EE24F-A31C-4006-84C6-AEA1BD398F0E}" srcOrd="4" destOrd="0" presId="urn:microsoft.com/office/officeart/2005/8/layout/chevron2"/>
    <dgm:cxn modelId="{3E7EE20F-1A11-4715-8B47-936F826E5A4C}" type="presParOf" srcId="{485EE24F-A31C-4006-84C6-AEA1BD398F0E}" destId="{D7D3D9AB-4E6E-4E5B-B00D-AC5C47C0B0CB}" srcOrd="0" destOrd="0" presId="urn:microsoft.com/office/officeart/2005/8/layout/chevron2"/>
    <dgm:cxn modelId="{14D032DB-4CCD-49AF-8721-F8693C98AFA4}" type="presParOf" srcId="{485EE24F-A31C-4006-84C6-AEA1BD398F0E}" destId="{29EBE75C-E70C-4365-899E-BCCEEA7ADFC4}" srcOrd="1" destOrd="0" presId="urn:microsoft.com/office/officeart/2005/8/layout/chevron2"/>
    <dgm:cxn modelId="{6AC16CA0-6D2B-4896-944C-A2B90ABD023D}" type="presParOf" srcId="{3CFD1FEC-B0DC-4839-B3EC-9B1A83EC0465}" destId="{22FB5D97-CAF4-4D58-8912-7058E0683C35}" srcOrd="5" destOrd="0" presId="urn:microsoft.com/office/officeart/2005/8/layout/chevron2"/>
    <dgm:cxn modelId="{8F28DE91-90E1-4B1A-B9E4-3374F1B03E4C}" type="presParOf" srcId="{3CFD1FEC-B0DC-4839-B3EC-9B1A83EC0465}" destId="{7FDD5ACC-F27A-491D-AB30-BF5E03D02CCA}" srcOrd="6" destOrd="0" presId="urn:microsoft.com/office/officeart/2005/8/layout/chevron2"/>
    <dgm:cxn modelId="{A672467F-0C5B-47F0-8D01-74F5B7CC975D}" type="presParOf" srcId="{7FDD5ACC-F27A-491D-AB30-BF5E03D02CCA}" destId="{FE0FD4D2-DECC-416C-A4B1-89713A13B008}" srcOrd="0" destOrd="0" presId="urn:microsoft.com/office/officeart/2005/8/layout/chevron2"/>
    <dgm:cxn modelId="{C6591E29-E75E-4AFA-AD71-63CA6E4AC771}" type="presParOf" srcId="{7FDD5ACC-F27A-491D-AB30-BF5E03D02CCA}" destId="{25C6897D-CFAE-48AD-A24D-70743D949731}" srcOrd="1" destOrd="0" presId="urn:microsoft.com/office/officeart/2005/8/layout/chevron2"/>
    <dgm:cxn modelId="{EC6B56C4-C385-48B7-B6B9-AE0007D6E801}" type="presParOf" srcId="{3CFD1FEC-B0DC-4839-B3EC-9B1A83EC0465}" destId="{C500B050-EFCB-4672-990A-67982A855267}" srcOrd="7" destOrd="0" presId="urn:microsoft.com/office/officeart/2005/8/layout/chevron2"/>
    <dgm:cxn modelId="{0126B97D-C53B-4661-9ED3-CE5D1DD271D9}" type="presParOf" srcId="{3CFD1FEC-B0DC-4839-B3EC-9B1A83EC0465}" destId="{68980AC7-B860-4A86-87A4-F3F7CDA23319}" srcOrd="8" destOrd="0" presId="urn:microsoft.com/office/officeart/2005/8/layout/chevron2"/>
    <dgm:cxn modelId="{84F19C3A-B23A-4FC8-A775-9036A6F8C17B}" type="presParOf" srcId="{68980AC7-B860-4A86-87A4-F3F7CDA23319}" destId="{32E4E6BD-5DC0-4C0D-A27A-1C61F3B3A729}" srcOrd="0" destOrd="0" presId="urn:microsoft.com/office/officeart/2005/8/layout/chevron2"/>
    <dgm:cxn modelId="{78FBF7C2-4439-4066-A891-992C68EB3CF2}" type="presParOf" srcId="{68980AC7-B860-4A86-87A4-F3F7CDA23319}" destId="{763F99E5-B6E8-4D54-9F0F-E469F86B3325}" srcOrd="1" destOrd="0" presId="urn:microsoft.com/office/officeart/2005/8/layout/chevron2"/>
    <dgm:cxn modelId="{045FA0FB-F2B6-4369-B0F3-6A78D5B489BA}" type="presParOf" srcId="{3CFD1FEC-B0DC-4839-B3EC-9B1A83EC0465}" destId="{EDF5F8FC-1CB7-493D-82E7-2B68CA6F8A14}" srcOrd="9" destOrd="0" presId="urn:microsoft.com/office/officeart/2005/8/layout/chevron2"/>
    <dgm:cxn modelId="{F3A32B3A-33E7-4B9E-BAA8-9A836406AF3E}" type="presParOf" srcId="{3CFD1FEC-B0DC-4839-B3EC-9B1A83EC0465}" destId="{339E9F0A-34DB-4E7D-86A6-EA14C1241077}" srcOrd="10" destOrd="0" presId="urn:microsoft.com/office/officeart/2005/8/layout/chevron2"/>
    <dgm:cxn modelId="{9560A938-5D45-4A05-8AF4-CC893352FB13}" type="presParOf" srcId="{339E9F0A-34DB-4E7D-86A6-EA14C1241077}" destId="{EF337452-4778-4A22-9502-78841ECD4BDB}" srcOrd="0" destOrd="0" presId="urn:microsoft.com/office/officeart/2005/8/layout/chevron2"/>
    <dgm:cxn modelId="{EC6AB5CA-757C-45FB-8A6A-3645E7CAD2CF}" type="presParOf" srcId="{339E9F0A-34DB-4E7D-86A6-EA14C1241077}" destId="{5FAFF0BA-2F8C-4E42-A78D-7EA60D53653F}" srcOrd="1" destOrd="0" presId="urn:microsoft.com/office/officeart/2005/8/layout/chevron2"/>
    <dgm:cxn modelId="{31CD82B5-6FB6-4DF1-8E8C-C84B6455F962}" type="presParOf" srcId="{3CFD1FEC-B0DC-4839-B3EC-9B1A83EC0465}" destId="{8D29DFA1-2889-463A-B0AE-4C7B29E6D9DB}" srcOrd="11" destOrd="0" presId="urn:microsoft.com/office/officeart/2005/8/layout/chevron2"/>
    <dgm:cxn modelId="{17412723-C1E3-47D1-A3EF-59E0BDFABE70}" type="presParOf" srcId="{3CFD1FEC-B0DC-4839-B3EC-9B1A83EC0465}" destId="{E20C64F1-7700-4AC0-83AD-C46C53568E38}" srcOrd="12" destOrd="0" presId="urn:microsoft.com/office/officeart/2005/8/layout/chevron2"/>
    <dgm:cxn modelId="{590D702F-FAED-4A2C-A008-C0285962C653}" type="presParOf" srcId="{E20C64F1-7700-4AC0-83AD-C46C53568E38}" destId="{217B3DD2-88B8-4D39-A647-010291AE173C}" srcOrd="0" destOrd="0" presId="urn:microsoft.com/office/officeart/2005/8/layout/chevron2"/>
    <dgm:cxn modelId="{13B1E0E4-9808-4C02-9AFB-6619D7B24C33}" type="presParOf" srcId="{E20C64F1-7700-4AC0-83AD-C46C53568E38}" destId="{A6B0583D-E35B-4458-8FD4-B5CF5BA7026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25A456-031D-47A2-B388-FE7EB1EB2A7F}" type="doc">
      <dgm:prSet loTypeId="urn:microsoft.com/office/officeart/2005/8/layout/target3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7D0695E2-79D0-42D4-B64A-B740CB15E1D3}">
      <dgm:prSet phldrT="[Текст]"/>
      <dgm:spPr/>
      <dgm:t>
        <a:bodyPr/>
        <a:lstStyle/>
        <a:p>
          <a:r>
            <a:rPr lang="ru-RU" dirty="0" smtClean="0"/>
            <a:t>При обеспечении стабильного роста объемов производства и продаж</a:t>
          </a:r>
          <a:endParaRPr lang="ru-RU" dirty="0"/>
        </a:p>
      </dgm:t>
    </dgm:pt>
    <dgm:pt modelId="{A783B272-480F-4038-A643-475C26317189}" type="parTrans" cxnId="{2CC3C9DF-F44F-4389-8857-93EC1351EEC9}">
      <dgm:prSet/>
      <dgm:spPr/>
      <dgm:t>
        <a:bodyPr/>
        <a:lstStyle/>
        <a:p>
          <a:endParaRPr lang="ru-RU"/>
        </a:p>
      </dgm:t>
    </dgm:pt>
    <dgm:pt modelId="{CAA832C4-0148-4668-A117-316FBDDE3501}" type="sibTrans" cxnId="{2CC3C9DF-F44F-4389-8857-93EC1351EEC9}">
      <dgm:prSet/>
      <dgm:spPr/>
      <dgm:t>
        <a:bodyPr/>
        <a:lstStyle/>
        <a:p>
          <a:endParaRPr lang="ru-RU"/>
        </a:p>
      </dgm:t>
    </dgm:pt>
    <dgm:pt modelId="{11060248-2482-40B7-BD59-ABAA133782EC}">
      <dgm:prSet phldrT="[Текст]"/>
      <dgm:spPr/>
      <dgm:t>
        <a:bodyPr/>
        <a:lstStyle/>
        <a:p>
          <a:r>
            <a:rPr lang="ru-RU" dirty="0" smtClean="0"/>
            <a:t>При эффективном использовании имеющихся ресурсов</a:t>
          </a:r>
          <a:endParaRPr lang="ru-RU" dirty="0"/>
        </a:p>
      </dgm:t>
    </dgm:pt>
    <dgm:pt modelId="{8A6C5E76-1B1D-43EB-BA3C-E989A6FD6C81}" type="parTrans" cxnId="{EF67C499-9237-4FBB-A2FC-01ACB2CDA8EC}">
      <dgm:prSet/>
      <dgm:spPr/>
      <dgm:t>
        <a:bodyPr/>
        <a:lstStyle/>
        <a:p>
          <a:endParaRPr lang="ru-RU"/>
        </a:p>
      </dgm:t>
    </dgm:pt>
    <dgm:pt modelId="{BA1AF99C-671F-4686-B978-58B66A3079DD}" type="sibTrans" cxnId="{EF67C499-9237-4FBB-A2FC-01ACB2CDA8EC}">
      <dgm:prSet/>
      <dgm:spPr/>
      <dgm:t>
        <a:bodyPr/>
        <a:lstStyle/>
        <a:p>
          <a:endParaRPr lang="ru-RU"/>
        </a:p>
      </dgm:t>
    </dgm:pt>
    <dgm:pt modelId="{E0EE3833-896C-4717-9FA6-AC789C0BE5D7}">
      <dgm:prSet phldrT="[Текст]"/>
      <dgm:spPr/>
      <dgm:t>
        <a:bodyPr/>
        <a:lstStyle/>
        <a:p>
          <a:r>
            <a:rPr lang="ru-RU" dirty="0" smtClean="0"/>
            <a:t>При обновлении ассортимента выпускаемой продукции</a:t>
          </a:r>
          <a:endParaRPr lang="ru-RU" dirty="0"/>
        </a:p>
      </dgm:t>
    </dgm:pt>
    <dgm:pt modelId="{A08112E8-2586-4FE1-889F-EFFAC0C1E8B6}" type="parTrans" cxnId="{01620EFF-B0E5-4151-9233-3160505D419C}">
      <dgm:prSet/>
      <dgm:spPr/>
      <dgm:t>
        <a:bodyPr/>
        <a:lstStyle/>
        <a:p>
          <a:endParaRPr lang="ru-RU"/>
        </a:p>
      </dgm:t>
    </dgm:pt>
    <dgm:pt modelId="{C2291E6B-0DB7-41A8-B13E-516FB94BFB50}" type="sibTrans" cxnId="{01620EFF-B0E5-4151-9233-3160505D419C}">
      <dgm:prSet/>
      <dgm:spPr/>
      <dgm:t>
        <a:bodyPr/>
        <a:lstStyle/>
        <a:p>
          <a:endParaRPr lang="ru-RU"/>
        </a:p>
      </dgm:t>
    </dgm:pt>
    <dgm:pt modelId="{CD140EB3-46EA-4837-8250-5D6C40A15160}">
      <dgm:prSet/>
      <dgm:spPr/>
      <dgm:t>
        <a:bodyPr/>
        <a:lstStyle/>
        <a:p>
          <a:r>
            <a:rPr lang="ru-RU" dirty="0" smtClean="0"/>
            <a:t>При повышении рентабельности капитала</a:t>
          </a:r>
          <a:endParaRPr lang="ru-RU" dirty="0"/>
        </a:p>
      </dgm:t>
    </dgm:pt>
    <dgm:pt modelId="{E8B3B899-BF94-4843-A1F6-EC08049A5B42}" type="parTrans" cxnId="{FF37CECE-D5CE-40CE-90BC-7F1465118C42}">
      <dgm:prSet/>
      <dgm:spPr/>
      <dgm:t>
        <a:bodyPr/>
        <a:lstStyle/>
        <a:p>
          <a:endParaRPr lang="ru-RU"/>
        </a:p>
      </dgm:t>
    </dgm:pt>
    <dgm:pt modelId="{31B5C468-689F-447A-80E6-D930145A1299}" type="sibTrans" cxnId="{FF37CECE-D5CE-40CE-90BC-7F1465118C42}">
      <dgm:prSet/>
      <dgm:spPr/>
      <dgm:t>
        <a:bodyPr/>
        <a:lstStyle/>
        <a:p>
          <a:endParaRPr lang="ru-RU"/>
        </a:p>
      </dgm:t>
    </dgm:pt>
    <dgm:pt modelId="{61D4B81A-1104-4D71-BDC5-5F7AEE90A90C}">
      <dgm:prSet/>
      <dgm:spPr/>
      <dgm:t>
        <a:bodyPr/>
        <a:lstStyle/>
        <a:p>
          <a:r>
            <a:rPr lang="ru-RU" dirty="0" smtClean="0"/>
            <a:t>При постоянном совершенствовании технологии</a:t>
          </a:r>
          <a:endParaRPr lang="ru-RU" dirty="0"/>
        </a:p>
      </dgm:t>
    </dgm:pt>
    <dgm:pt modelId="{329AC971-6C2A-4EBC-BE39-2CE5B2A96122}" type="parTrans" cxnId="{9E8F62EC-4740-4874-850D-7F3A7C6AB8D5}">
      <dgm:prSet/>
      <dgm:spPr/>
      <dgm:t>
        <a:bodyPr/>
        <a:lstStyle/>
        <a:p>
          <a:endParaRPr lang="ru-RU"/>
        </a:p>
      </dgm:t>
    </dgm:pt>
    <dgm:pt modelId="{7AB15F8A-2564-4C5F-8366-7D49FE5D1B1A}" type="sibTrans" cxnId="{9E8F62EC-4740-4874-850D-7F3A7C6AB8D5}">
      <dgm:prSet/>
      <dgm:spPr/>
      <dgm:t>
        <a:bodyPr/>
        <a:lstStyle/>
        <a:p>
          <a:endParaRPr lang="ru-RU"/>
        </a:p>
      </dgm:t>
    </dgm:pt>
    <dgm:pt modelId="{801DAC4D-EB98-4C02-AD0B-1239B9DA6C05}" type="pres">
      <dgm:prSet presAssocID="{1B25A456-031D-47A2-B388-FE7EB1EB2A7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E6EA0E-79EB-4D39-8658-74AC89D5D8E0}" type="pres">
      <dgm:prSet presAssocID="{7D0695E2-79D0-42D4-B64A-B740CB15E1D3}" presName="circle1" presStyleLbl="node1" presStyleIdx="0" presStyleCnt="5"/>
      <dgm:spPr/>
    </dgm:pt>
    <dgm:pt modelId="{AAD57FF5-61FC-453D-924D-7E79235EC045}" type="pres">
      <dgm:prSet presAssocID="{7D0695E2-79D0-42D4-B64A-B740CB15E1D3}" presName="space" presStyleCnt="0"/>
      <dgm:spPr/>
    </dgm:pt>
    <dgm:pt modelId="{97CA2182-F6F1-44E2-BCC8-806D622F167B}" type="pres">
      <dgm:prSet presAssocID="{7D0695E2-79D0-42D4-B64A-B740CB15E1D3}" presName="rect1" presStyleLbl="alignAcc1" presStyleIdx="0" presStyleCnt="5"/>
      <dgm:spPr/>
      <dgm:t>
        <a:bodyPr/>
        <a:lstStyle/>
        <a:p>
          <a:endParaRPr lang="ru-RU"/>
        </a:p>
      </dgm:t>
    </dgm:pt>
    <dgm:pt modelId="{10253D6A-43C7-4641-87F6-C5ABF1DD0F35}" type="pres">
      <dgm:prSet presAssocID="{61D4B81A-1104-4D71-BDC5-5F7AEE90A90C}" presName="vertSpace2" presStyleLbl="node1" presStyleIdx="0" presStyleCnt="5"/>
      <dgm:spPr/>
    </dgm:pt>
    <dgm:pt modelId="{D5D8890E-1B9F-46B5-A392-021D30EFEFB5}" type="pres">
      <dgm:prSet presAssocID="{61D4B81A-1104-4D71-BDC5-5F7AEE90A90C}" presName="circle2" presStyleLbl="node1" presStyleIdx="1" presStyleCnt="5"/>
      <dgm:spPr/>
    </dgm:pt>
    <dgm:pt modelId="{F398A0D8-5AFA-498E-9F6F-4FE3D1BEF5F2}" type="pres">
      <dgm:prSet presAssocID="{61D4B81A-1104-4D71-BDC5-5F7AEE90A90C}" presName="rect2" presStyleLbl="alignAcc1" presStyleIdx="1" presStyleCnt="5" custLinFactNeighborX="111" custLinFactNeighborY="1008"/>
      <dgm:spPr/>
      <dgm:t>
        <a:bodyPr/>
        <a:lstStyle/>
        <a:p>
          <a:endParaRPr lang="ru-RU"/>
        </a:p>
      </dgm:t>
    </dgm:pt>
    <dgm:pt modelId="{066FA859-89CB-4152-AA02-B57E2A668513}" type="pres">
      <dgm:prSet presAssocID="{CD140EB3-46EA-4837-8250-5D6C40A15160}" presName="vertSpace3" presStyleLbl="node1" presStyleIdx="1" presStyleCnt="5"/>
      <dgm:spPr/>
    </dgm:pt>
    <dgm:pt modelId="{6440D52C-1D55-4471-A498-F3B13059F4B4}" type="pres">
      <dgm:prSet presAssocID="{CD140EB3-46EA-4837-8250-5D6C40A15160}" presName="circle3" presStyleLbl="node1" presStyleIdx="2" presStyleCnt="5"/>
      <dgm:spPr/>
    </dgm:pt>
    <dgm:pt modelId="{9EC87527-D4F2-4887-BE04-9782BF269EE4}" type="pres">
      <dgm:prSet presAssocID="{CD140EB3-46EA-4837-8250-5D6C40A15160}" presName="rect3" presStyleLbl="alignAcc1" presStyleIdx="2" presStyleCnt="5"/>
      <dgm:spPr/>
      <dgm:t>
        <a:bodyPr/>
        <a:lstStyle/>
        <a:p>
          <a:endParaRPr lang="ru-RU"/>
        </a:p>
      </dgm:t>
    </dgm:pt>
    <dgm:pt modelId="{2019B919-AC01-4100-BD56-20D6AD2DAC02}" type="pres">
      <dgm:prSet presAssocID="{11060248-2482-40B7-BD59-ABAA133782EC}" presName="vertSpace4" presStyleLbl="node1" presStyleIdx="2" presStyleCnt="5"/>
      <dgm:spPr/>
    </dgm:pt>
    <dgm:pt modelId="{1591FA0D-E9E2-47AA-8433-293662FEE224}" type="pres">
      <dgm:prSet presAssocID="{11060248-2482-40B7-BD59-ABAA133782EC}" presName="circle4" presStyleLbl="node1" presStyleIdx="3" presStyleCnt="5"/>
      <dgm:spPr/>
    </dgm:pt>
    <dgm:pt modelId="{A03419B1-20F9-4D05-9EF9-C311C6766F88}" type="pres">
      <dgm:prSet presAssocID="{11060248-2482-40B7-BD59-ABAA133782EC}" presName="rect4" presStyleLbl="alignAcc1" presStyleIdx="3" presStyleCnt="5"/>
      <dgm:spPr/>
      <dgm:t>
        <a:bodyPr/>
        <a:lstStyle/>
        <a:p>
          <a:endParaRPr lang="ru-RU"/>
        </a:p>
      </dgm:t>
    </dgm:pt>
    <dgm:pt modelId="{A3DF68B5-CFAD-4428-9513-6AC0B7D5CB93}" type="pres">
      <dgm:prSet presAssocID="{E0EE3833-896C-4717-9FA6-AC789C0BE5D7}" presName="vertSpace5" presStyleLbl="node1" presStyleIdx="3" presStyleCnt="5"/>
      <dgm:spPr/>
    </dgm:pt>
    <dgm:pt modelId="{7487F102-FA12-4956-800D-5DD8EA6CF3B6}" type="pres">
      <dgm:prSet presAssocID="{E0EE3833-896C-4717-9FA6-AC789C0BE5D7}" presName="circle5" presStyleLbl="node1" presStyleIdx="4" presStyleCnt="5"/>
      <dgm:spPr/>
    </dgm:pt>
    <dgm:pt modelId="{F0F6BE5A-8A9E-404F-9449-09E177F5491D}" type="pres">
      <dgm:prSet presAssocID="{E0EE3833-896C-4717-9FA6-AC789C0BE5D7}" presName="rect5" presStyleLbl="alignAcc1" presStyleIdx="4" presStyleCnt="5"/>
      <dgm:spPr/>
      <dgm:t>
        <a:bodyPr/>
        <a:lstStyle/>
        <a:p>
          <a:endParaRPr lang="ru-RU"/>
        </a:p>
      </dgm:t>
    </dgm:pt>
    <dgm:pt modelId="{A04834C5-3542-4333-AC0E-5C67A301CA2D}" type="pres">
      <dgm:prSet presAssocID="{7D0695E2-79D0-42D4-B64A-B740CB15E1D3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EC856E-5563-442A-8734-2935F9A6BB3F}" type="pres">
      <dgm:prSet presAssocID="{61D4B81A-1104-4D71-BDC5-5F7AEE90A90C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5624A-4940-434F-B2CD-22E674B89DF1}" type="pres">
      <dgm:prSet presAssocID="{CD140EB3-46EA-4837-8250-5D6C40A15160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BFAEB0-CDCE-4466-96A3-B2AD0302C12E}" type="pres">
      <dgm:prSet presAssocID="{11060248-2482-40B7-BD59-ABAA133782EC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E68D5-AFD5-47C3-8DB4-39BE263F2ABC}" type="pres">
      <dgm:prSet presAssocID="{E0EE3833-896C-4717-9FA6-AC789C0BE5D7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F6A98D-F525-4CA0-B3C9-449E203D8D70}" type="presOf" srcId="{CD140EB3-46EA-4837-8250-5D6C40A15160}" destId="{9EC87527-D4F2-4887-BE04-9782BF269EE4}" srcOrd="0" destOrd="0" presId="urn:microsoft.com/office/officeart/2005/8/layout/target3"/>
    <dgm:cxn modelId="{9191F3AC-67D5-488B-8549-92E0D181425B}" type="presOf" srcId="{61D4B81A-1104-4D71-BDC5-5F7AEE90A90C}" destId="{F398A0D8-5AFA-498E-9F6F-4FE3D1BEF5F2}" srcOrd="0" destOrd="0" presId="urn:microsoft.com/office/officeart/2005/8/layout/target3"/>
    <dgm:cxn modelId="{01620EFF-B0E5-4151-9233-3160505D419C}" srcId="{1B25A456-031D-47A2-B388-FE7EB1EB2A7F}" destId="{E0EE3833-896C-4717-9FA6-AC789C0BE5D7}" srcOrd="4" destOrd="0" parTransId="{A08112E8-2586-4FE1-889F-EFFAC0C1E8B6}" sibTransId="{C2291E6B-0DB7-41A8-B13E-516FB94BFB50}"/>
    <dgm:cxn modelId="{EF67C499-9237-4FBB-A2FC-01ACB2CDA8EC}" srcId="{1B25A456-031D-47A2-B388-FE7EB1EB2A7F}" destId="{11060248-2482-40B7-BD59-ABAA133782EC}" srcOrd="3" destOrd="0" parTransId="{8A6C5E76-1B1D-43EB-BA3C-E989A6FD6C81}" sibTransId="{BA1AF99C-671F-4686-B978-58B66A3079DD}"/>
    <dgm:cxn modelId="{E199DAE8-635F-4BFC-90AE-0CCF09F7CE22}" type="presOf" srcId="{61D4B81A-1104-4D71-BDC5-5F7AEE90A90C}" destId="{D6EC856E-5563-442A-8734-2935F9A6BB3F}" srcOrd="1" destOrd="0" presId="urn:microsoft.com/office/officeart/2005/8/layout/target3"/>
    <dgm:cxn modelId="{99A21E3E-47BC-49F6-8DA8-59893EB93D3E}" type="presOf" srcId="{E0EE3833-896C-4717-9FA6-AC789C0BE5D7}" destId="{B1EE68D5-AFD5-47C3-8DB4-39BE263F2ABC}" srcOrd="1" destOrd="0" presId="urn:microsoft.com/office/officeart/2005/8/layout/target3"/>
    <dgm:cxn modelId="{C5C87202-E296-4451-AB94-B63FCEF464A8}" type="presOf" srcId="{7D0695E2-79D0-42D4-B64A-B740CB15E1D3}" destId="{97CA2182-F6F1-44E2-BCC8-806D622F167B}" srcOrd="0" destOrd="0" presId="urn:microsoft.com/office/officeart/2005/8/layout/target3"/>
    <dgm:cxn modelId="{D57E80C5-AED7-46D4-8042-515CC75CB820}" type="presOf" srcId="{7D0695E2-79D0-42D4-B64A-B740CB15E1D3}" destId="{A04834C5-3542-4333-AC0E-5C67A301CA2D}" srcOrd="1" destOrd="0" presId="urn:microsoft.com/office/officeart/2005/8/layout/target3"/>
    <dgm:cxn modelId="{ED9437F1-91F4-49ED-B696-FA675EBA9F95}" type="presOf" srcId="{11060248-2482-40B7-BD59-ABAA133782EC}" destId="{A03419B1-20F9-4D05-9EF9-C311C6766F88}" srcOrd="0" destOrd="0" presId="urn:microsoft.com/office/officeart/2005/8/layout/target3"/>
    <dgm:cxn modelId="{457AADE2-1420-490A-9087-E1E419D3579C}" type="presOf" srcId="{CD140EB3-46EA-4837-8250-5D6C40A15160}" destId="{AB55624A-4940-434F-B2CD-22E674B89DF1}" srcOrd="1" destOrd="0" presId="urn:microsoft.com/office/officeart/2005/8/layout/target3"/>
    <dgm:cxn modelId="{2CC3C9DF-F44F-4389-8857-93EC1351EEC9}" srcId="{1B25A456-031D-47A2-B388-FE7EB1EB2A7F}" destId="{7D0695E2-79D0-42D4-B64A-B740CB15E1D3}" srcOrd="0" destOrd="0" parTransId="{A783B272-480F-4038-A643-475C26317189}" sibTransId="{CAA832C4-0148-4668-A117-316FBDDE3501}"/>
    <dgm:cxn modelId="{9E8F62EC-4740-4874-850D-7F3A7C6AB8D5}" srcId="{1B25A456-031D-47A2-B388-FE7EB1EB2A7F}" destId="{61D4B81A-1104-4D71-BDC5-5F7AEE90A90C}" srcOrd="1" destOrd="0" parTransId="{329AC971-6C2A-4EBC-BE39-2CE5B2A96122}" sibTransId="{7AB15F8A-2564-4C5F-8366-7D49FE5D1B1A}"/>
    <dgm:cxn modelId="{68D3C0ED-94B1-4997-8ED0-E4444F23828A}" type="presOf" srcId="{E0EE3833-896C-4717-9FA6-AC789C0BE5D7}" destId="{F0F6BE5A-8A9E-404F-9449-09E177F5491D}" srcOrd="0" destOrd="0" presId="urn:microsoft.com/office/officeart/2005/8/layout/target3"/>
    <dgm:cxn modelId="{24DEC3D6-3105-4377-A97E-100C35AD5E78}" type="presOf" srcId="{1B25A456-031D-47A2-B388-FE7EB1EB2A7F}" destId="{801DAC4D-EB98-4C02-AD0B-1239B9DA6C05}" srcOrd="0" destOrd="0" presId="urn:microsoft.com/office/officeart/2005/8/layout/target3"/>
    <dgm:cxn modelId="{FF37CECE-D5CE-40CE-90BC-7F1465118C42}" srcId="{1B25A456-031D-47A2-B388-FE7EB1EB2A7F}" destId="{CD140EB3-46EA-4837-8250-5D6C40A15160}" srcOrd="2" destOrd="0" parTransId="{E8B3B899-BF94-4843-A1F6-EC08049A5B42}" sibTransId="{31B5C468-689F-447A-80E6-D930145A1299}"/>
    <dgm:cxn modelId="{23C5E8D2-B62A-4003-BEFF-359A1C749935}" type="presOf" srcId="{11060248-2482-40B7-BD59-ABAA133782EC}" destId="{8BBFAEB0-CDCE-4466-96A3-B2AD0302C12E}" srcOrd="1" destOrd="0" presId="urn:microsoft.com/office/officeart/2005/8/layout/target3"/>
    <dgm:cxn modelId="{58EEA173-2BD1-457B-B79B-5E91E5F91F68}" type="presParOf" srcId="{801DAC4D-EB98-4C02-AD0B-1239B9DA6C05}" destId="{50E6EA0E-79EB-4D39-8658-74AC89D5D8E0}" srcOrd="0" destOrd="0" presId="urn:microsoft.com/office/officeart/2005/8/layout/target3"/>
    <dgm:cxn modelId="{838B4501-C354-4BE4-BF0B-ACC976F51A40}" type="presParOf" srcId="{801DAC4D-EB98-4C02-AD0B-1239B9DA6C05}" destId="{AAD57FF5-61FC-453D-924D-7E79235EC045}" srcOrd="1" destOrd="0" presId="urn:microsoft.com/office/officeart/2005/8/layout/target3"/>
    <dgm:cxn modelId="{345B072B-8933-4691-B252-E5E4C2828952}" type="presParOf" srcId="{801DAC4D-EB98-4C02-AD0B-1239B9DA6C05}" destId="{97CA2182-F6F1-44E2-BCC8-806D622F167B}" srcOrd="2" destOrd="0" presId="urn:microsoft.com/office/officeart/2005/8/layout/target3"/>
    <dgm:cxn modelId="{0B688B8B-1860-498E-86C9-8B3930C8D233}" type="presParOf" srcId="{801DAC4D-EB98-4C02-AD0B-1239B9DA6C05}" destId="{10253D6A-43C7-4641-87F6-C5ABF1DD0F35}" srcOrd="3" destOrd="0" presId="urn:microsoft.com/office/officeart/2005/8/layout/target3"/>
    <dgm:cxn modelId="{5651DA53-C43B-4D75-8E37-AADFD85EFD2C}" type="presParOf" srcId="{801DAC4D-EB98-4C02-AD0B-1239B9DA6C05}" destId="{D5D8890E-1B9F-46B5-A392-021D30EFEFB5}" srcOrd="4" destOrd="0" presId="urn:microsoft.com/office/officeart/2005/8/layout/target3"/>
    <dgm:cxn modelId="{4CC4A751-DF3A-4C4C-8A0F-CDE6AD0229AE}" type="presParOf" srcId="{801DAC4D-EB98-4C02-AD0B-1239B9DA6C05}" destId="{F398A0D8-5AFA-498E-9F6F-4FE3D1BEF5F2}" srcOrd="5" destOrd="0" presId="urn:microsoft.com/office/officeart/2005/8/layout/target3"/>
    <dgm:cxn modelId="{BCC190DC-780D-437B-818B-0CADA039D28A}" type="presParOf" srcId="{801DAC4D-EB98-4C02-AD0B-1239B9DA6C05}" destId="{066FA859-89CB-4152-AA02-B57E2A668513}" srcOrd="6" destOrd="0" presId="urn:microsoft.com/office/officeart/2005/8/layout/target3"/>
    <dgm:cxn modelId="{392F7CF7-B83F-4E9D-960A-1AEC48817353}" type="presParOf" srcId="{801DAC4D-EB98-4C02-AD0B-1239B9DA6C05}" destId="{6440D52C-1D55-4471-A498-F3B13059F4B4}" srcOrd="7" destOrd="0" presId="urn:microsoft.com/office/officeart/2005/8/layout/target3"/>
    <dgm:cxn modelId="{A053F7B1-C30B-408C-8911-0E2994853F57}" type="presParOf" srcId="{801DAC4D-EB98-4C02-AD0B-1239B9DA6C05}" destId="{9EC87527-D4F2-4887-BE04-9782BF269EE4}" srcOrd="8" destOrd="0" presId="urn:microsoft.com/office/officeart/2005/8/layout/target3"/>
    <dgm:cxn modelId="{DD0951AB-4BD9-43C2-87BB-B5D817DFCD08}" type="presParOf" srcId="{801DAC4D-EB98-4C02-AD0B-1239B9DA6C05}" destId="{2019B919-AC01-4100-BD56-20D6AD2DAC02}" srcOrd="9" destOrd="0" presId="urn:microsoft.com/office/officeart/2005/8/layout/target3"/>
    <dgm:cxn modelId="{07266E58-CB27-4057-A09C-D7CFB8ED3E32}" type="presParOf" srcId="{801DAC4D-EB98-4C02-AD0B-1239B9DA6C05}" destId="{1591FA0D-E9E2-47AA-8433-293662FEE224}" srcOrd="10" destOrd="0" presId="urn:microsoft.com/office/officeart/2005/8/layout/target3"/>
    <dgm:cxn modelId="{2C334272-1F62-42D5-9B57-1122B8CB15EA}" type="presParOf" srcId="{801DAC4D-EB98-4C02-AD0B-1239B9DA6C05}" destId="{A03419B1-20F9-4D05-9EF9-C311C6766F88}" srcOrd="11" destOrd="0" presId="urn:microsoft.com/office/officeart/2005/8/layout/target3"/>
    <dgm:cxn modelId="{86400E3E-2586-4CB7-A2CB-415BF7385754}" type="presParOf" srcId="{801DAC4D-EB98-4C02-AD0B-1239B9DA6C05}" destId="{A3DF68B5-CFAD-4428-9513-6AC0B7D5CB93}" srcOrd="12" destOrd="0" presId="urn:microsoft.com/office/officeart/2005/8/layout/target3"/>
    <dgm:cxn modelId="{572F6257-1404-46E0-829E-ABE4648CB8C9}" type="presParOf" srcId="{801DAC4D-EB98-4C02-AD0B-1239B9DA6C05}" destId="{7487F102-FA12-4956-800D-5DD8EA6CF3B6}" srcOrd="13" destOrd="0" presId="urn:microsoft.com/office/officeart/2005/8/layout/target3"/>
    <dgm:cxn modelId="{252CB5FC-B9D0-4DA7-BE3E-71A887269FCA}" type="presParOf" srcId="{801DAC4D-EB98-4C02-AD0B-1239B9DA6C05}" destId="{F0F6BE5A-8A9E-404F-9449-09E177F5491D}" srcOrd="14" destOrd="0" presId="urn:microsoft.com/office/officeart/2005/8/layout/target3"/>
    <dgm:cxn modelId="{D1D2CC28-734F-4BC8-A0DA-352BE4BB3DB8}" type="presParOf" srcId="{801DAC4D-EB98-4C02-AD0B-1239B9DA6C05}" destId="{A04834C5-3542-4333-AC0E-5C67A301CA2D}" srcOrd="15" destOrd="0" presId="urn:microsoft.com/office/officeart/2005/8/layout/target3"/>
    <dgm:cxn modelId="{A0A374D1-67D4-461B-B566-6FCA12947236}" type="presParOf" srcId="{801DAC4D-EB98-4C02-AD0B-1239B9DA6C05}" destId="{D6EC856E-5563-442A-8734-2935F9A6BB3F}" srcOrd="16" destOrd="0" presId="urn:microsoft.com/office/officeart/2005/8/layout/target3"/>
    <dgm:cxn modelId="{74648AF6-F3A9-46CD-82BB-E881D8D27055}" type="presParOf" srcId="{801DAC4D-EB98-4C02-AD0B-1239B9DA6C05}" destId="{AB55624A-4940-434F-B2CD-22E674B89DF1}" srcOrd="17" destOrd="0" presId="urn:microsoft.com/office/officeart/2005/8/layout/target3"/>
    <dgm:cxn modelId="{8EBB31F8-C28A-43EB-A6B6-45D3ADC2F74D}" type="presParOf" srcId="{801DAC4D-EB98-4C02-AD0B-1239B9DA6C05}" destId="{8BBFAEB0-CDCE-4466-96A3-B2AD0302C12E}" srcOrd="18" destOrd="0" presId="urn:microsoft.com/office/officeart/2005/8/layout/target3"/>
    <dgm:cxn modelId="{0732966F-58A6-4A70-99A0-F3895C8DF020}" type="presParOf" srcId="{801DAC4D-EB98-4C02-AD0B-1239B9DA6C05}" destId="{B1EE68D5-AFD5-47C3-8DB4-39BE263F2ABC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478AAD-45EF-409B-AF30-8D011568E325}" type="doc">
      <dgm:prSet loTypeId="urn:microsoft.com/office/officeart/2005/8/layout/vList4#1" loCatId="list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6B9CCB34-4A2E-4CAD-9AF1-F7682098B67B}">
      <dgm:prSet phldrT="[Текст]"/>
      <dgm:spPr/>
      <dgm:t>
        <a:bodyPr/>
        <a:lstStyle/>
        <a:p>
          <a:r>
            <a:rPr lang="ru-RU" i="1" dirty="0" smtClean="0"/>
            <a:t>Обеспечение защиты права собственности и регламентация основных прав и обязанностей</a:t>
          </a:r>
          <a:endParaRPr lang="ru-RU" dirty="0"/>
        </a:p>
      </dgm:t>
    </dgm:pt>
    <dgm:pt modelId="{DCCE787A-755F-4C2B-A5B5-C2125865622E}" type="parTrans" cxnId="{C43B1411-A5CE-4371-B1C9-8953DBAEAE54}">
      <dgm:prSet/>
      <dgm:spPr/>
      <dgm:t>
        <a:bodyPr/>
        <a:lstStyle/>
        <a:p>
          <a:endParaRPr lang="ru-RU"/>
        </a:p>
      </dgm:t>
    </dgm:pt>
    <dgm:pt modelId="{174AC213-93EF-4488-A536-1230CA8A464B}" type="sibTrans" cxnId="{C43B1411-A5CE-4371-B1C9-8953DBAEAE54}">
      <dgm:prSet/>
      <dgm:spPr/>
      <dgm:t>
        <a:bodyPr/>
        <a:lstStyle/>
        <a:p>
          <a:endParaRPr lang="ru-RU"/>
        </a:p>
      </dgm:t>
    </dgm:pt>
    <dgm:pt modelId="{9236C451-5C62-46D3-A387-F35250B2DCA0}">
      <dgm:prSet phldrT="[Текст]"/>
      <dgm:spPr/>
      <dgm:t>
        <a:bodyPr/>
        <a:lstStyle/>
        <a:p>
          <a:r>
            <a:rPr lang="ru-RU" i="1" dirty="0" smtClean="0"/>
            <a:t>Свобода договора, воли сторон, принятия решений, самостоятельность в осуществлении деятельности, подчиненность</a:t>
          </a:r>
          <a:r>
            <a:rPr lang="ru-RU" b="1" i="1" dirty="0" smtClean="0"/>
            <a:t> </a:t>
          </a:r>
          <a:r>
            <a:rPr lang="ru-RU" i="1" dirty="0" smtClean="0"/>
            <a:t>только своей прибыли</a:t>
          </a:r>
          <a:endParaRPr lang="ru-RU" dirty="0"/>
        </a:p>
      </dgm:t>
    </dgm:pt>
    <dgm:pt modelId="{E7B66BA8-345B-493E-A68C-564D8BA28638}" type="parTrans" cxnId="{C42A6B0D-C881-4BF3-8FC1-E154C928F2C5}">
      <dgm:prSet/>
      <dgm:spPr/>
      <dgm:t>
        <a:bodyPr/>
        <a:lstStyle/>
        <a:p>
          <a:endParaRPr lang="ru-RU"/>
        </a:p>
      </dgm:t>
    </dgm:pt>
    <dgm:pt modelId="{12074EF1-F86D-4FDC-9DDD-27A8CEAF8756}" type="sibTrans" cxnId="{C42A6B0D-C881-4BF3-8FC1-E154C928F2C5}">
      <dgm:prSet/>
      <dgm:spPr/>
      <dgm:t>
        <a:bodyPr/>
        <a:lstStyle/>
        <a:p>
          <a:endParaRPr lang="ru-RU"/>
        </a:p>
      </dgm:t>
    </dgm:pt>
    <dgm:pt modelId="{D5439797-B3B3-49D9-9137-C445F29F1523}">
      <dgm:prSet phldrT="[Текст]"/>
      <dgm:spPr/>
      <dgm:t>
        <a:bodyPr/>
        <a:lstStyle/>
        <a:p>
          <a:r>
            <a:rPr lang="ru-RU" i="1" dirty="0" smtClean="0"/>
            <a:t>Правило самофинансирования и самоокупаемости, ведения деятельности за свой страх и риск</a:t>
          </a:r>
          <a:endParaRPr lang="ru-RU" dirty="0"/>
        </a:p>
      </dgm:t>
    </dgm:pt>
    <dgm:pt modelId="{2CB9EF4F-99D7-4FF2-BFD0-02ED55F57A95}" type="parTrans" cxnId="{68AB7B5E-323E-456D-8F75-56FE00D90213}">
      <dgm:prSet/>
      <dgm:spPr/>
      <dgm:t>
        <a:bodyPr/>
        <a:lstStyle/>
        <a:p>
          <a:endParaRPr lang="ru-RU"/>
        </a:p>
      </dgm:t>
    </dgm:pt>
    <dgm:pt modelId="{A342F077-99B8-44B8-9A86-05400AD4E08B}" type="sibTrans" cxnId="{68AB7B5E-323E-456D-8F75-56FE00D90213}">
      <dgm:prSet/>
      <dgm:spPr/>
      <dgm:t>
        <a:bodyPr/>
        <a:lstStyle/>
        <a:p>
          <a:endParaRPr lang="ru-RU"/>
        </a:p>
      </dgm:t>
    </dgm:pt>
    <dgm:pt modelId="{CD718EAF-AABE-438A-AE6B-C60856A315D6}">
      <dgm:prSet/>
      <dgm:spPr/>
      <dgm:t>
        <a:bodyPr/>
        <a:lstStyle/>
        <a:p>
          <a:r>
            <a:rPr lang="ru-RU" i="1" dirty="0" smtClean="0"/>
            <a:t>Присутствие спроса и предложения на рынках (капитала, труда, товаров и т.д.)</a:t>
          </a:r>
          <a:endParaRPr lang="ru-RU" dirty="0"/>
        </a:p>
      </dgm:t>
    </dgm:pt>
    <dgm:pt modelId="{72841CC7-1317-487F-8293-2E5A0431C44F}" type="parTrans" cxnId="{9DFED816-63F0-4483-9DDD-41AD6062801F}">
      <dgm:prSet/>
      <dgm:spPr/>
      <dgm:t>
        <a:bodyPr/>
        <a:lstStyle/>
        <a:p>
          <a:endParaRPr lang="ru-RU"/>
        </a:p>
      </dgm:t>
    </dgm:pt>
    <dgm:pt modelId="{5AA5F4E0-0770-461E-A836-0B057397E0F4}" type="sibTrans" cxnId="{9DFED816-63F0-4483-9DDD-41AD6062801F}">
      <dgm:prSet/>
      <dgm:spPr/>
      <dgm:t>
        <a:bodyPr/>
        <a:lstStyle/>
        <a:p>
          <a:endParaRPr lang="ru-RU"/>
        </a:p>
      </dgm:t>
    </dgm:pt>
    <dgm:pt modelId="{1797682F-0C8D-4200-8907-914873F948F2}">
      <dgm:prSet/>
      <dgm:spPr/>
      <dgm:t>
        <a:bodyPr/>
        <a:lstStyle/>
        <a:p>
          <a:r>
            <a:rPr lang="ru-RU" i="1" dirty="0" smtClean="0"/>
            <a:t>Свободное ценообразование на рынках, присутствие конкуренции</a:t>
          </a:r>
          <a:endParaRPr lang="ru-RU" dirty="0"/>
        </a:p>
      </dgm:t>
    </dgm:pt>
    <dgm:pt modelId="{BC955EC6-F83B-4E3E-93C3-55833287BEFA}" type="parTrans" cxnId="{D5D4B791-C04A-4DE2-B781-050FA92056D7}">
      <dgm:prSet/>
      <dgm:spPr/>
      <dgm:t>
        <a:bodyPr/>
        <a:lstStyle/>
        <a:p>
          <a:endParaRPr lang="ru-RU"/>
        </a:p>
      </dgm:t>
    </dgm:pt>
    <dgm:pt modelId="{0D156418-5DDC-44C8-9288-F9E15427A314}" type="sibTrans" cxnId="{D5D4B791-C04A-4DE2-B781-050FA92056D7}">
      <dgm:prSet/>
      <dgm:spPr/>
      <dgm:t>
        <a:bodyPr/>
        <a:lstStyle/>
        <a:p>
          <a:endParaRPr lang="ru-RU"/>
        </a:p>
      </dgm:t>
    </dgm:pt>
    <dgm:pt modelId="{1E99A466-077F-4BD5-A8EF-55A4547BCD35}" type="pres">
      <dgm:prSet presAssocID="{D3478AAD-45EF-409B-AF30-8D011568E32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51B3AA-3A49-4936-84FB-C910A4514DE1}" type="pres">
      <dgm:prSet presAssocID="{6B9CCB34-4A2E-4CAD-9AF1-F7682098B67B}" presName="comp" presStyleCnt="0"/>
      <dgm:spPr/>
    </dgm:pt>
    <dgm:pt modelId="{7983A76A-B58F-4BF8-AFFF-EC6FA9603C45}" type="pres">
      <dgm:prSet presAssocID="{6B9CCB34-4A2E-4CAD-9AF1-F7682098B67B}" presName="box" presStyleLbl="node1" presStyleIdx="0" presStyleCnt="5"/>
      <dgm:spPr/>
      <dgm:t>
        <a:bodyPr/>
        <a:lstStyle/>
        <a:p>
          <a:endParaRPr lang="ru-RU"/>
        </a:p>
      </dgm:t>
    </dgm:pt>
    <dgm:pt modelId="{23B9464B-7589-48E3-A46A-6FF6293B83BC}" type="pres">
      <dgm:prSet presAssocID="{6B9CCB34-4A2E-4CAD-9AF1-F7682098B67B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4337CF2-C63B-4DD5-851F-7D1A80AA71AA}" type="pres">
      <dgm:prSet presAssocID="{6B9CCB34-4A2E-4CAD-9AF1-F7682098B67B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CEE230-4B86-4CF8-AB84-8327A7DA5D5C}" type="pres">
      <dgm:prSet presAssocID="{174AC213-93EF-4488-A536-1230CA8A464B}" presName="spacer" presStyleCnt="0"/>
      <dgm:spPr/>
    </dgm:pt>
    <dgm:pt modelId="{C720E3CF-99D7-4DE0-BDC5-91EC0D0EEFC8}" type="pres">
      <dgm:prSet presAssocID="{CD718EAF-AABE-438A-AE6B-C60856A315D6}" presName="comp" presStyleCnt="0"/>
      <dgm:spPr/>
    </dgm:pt>
    <dgm:pt modelId="{BCDA16EF-6038-41CA-8614-841CD3FDBEE3}" type="pres">
      <dgm:prSet presAssocID="{CD718EAF-AABE-438A-AE6B-C60856A315D6}" presName="box" presStyleLbl="node1" presStyleIdx="1" presStyleCnt="5"/>
      <dgm:spPr/>
      <dgm:t>
        <a:bodyPr/>
        <a:lstStyle/>
        <a:p>
          <a:endParaRPr lang="ru-RU"/>
        </a:p>
      </dgm:t>
    </dgm:pt>
    <dgm:pt modelId="{EAB4556D-0E1C-4323-8374-BB36858253CF}" type="pres">
      <dgm:prSet presAssocID="{CD718EAF-AABE-438A-AE6B-C60856A315D6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9C23B69-BB2C-48D7-8528-707ED169B45B}" type="pres">
      <dgm:prSet presAssocID="{CD718EAF-AABE-438A-AE6B-C60856A315D6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122B8-3845-4CC3-9987-D1C778682CBC}" type="pres">
      <dgm:prSet presAssocID="{5AA5F4E0-0770-461E-A836-0B057397E0F4}" presName="spacer" presStyleCnt="0"/>
      <dgm:spPr/>
    </dgm:pt>
    <dgm:pt modelId="{8E2A0810-DC5D-4CEC-B8CF-0A478887BD95}" type="pres">
      <dgm:prSet presAssocID="{1797682F-0C8D-4200-8907-914873F948F2}" presName="comp" presStyleCnt="0"/>
      <dgm:spPr/>
    </dgm:pt>
    <dgm:pt modelId="{3F1045B1-52F4-489F-AAB2-4D6B438FC2B2}" type="pres">
      <dgm:prSet presAssocID="{1797682F-0C8D-4200-8907-914873F948F2}" presName="box" presStyleLbl="node1" presStyleIdx="2" presStyleCnt="5"/>
      <dgm:spPr/>
      <dgm:t>
        <a:bodyPr/>
        <a:lstStyle/>
        <a:p>
          <a:endParaRPr lang="ru-RU"/>
        </a:p>
      </dgm:t>
    </dgm:pt>
    <dgm:pt modelId="{A3A80776-BEEC-491D-9AA5-6B237A154AD2}" type="pres">
      <dgm:prSet presAssocID="{1797682F-0C8D-4200-8907-914873F948F2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CFE3CA8-9617-40CC-BD22-D852157D5DD9}" type="pres">
      <dgm:prSet presAssocID="{1797682F-0C8D-4200-8907-914873F948F2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E6666-B41B-4DBA-BEDA-5E03443AB93B}" type="pres">
      <dgm:prSet presAssocID="{0D156418-5DDC-44C8-9288-F9E15427A314}" presName="spacer" presStyleCnt="0"/>
      <dgm:spPr/>
    </dgm:pt>
    <dgm:pt modelId="{FFC19D16-5823-4C52-A23C-41D60ECD3B2F}" type="pres">
      <dgm:prSet presAssocID="{9236C451-5C62-46D3-A387-F35250B2DCA0}" presName="comp" presStyleCnt="0"/>
      <dgm:spPr/>
    </dgm:pt>
    <dgm:pt modelId="{F8537779-C84C-4CBB-8232-1F702C4E860C}" type="pres">
      <dgm:prSet presAssocID="{9236C451-5C62-46D3-A387-F35250B2DCA0}" presName="box" presStyleLbl="node1" presStyleIdx="3" presStyleCnt="5"/>
      <dgm:spPr/>
      <dgm:t>
        <a:bodyPr/>
        <a:lstStyle/>
        <a:p>
          <a:endParaRPr lang="ru-RU"/>
        </a:p>
      </dgm:t>
    </dgm:pt>
    <dgm:pt modelId="{0C9B9825-E1F3-4719-99B7-EC49BC7BBD38}" type="pres">
      <dgm:prSet presAssocID="{9236C451-5C62-46D3-A387-F35250B2DCA0}" presName="img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1379065-1192-4C08-BEE5-C358623CC0F1}" type="pres">
      <dgm:prSet presAssocID="{9236C451-5C62-46D3-A387-F35250B2DCA0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AA39E-C7A9-4FAE-890E-B625BC918374}" type="pres">
      <dgm:prSet presAssocID="{12074EF1-F86D-4FDC-9DDD-27A8CEAF8756}" presName="spacer" presStyleCnt="0"/>
      <dgm:spPr/>
    </dgm:pt>
    <dgm:pt modelId="{9422A028-C553-4A2E-8F59-2B7FB662C567}" type="pres">
      <dgm:prSet presAssocID="{D5439797-B3B3-49D9-9137-C445F29F1523}" presName="comp" presStyleCnt="0"/>
      <dgm:spPr/>
    </dgm:pt>
    <dgm:pt modelId="{6DF1C748-5ABD-4274-A9D0-0A79D7A854A7}" type="pres">
      <dgm:prSet presAssocID="{D5439797-B3B3-49D9-9137-C445F29F1523}" presName="box" presStyleLbl="node1" presStyleIdx="4" presStyleCnt="5"/>
      <dgm:spPr/>
      <dgm:t>
        <a:bodyPr/>
        <a:lstStyle/>
        <a:p>
          <a:endParaRPr lang="ru-RU"/>
        </a:p>
      </dgm:t>
    </dgm:pt>
    <dgm:pt modelId="{015ECDDD-A768-4FD6-8E89-B08C48CCCFD9}" type="pres">
      <dgm:prSet presAssocID="{D5439797-B3B3-49D9-9137-C445F29F1523}" presName="img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B4B93AC0-37A9-4620-95E4-1FCB46421C1D}" type="pres">
      <dgm:prSet presAssocID="{D5439797-B3B3-49D9-9137-C445F29F1523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AB7B5E-323E-456D-8F75-56FE00D90213}" srcId="{D3478AAD-45EF-409B-AF30-8D011568E325}" destId="{D5439797-B3B3-49D9-9137-C445F29F1523}" srcOrd="4" destOrd="0" parTransId="{2CB9EF4F-99D7-4FF2-BFD0-02ED55F57A95}" sibTransId="{A342F077-99B8-44B8-9A86-05400AD4E08B}"/>
    <dgm:cxn modelId="{202AD327-2CB9-496F-8666-3E471C700CB2}" type="presOf" srcId="{1797682F-0C8D-4200-8907-914873F948F2}" destId="{3F1045B1-52F4-489F-AAB2-4D6B438FC2B2}" srcOrd="0" destOrd="0" presId="urn:microsoft.com/office/officeart/2005/8/layout/vList4#1"/>
    <dgm:cxn modelId="{AA91E92E-0839-45A9-B499-A8E542A03E2A}" type="presOf" srcId="{D3478AAD-45EF-409B-AF30-8D011568E325}" destId="{1E99A466-077F-4BD5-A8EF-55A4547BCD35}" srcOrd="0" destOrd="0" presId="urn:microsoft.com/office/officeart/2005/8/layout/vList4#1"/>
    <dgm:cxn modelId="{3931BC52-F59A-4F71-ABA5-67351AAA451D}" type="presOf" srcId="{6B9CCB34-4A2E-4CAD-9AF1-F7682098B67B}" destId="{64337CF2-C63B-4DD5-851F-7D1A80AA71AA}" srcOrd="1" destOrd="0" presId="urn:microsoft.com/office/officeart/2005/8/layout/vList4#1"/>
    <dgm:cxn modelId="{2AFDB57B-5CF9-4EFB-8520-CB2607689AF8}" type="presOf" srcId="{6B9CCB34-4A2E-4CAD-9AF1-F7682098B67B}" destId="{7983A76A-B58F-4BF8-AFFF-EC6FA9603C45}" srcOrd="0" destOrd="0" presId="urn:microsoft.com/office/officeart/2005/8/layout/vList4#1"/>
    <dgm:cxn modelId="{80BCA12E-E670-4755-964D-0FD5E4CBC049}" type="presOf" srcId="{D5439797-B3B3-49D9-9137-C445F29F1523}" destId="{6DF1C748-5ABD-4274-A9D0-0A79D7A854A7}" srcOrd="0" destOrd="0" presId="urn:microsoft.com/office/officeart/2005/8/layout/vList4#1"/>
    <dgm:cxn modelId="{76D9FE56-30EA-4536-8F89-C1D99D8EF5AB}" type="presOf" srcId="{CD718EAF-AABE-438A-AE6B-C60856A315D6}" destId="{BCDA16EF-6038-41CA-8614-841CD3FDBEE3}" srcOrd="0" destOrd="0" presId="urn:microsoft.com/office/officeart/2005/8/layout/vList4#1"/>
    <dgm:cxn modelId="{1AE50307-9DA2-4DBC-93F0-44C73F618EB1}" type="presOf" srcId="{9236C451-5C62-46D3-A387-F35250B2DCA0}" destId="{11379065-1192-4C08-BEE5-C358623CC0F1}" srcOrd="1" destOrd="0" presId="urn:microsoft.com/office/officeart/2005/8/layout/vList4#1"/>
    <dgm:cxn modelId="{C43B1411-A5CE-4371-B1C9-8953DBAEAE54}" srcId="{D3478AAD-45EF-409B-AF30-8D011568E325}" destId="{6B9CCB34-4A2E-4CAD-9AF1-F7682098B67B}" srcOrd="0" destOrd="0" parTransId="{DCCE787A-755F-4C2B-A5B5-C2125865622E}" sibTransId="{174AC213-93EF-4488-A536-1230CA8A464B}"/>
    <dgm:cxn modelId="{E7DD4E9B-BC16-4455-B484-4280BEBA414E}" type="presOf" srcId="{9236C451-5C62-46D3-A387-F35250B2DCA0}" destId="{F8537779-C84C-4CBB-8232-1F702C4E860C}" srcOrd="0" destOrd="0" presId="urn:microsoft.com/office/officeart/2005/8/layout/vList4#1"/>
    <dgm:cxn modelId="{76FF74B6-B3A5-48A3-AC99-91F63A0CEC64}" type="presOf" srcId="{D5439797-B3B3-49D9-9137-C445F29F1523}" destId="{B4B93AC0-37A9-4620-95E4-1FCB46421C1D}" srcOrd="1" destOrd="0" presId="urn:microsoft.com/office/officeart/2005/8/layout/vList4#1"/>
    <dgm:cxn modelId="{A648E23D-4F03-4A54-BFFF-C242F476F88F}" type="presOf" srcId="{1797682F-0C8D-4200-8907-914873F948F2}" destId="{ECFE3CA8-9617-40CC-BD22-D852157D5DD9}" srcOrd="1" destOrd="0" presId="urn:microsoft.com/office/officeart/2005/8/layout/vList4#1"/>
    <dgm:cxn modelId="{C42A6B0D-C881-4BF3-8FC1-E154C928F2C5}" srcId="{D3478AAD-45EF-409B-AF30-8D011568E325}" destId="{9236C451-5C62-46D3-A387-F35250B2DCA0}" srcOrd="3" destOrd="0" parTransId="{E7B66BA8-345B-493E-A68C-564D8BA28638}" sibTransId="{12074EF1-F86D-4FDC-9DDD-27A8CEAF8756}"/>
    <dgm:cxn modelId="{9DFED816-63F0-4483-9DDD-41AD6062801F}" srcId="{D3478AAD-45EF-409B-AF30-8D011568E325}" destId="{CD718EAF-AABE-438A-AE6B-C60856A315D6}" srcOrd="1" destOrd="0" parTransId="{72841CC7-1317-487F-8293-2E5A0431C44F}" sibTransId="{5AA5F4E0-0770-461E-A836-0B057397E0F4}"/>
    <dgm:cxn modelId="{04C44649-DCA6-4DE0-B428-BB085798A3BC}" type="presOf" srcId="{CD718EAF-AABE-438A-AE6B-C60856A315D6}" destId="{F9C23B69-BB2C-48D7-8528-707ED169B45B}" srcOrd="1" destOrd="0" presId="urn:microsoft.com/office/officeart/2005/8/layout/vList4#1"/>
    <dgm:cxn modelId="{D5D4B791-C04A-4DE2-B781-050FA92056D7}" srcId="{D3478AAD-45EF-409B-AF30-8D011568E325}" destId="{1797682F-0C8D-4200-8907-914873F948F2}" srcOrd="2" destOrd="0" parTransId="{BC955EC6-F83B-4E3E-93C3-55833287BEFA}" sibTransId="{0D156418-5DDC-44C8-9288-F9E15427A314}"/>
    <dgm:cxn modelId="{D4AE3050-0C9D-4407-89BA-B091E6A3FB59}" type="presParOf" srcId="{1E99A466-077F-4BD5-A8EF-55A4547BCD35}" destId="{7C51B3AA-3A49-4936-84FB-C910A4514DE1}" srcOrd="0" destOrd="0" presId="urn:microsoft.com/office/officeart/2005/8/layout/vList4#1"/>
    <dgm:cxn modelId="{E8DEBB96-CB22-4D7F-85B8-39297245A711}" type="presParOf" srcId="{7C51B3AA-3A49-4936-84FB-C910A4514DE1}" destId="{7983A76A-B58F-4BF8-AFFF-EC6FA9603C45}" srcOrd="0" destOrd="0" presId="urn:microsoft.com/office/officeart/2005/8/layout/vList4#1"/>
    <dgm:cxn modelId="{E51269D0-D146-48D9-8750-D56AF4A0732E}" type="presParOf" srcId="{7C51B3AA-3A49-4936-84FB-C910A4514DE1}" destId="{23B9464B-7589-48E3-A46A-6FF6293B83BC}" srcOrd="1" destOrd="0" presId="urn:microsoft.com/office/officeart/2005/8/layout/vList4#1"/>
    <dgm:cxn modelId="{FEC30330-CA8F-4381-AB08-03AA0696D485}" type="presParOf" srcId="{7C51B3AA-3A49-4936-84FB-C910A4514DE1}" destId="{64337CF2-C63B-4DD5-851F-7D1A80AA71AA}" srcOrd="2" destOrd="0" presId="urn:microsoft.com/office/officeart/2005/8/layout/vList4#1"/>
    <dgm:cxn modelId="{75F35D12-740E-4799-8815-0FB554BD8909}" type="presParOf" srcId="{1E99A466-077F-4BD5-A8EF-55A4547BCD35}" destId="{97CEE230-4B86-4CF8-AB84-8327A7DA5D5C}" srcOrd="1" destOrd="0" presId="urn:microsoft.com/office/officeart/2005/8/layout/vList4#1"/>
    <dgm:cxn modelId="{8149BA6E-6773-48F9-8DFF-451629E5C54E}" type="presParOf" srcId="{1E99A466-077F-4BD5-A8EF-55A4547BCD35}" destId="{C720E3CF-99D7-4DE0-BDC5-91EC0D0EEFC8}" srcOrd="2" destOrd="0" presId="urn:microsoft.com/office/officeart/2005/8/layout/vList4#1"/>
    <dgm:cxn modelId="{AE5B9CB3-A34B-4BE1-91A7-62BE7A730477}" type="presParOf" srcId="{C720E3CF-99D7-4DE0-BDC5-91EC0D0EEFC8}" destId="{BCDA16EF-6038-41CA-8614-841CD3FDBEE3}" srcOrd="0" destOrd="0" presId="urn:microsoft.com/office/officeart/2005/8/layout/vList4#1"/>
    <dgm:cxn modelId="{217FF168-4BD0-4C67-92A4-E567A3B1F9C2}" type="presParOf" srcId="{C720E3CF-99D7-4DE0-BDC5-91EC0D0EEFC8}" destId="{EAB4556D-0E1C-4323-8374-BB36858253CF}" srcOrd="1" destOrd="0" presId="urn:microsoft.com/office/officeart/2005/8/layout/vList4#1"/>
    <dgm:cxn modelId="{76470BA1-F445-4DD5-8A90-A2CBD84A4612}" type="presParOf" srcId="{C720E3CF-99D7-4DE0-BDC5-91EC0D0EEFC8}" destId="{F9C23B69-BB2C-48D7-8528-707ED169B45B}" srcOrd="2" destOrd="0" presId="urn:microsoft.com/office/officeart/2005/8/layout/vList4#1"/>
    <dgm:cxn modelId="{21F439A2-8EF1-474A-BDC2-EC36505101AC}" type="presParOf" srcId="{1E99A466-077F-4BD5-A8EF-55A4547BCD35}" destId="{39C122B8-3845-4CC3-9987-D1C778682CBC}" srcOrd="3" destOrd="0" presId="urn:microsoft.com/office/officeart/2005/8/layout/vList4#1"/>
    <dgm:cxn modelId="{07828A89-3E7F-4F95-A6BF-1A6E1B02EAAA}" type="presParOf" srcId="{1E99A466-077F-4BD5-A8EF-55A4547BCD35}" destId="{8E2A0810-DC5D-4CEC-B8CF-0A478887BD95}" srcOrd="4" destOrd="0" presId="urn:microsoft.com/office/officeart/2005/8/layout/vList4#1"/>
    <dgm:cxn modelId="{B0F9A4B9-0893-4A6C-B64F-72677F2C52EC}" type="presParOf" srcId="{8E2A0810-DC5D-4CEC-B8CF-0A478887BD95}" destId="{3F1045B1-52F4-489F-AAB2-4D6B438FC2B2}" srcOrd="0" destOrd="0" presId="urn:microsoft.com/office/officeart/2005/8/layout/vList4#1"/>
    <dgm:cxn modelId="{440801E8-39E1-4D2F-BCB7-8DB8CC2B447C}" type="presParOf" srcId="{8E2A0810-DC5D-4CEC-B8CF-0A478887BD95}" destId="{A3A80776-BEEC-491D-9AA5-6B237A154AD2}" srcOrd="1" destOrd="0" presId="urn:microsoft.com/office/officeart/2005/8/layout/vList4#1"/>
    <dgm:cxn modelId="{5989D3B1-ADD5-4D49-914E-19516476E376}" type="presParOf" srcId="{8E2A0810-DC5D-4CEC-B8CF-0A478887BD95}" destId="{ECFE3CA8-9617-40CC-BD22-D852157D5DD9}" srcOrd="2" destOrd="0" presId="urn:microsoft.com/office/officeart/2005/8/layout/vList4#1"/>
    <dgm:cxn modelId="{68A3AF8B-D77A-4744-8FE7-617E11670037}" type="presParOf" srcId="{1E99A466-077F-4BD5-A8EF-55A4547BCD35}" destId="{354E6666-B41B-4DBA-BEDA-5E03443AB93B}" srcOrd="5" destOrd="0" presId="urn:microsoft.com/office/officeart/2005/8/layout/vList4#1"/>
    <dgm:cxn modelId="{3845440E-A6B0-4311-98CF-D0F066FA11CB}" type="presParOf" srcId="{1E99A466-077F-4BD5-A8EF-55A4547BCD35}" destId="{FFC19D16-5823-4C52-A23C-41D60ECD3B2F}" srcOrd="6" destOrd="0" presId="urn:microsoft.com/office/officeart/2005/8/layout/vList4#1"/>
    <dgm:cxn modelId="{78E5AE65-F2DE-4E74-A0B7-529E70846C53}" type="presParOf" srcId="{FFC19D16-5823-4C52-A23C-41D60ECD3B2F}" destId="{F8537779-C84C-4CBB-8232-1F702C4E860C}" srcOrd="0" destOrd="0" presId="urn:microsoft.com/office/officeart/2005/8/layout/vList4#1"/>
    <dgm:cxn modelId="{AAC5A0E6-AF15-4A16-ACBB-523F721BB284}" type="presParOf" srcId="{FFC19D16-5823-4C52-A23C-41D60ECD3B2F}" destId="{0C9B9825-E1F3-4719-99B7-EC49BC7BBD38}" srcOrd="1" destOrd="0" presId="urn:microsoft.com/office/officeart/2005/8/layout/vList4#1"/>
    <dgm:cxn modelId="{69ADFD7F-255F-41E8-828A-B7FF3F79FB61}" type="presParOf" srcId="{FFC19D16-5823-4C52-A23C-41D60ECD3B2F}" destId="{11379065-1192-4C08-BEE5-C358623CC0F1}" srcOrd="2" destOrd="0" presId="urn:microsoft.com/office/officeart/2005/8/layout/vList4#1"/>
    <dgm:cxn modelId="{AB21BD36-FC25-4B68-9B32-9507ACD7F7E6}" type="presParOf" srcId="{1E99A466-077F-4BD5-A8EF-55A4547BCD35}" destId="{84AAA39E-C7A9-4FAE-890E-B625BC918374}" srcOrd="7" destOrd="0" presId="urn:microsoft.com/office/officeart/2005/8/layout/vList4#1"/>
    <dgm:cxn modelId="{59E385B4-5A5A-4292-B4FA-1515C040F685}" type="presParOf" srcId="{1E99A466-077F-4BD5-A8EF-55A4547BCD35}" destId="{9422A028-C553-4A2E-8F59-2B7FB662C567}" srcOrd="8" destOrd="0" presId="urn:microsoft.com/office/officeart/2005/8/layout/vList4#1"/>
    <dgm:cxn modelId="{2569DEE0-047E-45DB-8B31-A380804A4125}" type="presParOf" srcId="{9422A028-C553-4A2E-8F59-2B7FB662C567}" destId="{6DF1C748-5ABD-4274-A9D0-0A79D7A854A7}" srcOrd="0" destOrd="0" presId="urn:microsoft.com/office/officeart/2005/8/layout/vList4#1"/>
    <dgm:cxn modelId="{3C746456-FDE6-4786-9EB8-D7B12A50CA75}" type="presParOf" srcId="{9422A028-C553-4A2E-8F59-2B7FB662C567}" destId="{015ECDDD-A768-4FD6-8E89-B08C48CCCFD9}" srcOrd="1" destOrd="0" presId="urn:microsoft.com/office/officeart/2005/8/layout/vList4#1"/>
    <dgm:cxn modelId="{F3A9485F-8D2A-4C6F-B8E9-B5B9A53E7E09}" type="presParOf" srcId="{9422A028-C553-4A2E-8F59-2B7FB662C567}" destId="{B4B93AC0-37A9-4620-95E4-1FCB46421C1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F70EB-5752-4AC0-ADB1-A2131FD307A1}">
      <dsp:nvSpPr>
        <dsp:cNvPr id="0" name=""/>
        <dsp:cNvSpPr/>
      </dsp:nvSpPr>
      <dsp:spPr>
        <a:xfrm rot="5400000">
          <a:off x="-161920" y="16247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</a:t>
          </a:r>
          <a:endParaRPr lang="ru-RU" sz="2100" kern="1200" dirty="0"/>
        </a:p>
      </dsp:txBody>
      <dsp:txXfrm rot="-5400000">
        <a:off x="1" y="378371"/>
        <a:ext cx="755629" cy="323841"/>
      </dsp:txXfrm>
    </dsp:sp>
    <dsp:sp modelId="{8442AAD4-B595-4685-BDCB-7032DBCDA0B3}">
      <dsp:nvSpPr>
        <dsp:cNvPr id="0" name=""/>
        <dsp:cNvSpPr/>
      </dsp:nvSpPr>
      <dsp:spPr>
        <a:xfrm rot="5400000">
          <a:off x="4384704" y="-362851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организационно-правовые особенности</a:t>
          </a:r>
          <a:endParaRPr lang="ru-RU" sz="2500" kern="1200" dirty="0"/>
        </a:p>
      </dsp:txBody>
      <dsp:txXfrm rot="-5400000">
        <a:off x="755629" y="34808"/>
        <a:ext cx="7925554" cy="633151"/>
      </dsp:txXfrm>
    </dsp:sp>
    <dsp:sp modelId="{B1E326CD-1031-44FF-B5E5-9D85B4CA99B0}">
      <dsp:nvSpPr>
        <dsp:cNvPr id="0" name=""/>
        <dsp:cNvSpPr/>
      </dsp:nvSpPr>
      <dsp:spPr>
        <a:xfrm rot="5400000">
          <a:off x="-161920" y="112463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/>
        </a:p>
      </dsp:txBody>
      <dsp:txXfrm rot="-5400000">
        <a:off x="1" y="1340531"/>
        <a:ext cx="755629" cy="323841"/>
      </dsp:txXfrm>
    </dsp:sp>
    <dsp:sp modelId="{CF979463-DDAD-4673-BA3A-5F6DE1158379}">
      <dsp:nvSpPr>
        <dsp:cNvPr id="0" name=""/>
        <dsp:cNvSpPr/>
      </dsp:nvSpPr>
      <dsp:spPr>
        <a:xfrm rot="5400000">
          <a:off x="4384704" y="-266635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форма собственности</a:t>
          </a:r>
          <a:endParaRPr lang="ru-RU" sz="2500" kern="1200" dirty="0"/>
        </a:p>
      </dsp:txBody>
      <dsp:txXfrm rot="-5400000">
        <a:off x="755629" y="996968"/>
        <a:ext cx="7925554" cy="633151"/>
      </dsp:txXfrm>
    </dsp:sp>
    <dsp:sp modelId="{39455FC2-991A-478F-ACC3-09682C77DC5D}">
      <dsp:nvSpPr>
        <dsp:cNvPr id="0" name=""/>
        <dsp:cNvSpPr/>
      </dsp:nvSpPr>
      <dsp:spPr>
        <a:xfrm rot="5400000">
          <a:off x="-161920" y="208679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endParaRPr lang="ru-RU" sz="2100" kern="1200" dirty="0"/>
        </a:p>
      </dsp:txBody>
      <dsp:txXfrm rot="-5400000">
        <a:off x="1" y="2302691"/>
        <a:ext cx="755629" cy="323841"/>
      </dsp:txXfrm>
    </dsp:sp>
    <dsp:sp modelId="{B063AEDF-1715-4FF3-87C6-9643AA51D1A3}">
      <dsp:nvSpPr>
        <dsp:cNvPr id="0" name=""/>
        <dsp:cNvSpPr/>
      </dsp:nvSpPr>
      <dsp:spPr>
        <a:xfrm rot="5400000">
          <a:off x="4384704" y="-170419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отраслевые особенности</a:t>
          </a:r>
          <a:endParaRPr lang="ru-RU" sz="2500" kern="1200" dirty="0"/>
        </a:p>
      </dsp:txBody>
      <dsp:txXfrm rot="-5400000">
        <a:off x="755629" y="1959128"/>
        <a:ext cx="7925554" cy="633151"/>
      </dsp:txXfrm>
    </dsp:sp>
    <dsp:sp modelId="{59FF8306-F7B2-49DC-BCF9-0F9C875F37DD}">
      <dsp:nvSpPr>
        <dsp:cNvPr id="0" name=""/>
        <dsp:cNvSpPr/>
      </dsp:nvSpPr>
      <dsp:spPr>
        <a:xfrm rot="5400000">
          <a:off x="-94578" y="3054288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</a:t>
          </a:r>
          <a:endParaRPr lang="ru-RU" sz="2100" kern="1200" dirty="0"/>
        </a:p>
      </dsp:txBody>
      <dsp:txXfrm rot="-5400000">
        <a:off x="67343" y="3270183"/>
        <a:ext cx="755629" cy="323841"/>
      </dsp:txXfrm>
    </dsp:sp>
    <dsp:sp modelId="{AFCD78BC-1961-4C37-90BE-ED0549B361CA}">
      <dsp:nvSpPr>
        <dsp:cNvPr id="0" name=""/>
        <dsp:cNvSpPr/>
      </dsp:nvSpPr>
      <dsp:spPr>
        <a:xfrm rot="5400000">
          <a:off x="4361143" y="-736707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/>
            <a:t>природно-климатические условия </a:t>
          </a:r>
          <a:endParaRPr lang="ru-RU" sz="2500" kern="1200" dirty="0"/>
        </a:p>
      </dsp:txBody>
      <dsp:txXfrm rot="-5400000">
        <a:off x="732068" y="2926620"/>
        <a:ext cx="7925554" cy="633151"/>
      </dsp:txXfrm>
    </dsp:sp>
    <dsp:sp modelId="{4ABD350E-CC28-4A1A-8D60-9219C726F9A1}">
      <dsp:nvSpPr>
        <dsp:cNvPr id="0" name=""/>
        <dsp:cNvSpPr/>
      </dsp:nvSpPr>
      <dsp:spPr>
        <a:xfrm rot="5400000">
          <a:off x="-161920" y="401111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</a:t>
          </a:r>
          <a:endParaRPr lang="ru-RU" sz="2100" kern="1200" dirty="0"/>
        </a:p>
      </dsp:txBody>
      <dsp:txXfrm rot="-5400000">
        <a:off x="1" y="4227011"/>
        <a:ext cx="755629" cy="323841"/>
      </dsp:txXfrm>
    </dsp:sp>
    <dsp:sp modelId="{BD5FA151-EA67-4ACE-B8E1-A061C2D4CDEE}">
      <dsp:nvSpPr>
        <dsp:cNvPr id="0" name=""/>
        <dsp:cNvSpPr/>
      </dsp:nvSpPr>
      <dsp:spPr>
        <a:xfrm rot="5400000">
          <a:off x="4384704" y="220120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smtClean="0"/>
            <a:t>географические (территориальные) условия</a:t>
          </a:r>
          <a:endParaRPr lang="ru-RU" sz="2500" kern="1200"/>
        </a:p>
      </dsp:txBody>
      <dsp:txXfrm rot="-5400000">
        <a:off x="755629" y="3883447"/>
        <a:ext cx="7925554" cy="6331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F70EB-5752-4AC0-ADB1-A2131FD307A1}">
      <dsp:nvSpPr>
        <dsp:cNvPr id="0" name=""/>
        <dsp:cNvSpPr/>
      </dsp:nvSpPr>
      <dsp:spPr>
        <a:xfrm rot="5400000">
          <a:off x="-161920" y="16247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</a:t>
          </a:r>
          <a:endParaRPr lang="ru-RU" sz="2100" kern="1200" dirty="0"/>
        </a:p>
      </dsp:txBody>
      <dsp:txXfrm rot="-5400000">
        <a:off x="1" y="378371"/>
        <a:ext cx="755629" cy="323841"/>
      </dsp:txXfrm>
    </dsp:sp>
    <dsp:sp modelId="{8442AAD4-B595-4685-BDCB-7032DBCDA0B3}">
      <dsp:nvSpPr>
        <dsp:cNvPr id="0" name=""/>
        <dsp:cNvSpPr/>
      </dsp:nvSpPr>
      <dsp:spPr>
        <a:xfrm rot="5400000">
          <a:off x="4384704" y="-362851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хозяйственные товарищества и общества</a:t>
          </a:r>
          <a:endParaRPr lang="ru-RU" sz="2100" kern="1200" dirty="0"/>
        </a:p>
      </dsp:txBody>
      <dsp:txXfrm rot="-5400000">
        <a:off x="755629" y="34808"/>
        <a:ext cx="7925554" cy="633151"/>
      </dsp:txXfrm>
    </dsp:sp>
    <dsp:sp modelId="{B1E326CD-1031-44FF-B5E5-9D85B4CA99B0}">
      <dsp:nvSpPr>
        <dsp:cNvPr id="0" name=""/>
        <dsp:cNvSpPr/>
      </dsp:nvSpPr>
      <dsp:spPr>
        <a:xfrm rot="5400000">
          <a:off x="-161920" y="112463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/>
        </a:p>
      </dsp:txBody>
      <dsp:txXfrm rot="-5400000">
        <a:off x="1" y="1340531"/>
        <a:ext cx="755629" cy="323841"/>
      </dsp:txXfrm>
    </dsp:sp>
    <dsp:sp modelId="{CF979463-DDAD-4673-BA3A-5F6DE1158379}">
      <dsp:nvSpPr>
        <dsp:cNvPr id="0" name=""/>
        <dsp:cNvSpPr/>
      </dsp:nvSpPr>
      <dsp:spPr>
        <a:xfrm rot="5400000">
          <a:off x="4384704" y="-266635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крестьянские (фермерские) хозяйства</a:t>
          </a:r>
          <a:endParaRPr lang="ru-RU" sz="2100" kern="1200" dirty="0"/>
        </a:p>
      </dsp:txBody>
      <dsp:txXfrm rot="-5400000">
        <a:off x="755629" y="996968"/>
        <a:ext cx="7925554" cy="633151"/>
      </dsp:txXfrm>
    </dsp:sp>
    <dsp:sp modelId="{39455FC2-991A-478F-ACC3-09682C77DC5D}">
      <dsp:nvSpPr>
        <dsp:cNvPr id="0" name=""/>
        <dsp:cNvSpPr/>
      </dsp:nvSpPr>
      <dsp:spPr>
        <a:xfrm rot="5400000">
          <a:off x="-161920" y="208679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endParaRPr lang="ru-RU" sz="2100" kern="1200" dirty="0"/>
        </a:p>
      </dsp:txBody>
      <dsp:txXfrm rot="-5400000">
        <a:off x="1" y="2302691"/>
        <a:ext cx="755629" cy="323841"/>
      </dsp:txXfrm>
    </dsp:sp>
    <dsp:sp modelId="{B063AEDF-1715-4FF3-87C6-9643AA51D1A3}">
      <dsp:nvSpPr>
        <dsp:cNvPr id="0" name=""/>
        <dsp:cNvSpPr/>
      </dsp:nvSpPr>
      <dsp:spPr>
        <a:xfrm rot="5400000">
          <a:off x="4384704" y="-170419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хозяйственные партнерства</a:t>
          </a:r>
          <a:endParaRPr lang="ru-RU" sz="2100" kern="1200" dirty="0"/>
        </a:p>
      </dsp:txBody>
      <dsp:txXfrm rot="-5400000">
        <a:off x="755629" y="1959128"/>
        <a:ext cx="7925554" cy="633151"/>
      </dsp:txXfrm>
    </dsp:sp>
    <dsp:sp modelId="{59FF8306-F7B2-49DC-BCF9-0F9C875F37DD}">
      <dsp:nvSpPr>
        <dsp:cNvPr id="0" name=""/>
        <dsp:cNvSpPr/>
      </dsp:nvSpPr>
      <dsp:spPr>
        <a:xfrm rot="5400000">
          <a:off x="-94578" y="3054288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</a:t>
          </a:r>
          <a:endParaRPr lang="ru-RU" sz="2100" kern="1200" dirty="0"/>
        </a:p>
      </dsp:txBody>
      <dsp:txXfrm rot="-5400000">
        <a:off x="67343" y="3270183"/>
        <a:ext cx="755629" cy="323841"/>
      </dsp:txXfrm>
    </dsp:sp>
    <dsp:sp modelId="{AFCD78BC-1961-4C37-90BE-ED0549B361CA}">
      <dsp:nvSpPr>
        <dsp:cNvPr id="0" name=""/>
        <dsp:cNvSpPr/>
      </dsp:nvSpPr>
      <dsp:spPr>
        <a:xfrm rot="5400000">
          <a:off x="4361143" y="-736707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производственные и потребительские кооперативы </a:t>
          </a:r>
          <a:endParaRPr lang="ru-RU" sz="2100" kern="1200" dirty="0"/>
        </a:p>
      </dsp:txBody>
      <dsp:txXfrm rot="-5400000">
        <a:off x="732068" y="2926620"/>
        <a:ext cx="7925554" cy="633151"/>
      </dsp:txXfrm>
    </dsp:sp>
    <dsp:sp modelId="{4ABD350E-CC28-4A1A-8D60-9219C726F9A1}">
      <dsp:nvSpPr>
        <dsp:cNvPr id="0" name=""/>
        <dsp:cNvSpPr/>
      </dsp:nvSpPr>
      <dsp:spPr>
        <a:xfrm rot="5400000">
          <a:off x="-161920" y="401111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</a:t>
          </a:r>
          <a:endParaRPr lang="ru-RU" sz="2100" kern="1200" dirty="0"/>
        </a:p>
      </dsp:txBody>
      <dsp:txXfrm rot="-5400000">
        <a:off x="1" y="4227011"/>
        <a:ext cx="755629" cy="323841"/>
      </dsp:txXfrm>
    </dsp:sp>
    <dsp:sp modelId="{BD5FA151-EA67-4ACE-B8E1-A061C2D4CDEE}">
      <dsp:nvSpPr>
        <dsp:cNvPr id="0" name=""/>
        <dsp:cNvSpPr/>
      </dsp:nvSpPr>
      <dsp:spPr>
        <a:xfrm rot="5400000">
          <a:off x="4384704" y="220120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общественные организации и другие</a:t>
          </a:r>
          <a:endParaRPr lang="ru-RU" sz="2100" kern="1200" dirty="0"/>
        </a:p>
      </dsp:txBody>
      <dsp:txXfrm rot="-5400000">
        <a:off x="755629" y="3883447"/>
        <a:ext cx="7925554" cy="633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F70EB-5752-4AC0-ADB1-A2131FD307A1}">
      <dsp:nvSpPr>
        <dsp:cNvPr id="0" name=""/>
        <dsp:cNvSpPr/>
      </dsp:nvSpPr>
      <dsp:spPr>
        <a:xfrm rot="5400000">
          <a:off x="-161920" y="16247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</a:t>
          </a:r>
          <a:endParaRPr lang="ru-RU" sz="2100" kern="1200" dirty="0"/>
        </a:p>
      </dsp:txBody>
      <dsp:txXfrm rot="-5400000">
        <a:off x="1" y="378371"/>
        <a:ext cx="755629" cy="323841"/>
      </dsp:txXfrm>
    </dsp:sp>
    <dsp:sp modelId="{8442AAD4-B595-4685-BDCB-7032DBCDA0B3}">
      <dsp:nvSpPr>
        <dsp:cNvPr id="0" name=""/>
        <dsp:cNvSpPr/>
      </dsp:nvSpPr>
      <dsp:spPr>
        <a:xfrm rot="5400000">
          <a:off x="4384704" y="-362851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государственные и муниципальные унитарные предприятия</a:t>
          </a:r>
          <a:endParaRPr lang="ru-RU" sz="2100" kern="1200" dirty="0"/>
        </a:p>
      </dsp:txBody>
      <dsp:txXfrm rot="-5400000">
        <a:off x="755629" y="34808"/>
        <a:ext cx="7925554" cy="633151"/>
      </dsp:txXfrm>
    </dsp:sp>
    <dsp:sp modelId="{B1E326CD-1031-44FF-B5E5-9D85B4CA99B0}">
      <dsp:nvSpPr>
        <dsp:cNvPr id="0" name=""/>
        <dsp:cNvSpPr/>
      </dsp:nvSpPr>
      <dsp:spPr>
        <a:xfrm rot="5400000">
          <a:off x="-161920" y="112463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</a:t>
          </a:r>
          <a:endParaRPr lang="ru-RU" sz="2100" kern="1200" dirty="0"/>
        </a:p>
      </dsp:txBody>
      <dsp:txXfrm rot="-5400000">
        <a:off x="1" y="1340531"/>
        <a:ext cx="755629" cy="323841"/>
      </dsp:txXfrm>
    </dsp:sp>
    <dsp:sp modelId="{CF979463-DDAD-4673-BA3A-5F6DE1158379}">
      <dsp:nvSpPr>
        <dsp:cNvPr id="0" name=""/>
        <dsp:cNvSpPr/>
      </dsp:nvSpPr>
      <dsp:spPr>
        <a:xfrm rot="5400000">
          <a:off x="4384704" y="-266635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фонды</a:t>
          </a:r>
          <a:endParaRPr lang="ru-RU" sz="2100" kern="1200" dirty="0"/>
        </a:p>
      </dsp:txBody>
      <dsp:txXfrm rot="-5400000">
        <a:off x="755629" y="996968"/>
        <a:ext cx="7925554" cy="633151"/>
      </dsp:txXfrm>
    </dsp:sp>
    <dsp:sp modelId="{39455FC2-991A-478F-ACC3-09682C77DC5D}">
      <dsp:nvSpPr>
        <dsp:cNvPr id="0" name=""/>
        <dsp:cNvSpPr/>
      </dsp:nvSpPr>
      <dsp:spPr>
        <a:xfrm rot="5400000">
          <a:off x="-161920" y="208679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</a:t>
          </a:r>
          <a:endParaRPr lang="ru-RU" sz="2100" kern="1200" dirty="0"/>
        </a:p>
      </dsp:txBody>
      <dsp:txXfrm rot="-5400000">
        <a:off x="1" y="2302691"/>
        <a:ext cx="755629" cy="323841"/>
      </dsp:txXfrm>
    </dsp:sp>
    <dsp:sp modelId="{B063AEDF-1715-4FF3-87C6-9643AA51D1A3}">
      <dsp:nvSpPr>
        <dsp:cNvPr id="0" name=""/>
        <dsp:cNvSpPr/>
      </dsp:nvSpPr>
      <dsp:spPr>
        <a:xfrm rot="5400000">
          <a:off x="4384704" y="-1704199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учреждения</a:t>
          </a:r>
          <a:endParaRPr lang="ru-RU" sz="2100" kern="1200" dirty="0"/>
        </a:p>
      </dsp:txBody>
      <dsp:txXfrm rot="-5400000">
        <a:off x="755629" y="1959128"/>
        <a:ext cx="7925554" cy="633151"/>
      </dsp:txXfrm>
    </dsp:sp>
    <dsp:sp modelId="{59FF8306-F7B2-49DC-BCF9-0F9C875F37DD}">
      <dsp:nvSpPr>
        <dsp:cNvPr id="0" name=""/>
        <dsp:cNvSpPr/>
      </dsp:nvSpPr>
      <dsp:spPr>
        <a:xfrm rot="5400000">
          <a:off x="-94578" y="3054288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272383"/>
                <a:satOff val="-26722"/>
                <a:lumOff val="4123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72383"/>
                <a:satOff val="-26722"/>
                <a:lumOff val="4123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</a:t>
          </a:r>
          <a:endParaRPr lang="ru-RU" sz="2100" kern="1200" dirty="0"/>
        </a:p>
      </dsp:txBody>
      <dsp:txXfrm rot="-5400000">
        <a:off x="67343" y="3270183"/>
        <a:ext cx="755629" cy="323841"/>
      </dsp:txXfrm>
    </dsp:sp>
    <dsp:sp modelId="{AFCD78BC-1961-4C37-90BE-ED0549B361CA}">
      <dsp:nvSpPr>
        <dsp:cNvPr id="0" name=""/>
        <dsp:cNvSpPr/>
      </dsp:nvSpPr>
      <dsp:spPr>
        <a:xfrm rot="5400000">
          <a:off x="4361143" y="-736707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272383"/>
              <a:satOff val="-26722"/>
              <a:lumOff val="412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автономные некоммерческие организации </a:t>
          </a:r>
          <a:endParaRPr lang="ru-RU" sz="2100" kern="1200" dirty="0"/>
        </a:p>
      </dsp:txBody>
      <dsp:txXfrm rot="-5400000">
        <a:off x="732068" y="2926620"/>
        <a:ext cx="7925554" cy="633151"/>
      </dsp:txXfrm>
    </dsp:sp>
    <dsp:sp modelId="{4ABD350E-CC28-4A1A-8D60-9219C726F9A1}">
      <dsp:nvSpPr>
        <dsp:cNvPr id="0" name=""/>
        <dsp:cNvSpPr/>
      </dsp:nvSpPr>
      <dsp:spPr>
        <a:xfrm rot="5400000">
          <a:off x="-161920" y="4011116"/>
          <a:ext cx="1079470" cy="755629"/>
        </a:xfrm>
        <a:prstGeom prst="chevron">
          <a:avLst/>
        </a:prstGeom>
        <a:gradFill rotWithShape="0">
          <a:gsLst>
            <a:gs pos="0">
              <a:schemeClr val="accent6">
                <a:shade val="50000"/>
                <a:hueOff val="-136192"/>
                <a:satOff val="-13361"/>
                <a:lumOff val="20616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6192"/>
                <a:satOff val="-13361"/>
                <a:lumOff val="2061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</a:t>
          </a:r>
          <a:endParaRPr lang="ru-RU" sz="2100" kern="1200" dirty="0"/>
        </a:p>
      </dsp:txBody>
      <dsp:txXfrm rot="-5400000">
        <a:off x="1" y="4227011"/>
        <a:ext cx="755629" cy="323841"/>
      </dsp:txXfrm>
    </dsp:sp>
    <dsp:sp modelId="{BD5FA151-EA67-4ACE-B8E1-A061C2D4CDEE}">
      <dsp:nvSpPr>
        <dsp:cNvPr id="0" name=""/>
        <dsp:cNvSpPr/>
      </dsp:nvSpPr>
      <dsp:spPr>
        <a:xfrm rot="5400000">
          <a:off x="4384704" y="220120"/>
          <a:ext cx="701655" cy="795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50000"/>
              <a:hueOff val="-136192"/>
              <a:satOff val="-13361"/>
              <a:lumOff val="20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публично-правовые компании</a:t>
          </a:r>
          <a:endParaRPr lang="ru-RU" sz="2100" kern="1200" dirty="0"/>
        </a:p>
      </dsp:txBody>
      <dsp:txXfrm rot="-5400000">
        <a:off x="755629" y="3883447"/>
        <a:ext cx="7925554" cy="633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38EE4-2CEA-47F5-BFFC-085CBB235B60}">
      <dsp:nvSpPr>
        <dsp:cNvPr id="0" name=""/>
        <dsp:cNvSpPr/>
      </dsp:nvSpPr>
      <dsp:spPr>
        <a:xfrm>
          <a:off x="0" y="-384075"/>
          <a:ext cx="7929617" cy="4832150"/>
        </a:xfrm>
        <a:prstGeom prst="leftRightRibbon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39C787-6BAD-4C8A-A50B-B0B5BA818269}">
      <dsp:nvSpPr>
        <dsp:cNvPr id="0" name=""/>
        <dsp:cNvSpPr/>
      </dsp:nvSpPr>
      <dsp:spPr>
        <a:xfrm>
          <a:off x="951554" y="1001149"/>
          <a:ext cx="2616773" cy="1554205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0" kern="1200" dirty="0" smtClean="0">
              <a:effectLst/>
            </a:rPr>
            <a:t>наличие общего капитала </a:t>
          </a:r>
          <a:endParaRPr lang="ru-RU" sz="2400" i="0" kern="1200" dirty="0">
            <a:effectLst/>
          </a:endParaRPr>
        </a:p>
      </dsp:txBody>
      <dsp:txXfrm>
        <a:off x="951554" y="1001149"/>
        <a:ext cx="2616773" cy="1554205"/>
      </dsp:txXfrm>
    </dsp:sp>
    <dsp:sp modelId="{24608592-D7BE-4D08-8106-38657DACDBD7}">
      <dsp:nvSpPr>
        <dsp:cNvPr id="0" name=""/>
        <dsp:cNvSpPr/>
      </dsp:nvSpPr>
      <dsp:spPr>
        <a:xfrm>
          <a:off x="3964809" y="1381519"/>
          <a:ext cx="3092551" cy="1808457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разделение ответственности между владельцами и самой корпорацией, как юридическим лицом</a:t>
          </a:r>
          <a:endParaRPr lang="ru-RU" sz="1600" kern="1200" dirty="0"/>
        </a:p>
      </dsp:txBody>
      <dsp:txXfrm>
        <a:off x="3964809" y="1381519"/>
        <a:ext cx="3092551" cy="18084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BE2F7-3337-4A28-851D-B16681C17096}">
      <dsp:nvSpPr>
        <dsp:cNvPr id="0" name=""/>
        <dsp:cNvSpPr/>
      </dsp:nvSpPr>
      <dsp:spPr>
        <a:xfrm>
          <a:off x="0" y="257183"/>
          <a:ext cx="5486400" cy="54864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5E6A6B-531C-47DF-9053-AFFEB999E297}">
      <dsp:nvSpPr>
        <dsp:cNvPr id="0" name=""/>
        <dsp:cNvSpPr/>
      </dsp:nvSpPr>
      <dsp:spPr>
        <a:xfrm>
          <a:off x="2743200" y="257183"/>
          <a:ext cx="6400799" cy="548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/>
            <a:t>Распределительная</a:t>
          </a:r>
          <a:endParaRPr lang="ru-RU" sz="4100" b="1" kern="1200" dirty="0"/>
        </a:p>
      </dsp:txBody>
      <dsp:txXfrm>
        <a:off x="2743200" y="257183"/>
        <a:ext cx="6400799" cy="2606040"/>
      </dsp:txXfrm>
    </dsp:sp>
    <dsp:sp modelId="{237C560C-179A-4CFE-8DBA-0FD8DD999736}">
      <dsp:nvSpPr>
        <dsp:cNvPr id="0" name=""/>
        <dsp:cNvSpPr/>
      </dsp:nvSpPr>
      <dsp:spPr>
        <a:xfrm>
          <a:off x="1440180" y="2863223"/>
          <a:ext cx="2606040" cy="26060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shade val="80000"/>
                <a:hueOff val="-318679"/>
                <a:satOff val="-30549"/>
                <a:lumOff val="35750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-318679"/>
                <a:satOff val="-30549"/>
                <a:lumOff val="35750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-318679"/>
                <a:satOff val="-30549"/>
                <a:lumOff val="357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C0E34-06B3-4911-88CC-38A34F4E7216}">
      <dsp:nvSpPr>
        <dsp:cNvPr id="0" name=""/>
        <dsp:cNvSpPr/>
      </dsp:nvSpPr>
      <dsp:spPr>
        <a:xfrm>
          <a:off x="2743200" y="2863223"/>
          <a:ext cx="6400799" cy="26060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-318679"/>
              <a:satOff val="-30549"/>
              <a:lumOff val="3575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/>
            <a:t>Контрольная</a:t>
          </a:r>
          <a:endParaRPr lang="ru-RU" sz="4100" b="1" kern="1200" dirty="0"/>
        </a:p>
      </dsp:txBody>
      <dsp:txXfrm>
        <a:off x="2743200" y="2863223"/>
        <a:ext cx="6400799" cy="2606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279F3-2602-4888-9D4B-E9D79F093474}">
      <dsp:nvSpPr>
        <dsp:cNvPr id="0" name=""/>
        <dsp:cNvSpPr/>
      </dsp:nvSpPr>
      <dsp:spPr>
        <a:xfrm>
          <a:off x="0" y="423301"/>
          <a:ext cx="871543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2A7F10-400D-4C17-8314-8910758EC40B}">
      <dsp:nvSpPr>
        <dsp:cNvPr id="0" name=""/>
        <dsp:cNvSpPr/>
      </dsp:nvSpPr>
      <dsp:spPr>
        <a:xfrm>
          <a:off x="435771" y="54301"/>
          <a:ext cx="6100805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96" tIns="0" rIns="230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Финансовая самостоятельность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1797" y="90327"/>
        <a:ext cx="6028753" cy="665948"/>
      </dsp:txXfrm>
    </dsp:sp>
    <dsp:sp modelId="{29306A0D-4A81-45A6-AB36-BBB2D4EB41EF}">
      <dsp:nvSpPr>
        <dsp:cNvPr id="0" name=""/>
        <dsp:cNvSpPr/>
      </dsp:nvSpPr>
      <dsp:spPr>
        <a:xfrm>
          <a:off x="0" y="1557301"/>
          <a:ext cx="871543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7E9E0B-1D71-43DD-B363-7D2CD6567A53}">
      <dsp:nvSpPr>
        <dsp:cNvPr id="0" name=""/>
        <dsp:cNvSpPr/>
      </dsp:nvSpPr>
      <dsp:spPr>
        <a:xfrm>
          <a:off x="435771" y="1188301"/>
          <a:ext cx="6100805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96" tIns="0" rIns="230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Самофинансирование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1797" y="1224327"/>
        <a:ext cx="6028753" cy="665948"/>
      </dsp:txXfrm>
    </dsp:sp>
    <dsp:sp modelId="{15E51222-7158-4543-B928-FA849B3C786F}">
      <dsp:nvSpPr>
        <dsp:cNvPr id="0" name=""/>
        <dsp:cNvSpPr/>
      </dsp:nvSpPr>
      <dsp:spPr>
        <a:xfrm>
          <a:off x="0" y="2691301"/>
          <a:ext cx="871543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3F2E9B4-88BA-4991-99F6-95E2E79F3F3C}">
      <dsp:nvSpPr>
        <dsp:cNvPr id="0" name=""/>
        <dsp:cNvSpPr/>
      </dsp:nvSpPr>
      <dsp:spPr>
        <a:xfrm>
          <a:off x="435771" y="2322301"/>
          <a:ext cx="6100805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96" tIns="0" rIns="230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Обеспечение сохранности </a:t>
          </a:r>
          <a:r>
            <a:rPr lang="ru-RU" sz="2000" b="1" kern="1200" dirty="0" smtClean="0">
              <a:solidFill>
                <a:schemeClr val="tx1"/>
              </a:solidFill>
            </a:rPr>
            <a:t>средств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1797" y="2358327"/>
        <a:ext cx="6028753" cy="665948"/>
      </dsp:txXfrm>
    </dsp:sp>
    <dsp:sp modelId="{3E93F437-D5CD-495B-B2AE-146343882C35}">
      <dsp:nvSpPr>
        <dsp:cNvPr id="0" name=""/>
        <dsp:cNvSpPr/>
      </dsp:nvSpPr>
      <dsp:spPr>
        <a:xfrm>
          <a:off x="0" y="3825301"/>
          <a:ext cx="871543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6FDE20-2859-4084-A9EC-A35592ECA3B8}">
      <dsp:nvSpPr>
        <dsp:cNvPr id="0" name=""/>
        <dsp:cNvSpPr/>
      </dsp:nvSpPr>
      <dsp:spPr>
        <a:xfrm>
          <a:off x="435771" y="3456301"/>
          <a:ext cx="6100805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96" tIns="0" rIns="230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</a:rPr>
            <a:t>Материальная ответственность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1797" y="3492327"/>
        <a:ext cx="6028753" cy="665948"/>
      </dsp:txXfrm>
    </dsp:sp>
    <dsp:sp modelId="{5E1D9205-6412-4D93-96BD-5F0346B86F04}">
      <dsp:nvSpPr>
        <dsp:cNvPr id="0" name=""/>
        <dsp:cNvSpPr/>
      </dsp:nvSpPr>
      <dsp:spPr>
        <a:xfrm>
          <a:off x="0" y="4959301"/>
          <a:ext cx="871543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9F06A2-38F7-4FF9-B327-62304F2BC46B}">
      <dsp:nvSpPr>
        <dsp:cNvPr id="0" name=""/>
        <dsp:cNvSpPr/>
      </dsp:nvSpPr>
      <dsp:spPr>
        <a:xfrm>
          <a:off x="435771" y="4590300"/>
          <a:ext cx="6100805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96" tIns="0" rIns="230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Организация финансов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1797" y="4626326"/>
        <a:ext cx="6028753" cy="665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816D0-D700-4E63-B7A6-16A452772820}">
      <dsp:nvSpPr>
        <dsp:cNvPr id="0" name=""/>
        <dsp:cNvSpPr/>
      </dsp:nvSpPr>
      <dsp:spPr>
        <a:xfrm rot="10800000">
          <a:off x="1582082" y="1770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построение финансовых прогнозов развития и динамики </a:t>
          </a:r>
          <a:r>
            <a:rPr lang="ru-RU" sz="1200" b="0" kern="1200" dirty="0" smtClean="0"/>
            <a:t>финансовых результатов</a:t>
          </a:r>
          <a:endParaRPr lang="ru-RU" sz="1200" b="0" kern="1200" dirty="0"/>
        </a:p>
      </dsp:txBody>
      <dsp:txXfrm rot="10800000">
        <a:off x="1704329" y="1770"/>
        <a:ext cx="5673517" cy="488987"/>
      </dsp:txXfrm>
    </dsp:sp>
    <dsp:sp modelId="{620ECEB4-3A61-4224-A9C2-435A089AA7CD}">
      <dsp:nvSpPr>
        <dsp:cNvPr id="0" name=""/>
        <dsp:cNvSpPr/>
      </dsp:nvSpPr>
      <dsp:spPr>
        <a:xfrm>
          <a:off x="1337588" y="1770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D6FFA9EE-EC51-4CA2-BB32-9ABBB419EE65}">
      <dsp:nvSpPr>
        <dsp:cNvPr id="0" name=""/>
        <dsp:cNvSpPr/>
      </dsp:nvSpPr>
      <dsp:spPr>
        <a:xfrm rot="10800000">
          <a:off x="1582082" y="636724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разработка обоснованных проектов финансовых планов</a:t>
          </a:r>
          <a:endParaRPr lang="ru-RU" sz="1200" kern="1200" dirty="0"/>
        </a:p>
      </dsp:txBody>
      <dsp:txXfrm rot="10800000">
        <a:off x="1704329" y="636724"/>
        <a:ext cx="5673517" cy="488987"/>
      </dsp:txXfrm>
    </dsp:sp>
    <dsp:sp modelId="{D5B3F466-8181-4E0B-A89B-85F41EE1AB6C}">
      <dsp:nvSpPr>
        <dsp:cNvPr id="0" name=""/>
        <dsp:cNvSpPr/>
      </dsp:nvSpPr>
      <dsp:spPr>
        <a:xfrm>
          <a:off x="1337588" y="636724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CA1204B3-8630-41F3-B410-B0E00313E2DB}">
      <dsp:nvSpPr>
        <dsp:cNvPr id="0" name=""/>
        <dsp:cNvSpPr/>
      </dsp:nvSpPr>
      <dsp:spPr>
        <a:xfrm rot="10800000">
          <a:off x="1582082" y="1271679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разработка планов  краткосрочного и долгосрочного кредитования </a:t>
          </a:r>
          <a:endParaRPr lang="ru-RU" sz="1200" kern="1200" dirty="0"/>
        </a:p>
      </dsp:txBody>
      <dsp:txXfrm rot="10800000">
        <a:off x="1704329" y="1271679"/>
        <a:ext cx="5673517" cy="488987"/>
      </dsp:txXfrm>
    </dsp:sp>
    <dsp:sp modelId="{01681017-28D6-4DAA-89CB-E13A8DDC83DF}">
      <dsp:nvSpPr>
        <dsp:cNvPr id="0" name=""/>
        <dsp:cNvSpPr/>
      </dsp:nvSpPr>
      <dsp:spPr>
        <a:xfrm>
          <a:off x="1337588" y="1271679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A9476548-7FF9-4B61-BCD0-5A95AE4A6F62}">
      <dsp:nvSpPr>
        <dsp:cNvPr id="0" name=""/>
        <dsp:cNvSpPr/>
      </dsp:nvSpPr>
      <dsp:spPr>
        <a:xfrm rot="10800000">
          <a:off x="1582082" y="1906633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планирование оборотных средств, определение потребности в них (нормирование) и источников её покрытия</a:t>
          </a:r>
          <a:endParaRPr lang="ru-RU" sz="1200" kern="1200" dirty="0"/>
        </a:p>
      </dsp:txBody>
      <dsp:txXfrm rot="10800000">
        <a:off x="1704329" y="1906633"/>
        <a:ext cx="5673517" cy="488987"/>
      </dsp:txXfrm>
    </dsp:sp>
    <dsp:sp modelId="{1879E580-7AB6-4A31-BC1E-E5121139F869}">
      <dsp:nvSpPr>
        <dsp:cNvPr id="0" name=""/>
        <dsp:cNvSpPr/>
      </dsp:nvSpPr>
      <dsp:spPr>
        <a:xfrm>
          <a:off x="1337588" y="1906633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F7775439-9970-42BC-9ED3-E0E1D512A7E0}">
      <dsp:nvSpPr>
        <dsp:cNvPr id="0" name=""/>
        <dsp:cNvSpPr/>
      </dsp:nvSpPr>
      <dsp:spPr>
        <a:xfrm rot="10800000">
          <a:off x="1582082" y="2541588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выбор и оценка источников финансирования инвестиционной деятельности анализ эффективности проектов</a:t>
          </a:r>
          <a:endParaRPr lang="ru-RU" sz="1200" kern="1200" dirty="0"/>
        </a:p>
      </dsp:txBody>
      <dsp:txXfrm rot="10800000">
        <a:off x="1704329" y="2541588"/>
        <a:ext cx="5673517" cy="488987"/>
      </dsp:txXfrm>
    </dsp:sp>
    <dsp:sp modelId="{753F1638-2B50-487A-91DE-953941AA0C26}">
      <dsp:nvSpPr>
        <dsp:cNvPr id="0" name=""/>
        <dsp:cNvSpPr/>
      </dsp:nvSpPr>
      <dsp:spPr>
        <a:xfrm>
          <a:off x="1337588" y="2541588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D419F4E8-18CC-4A70-BC84-D577F4650C8B}">
      <dsp:nvSpPr>
        <dsp:cNvPr id="0" name=""/>
        <dsp:cNvSpPr/>
      </dsp:nvSpPr>
      <dsp:spPr>
        <a:xfrm rot="10800000">
          <a:off x="1582082" y="3176542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разработка оперативных финансовых планов, включая кассовые планы движения наличности</a:t>
          </a:r>
          <a:endParaRPr lang="ru-RU" sz="1200" kern="1200" dirty="0"/>
        </a:p>
      </dsp:txBody>
      <dsp:txXfrm rot="10800000">
        <a:off x="1704329" y="3176542"/>
        <a:ext cx="5673517" cy="488987"/>
      </dsp:txXfrm>
    </dsp:sp>
    <dsp:sp modelId="{110EAC0B-E086-45D7-9153-A86AFBA1685C}">
      <dsp:nvSpPr>
        <dsp:cNvPr id="0" name=""/>
        <dsp:cNvSpPr/>
      </dsp:nvSpPr>
      <dsp:spPr>
        <a:xfrm>
          <a:off x="1337588" y="3176542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04EC9AD5-3A9D-45B8-A126-CF072E8DCE02}">
      <dsp:nvSpPr>
        <dsp:cNvPr id="0" name=""/>
        <dsp:cNvSpPr/>
      </dsp:nvSpPr>
      <dsp:spPr>
        <a:xfrm rot="10800000">
          <a:off x="1582082" y="3811496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планирование финансовых результатов и общей эффективности хозяйствования</a:t>
          </a:r>
          <a:endParaRPr lang="ru-RU" sz="1200" kern="1200" dirty="0"/>
        </a:p>
      </dsp:txBody>
      <dsp:txXfrm rot="10800000">
        <a:off x="1704329" y="3811496"/>
        <a:ext cx="5673517" cy="488987"/>
      </dsp:txXfrm>
    </dsp:sp>
    <dsp:sp modelId="{332CA11D-15DA-4075-A6C0-B43929065081}">
      <dsp:nvSpPr>
        <dsp:cNvPr id="0" name=""/>
        <dsp:cNvSpPr/>
      </dsp:nvSpPr>
      <dsp:spPr>
        <a:xfrm>
          <a:off x="1337588" y="3811496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F53C4A03-AA7F-4434-88FF-02C07BE98924}">
      <dsp:nvSpPr>
        <dsp:cNvPr id="0" name=""/>
        <dsp:cNvSpPr/>
      </dsp:nvSpPr>
      <dsp:spPr>
        <a:xfrm rot="10800000">
          <a:off x="1582082" y="4446451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определение рентабельности собственного и совокупного капитала на предстоящий период</a:t>
          </a:r>
          <a:endParaRPr lang="ru-RU" sz="1200" kern="1200" dirty="0"/>
        </a:p>
      </dsp:txBody>
      <dsp:txXfrm rot="10800000">
        <a:off x="1704329" y="4446451"/>
        <a:ext cx="5673517" cy="488987"/>
      </dsp:txXfrm>
    </dsp:sp>
    <dsp:sp modelId="{9413DA3D-F3C9-4826-AD55-5C71CF99E203}">
      <dsp:nvSpPr>
        <dsp:cNvPr id="0" name=""/>
        <dsp:cNvSpPr/>
      </dsp:nvSpPr>
      <dsp:spPr>
        <a:xfrm>
          <a:off x="1337588" y="4446451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D42ED128-AEB8-404F-A72B-588C798719E6}">
      <dsp:nvSpPr>
        <dsp:cNvPr id="0" name=""/>
        <dsp:cNvSpPr/>
      </dsp:nvSpPr>
      <dsp:spPr>
        <a:xfrm rot="10800000">
          <a:off x="1582082" y="5081405"/>
          <a:ext cx="5795764" cy="488987"/>
        </a:xfrm>
        <a:prstGeom prst="homePlat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15630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выявление резервов увеличения доходов и способов их мобилизации</a:t>
          </a:r>
          <a:endParaRPr lang="ru-RU" sz="1200" kern="1200" dirty="0"/>
        </a:p>
      </dsp:txBody>
      <dsp:txXfrm rot="10800000">
        <a:off x="1704329" y="5081405"/>
        <a:ext cx="5673517" cy="488987"/>
      </dsp:txXfrm>
    </dsp:sp>
    <dsp:sp modelId="{850607E2-9143-4D5C-9517-7F46A55C2CCA}">
      <dsp:nvSpPr>
        <dsp:cNvPr id="0" name=""/>
        <dsp:cNvSpPr/>
      </dsp:nvSpPr>
      <dsp:spPr>
        <a:xfrm>
          <a:off x="1337588" y="5081405"/>
          <a:ext cx="488987" cy="488987"/>
        </a:xfrm>
        <a:prstGeom prst="ellipse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293E3-12B1-4EC3-B481-392E8CA7B3E7}">
      <dsp:nvSpPr>
        <dsp:cNvPr id="0" name=""/>
        <dsp:cNvSpPr/>
      </dsp:nvSpPr>
      <dsp:spPr>
        <a:xfrm rot="5400000">
          <a:off x="-134561" y="137180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1</a:t>
          </a:r>
          <a:endParaRPr lang="ru-RU" sz="1700" b="1" kern="1200" dirty="0"/>
        </a:p>
      </dsp:txBody>
      <dsp:txXfrm rot="-5400000">
        <a:off x="1" y="316595"/>
        <a:ext cx="627951" cy="269122"/>
      </dsp:txXfrm>
    </dsp:sp>
    <dsp:sp modelId="{74970965-453C-4DCB-9466-A122BEE2F59E}">
      <dsp:nvSpPr>
        <dsp:cNvPr id="0" name=""/>
        <dsp:cNvSpPr/>
      </dsp:nvSpPr>
      <dsp:spPr>
        <a:xfrm rot="5400000">
          <a:off x="4344425" y="-3713854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обеспечение роста благосостояния собственников корпорации</a:t>
          </a:r>
          <a:endParaRPr lang="ru-RU" sz="1600" b="1" kern="1200" dirty="0"/>
        </a:p>
      </dsp:txBody>
      <dsp:txXfrm rot="-5400000">
        <a:off x="627951" y="31084"/>
        <a:ext cx="7987582" cy="526169"/>
      </dsp:txXfrm>
    </dsp:sp>
    <dsp:sp modelId="{5D08813C-E394-4721-8CA0-3700C269FE98}">
      <dsp:nvSpPr>
        <dsp:cNvPr id="0" name=""/>
        <dsp:cNvSpPr/>
      </dsp:nvSpPr>
      <dsp:spPr>
        <a:xfrm rot="5400000">
          <a:off x="-134561" y="951208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2</a:t>
          </a:r>
          <a:endParaRPr lang="ru-RU" sz="1700" b="1" kern="1200" dirty="0"/>
        </a:p>
      </dsp:txBody>
      <dsp:txXfrm rot="-5400000">
        <a:off x="1" y="1130623"/>
        <a:ext cx="627951" cy="269122"/>
      </dsp:txXfrm>
    </dsp:sp>
    <dsp:sp modelId="{F53FE7C6-B07B-4724-99A2-BE8E946B3DF6}">
      <dsp:nvSpPr>
        <dsp:cNvPr id="0" name=""/>
        <dsp:cNvSpPr/>
      </dsp:nvSpPr>
      <dsp:spPr>
        <a:xfrm rot="5400000">
          <a:off x="4344425" y="-2850905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smtClean="0"/>
            <a:t>максимизацию рыночной стоимости корпорации</a:t>
          </a:r>
          <a:endParaRPr lang="ru-RU" sz="1600" b="1" kern="1200"/>
        </a:p>
      </dsp:txBody>
      <dsp:txXfrm rot="-5400000">
        <a:off x="627951" y="894033"/>
        <a:ext cx="7987582" cy="526169"/>
      </dsp:txXfrm>
    </dsp:sp>
    <dsp:sp modelId="{D7D3D9AB-4E6E-4E5B-B00D-AC5C47C0B0CB}">
      <dsp:nvSpPr>
        <dsp:cNvPr id="0" name=""/>
        <dsp:cNvSpPr/>
      </dsp:nvSpPr>
      <dsp:spPr>
        <a:xfrm rot="5400000">
          <a:off x="-134561" y="1816458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3</a:t>
          </a:r>
          <a:endParaRPr lang="ru-RU" sz="1700" b="1" kern="1200" dirty="0"/>
        </a:p>
      </dsp:txBody>
      <dsp:txXfrm rot="-5400000">
        <a:off x="1" y="1995873"/>
        <a:ext cx="627951" cy="269122"/>
      </dsp:txXfrm>
    </dsp:sp>
    <dsp:sp modelId="{29EBE75C-E70C-4365-899E-BCCEEA7ADFC4}">
      <dsp:nvSpPr>
        <dsp:cNvPr id="0" name=""/>
        <dsp:cNvSpPr/>
      </dsp:nvSpPr>
      <dsp:spPr>
        <a:xfrm rot="5400000">
          <a:off x="4344425" y="-2085799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smtClean="0"/>
            <a:t>максимизацию объемов получаемой прибыли</a:t>
          </a:r>
          <a:endParaRPr lang="ru-RU" sz="1600" b="1" kern="1200"/>
        </a:p>
      </dsp:txBody>
      <dsp:txXfrm rot="-5400000">
        <a:off x="627951" y="1659139"/>
        <a:ext cx="7987582" cy="526169"/>
      </dsp:txXfrm>
    </dsp:sp>
    <dsp:sp modelId="{FE0FD4D2-DECC-416C-A4B1-89713A13B008}">
      <dsp:nvSpPr>
        <dsp:cNvPr id="0" name=""/>
        <dsp:cNvSpPr/>
      </dsp:nvSpPr>
      <dsp:spPr>
        <a:xfrm rot="5400000">
          <a:off x="-134561" y="2579263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4</a:t>
          </a:r>
          <a:endParaRPr lang="ru-RU" sz="1700" b="1" kern="1200" dirty="0"/>
        </a:p>
      </dsp:txBody>
      <dsp:txXfrm rot="-5400000">
        <a:off x="1" y="2758678"/>
        <a:ext cx="627951" cy="269122"/>
      </dsp:txXfrm>
    </dsp:sp>
    <dsp:sp modelId="{25C6897D-CFAE-48AD-A24D-70743D949731}">
      <dsp:nvSpPr>
        <dsp:cNvPr id="0" name=""/>
        <dsp:cNvSpPr/>
      </dsp:nvSpPr>
      <dsp:spPr>
        <a:xfrm rot="5400000">
          <a:off x="4344425" y="-1271772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smtClean="0"/>
            <a:t>обеспечение роста объемов продаж</a:t>
          </a:r>
          <a:endParaRPr lang="ru-RU" sz="1600" b="1" kern="1200"/>
        </a:p>
      </dsp:txBody>
      <dsp:txXfrm rot="-5400000">
        <a:off x="627951" y="2473166"/>
        <a:ext cx="7987582" cy="526169"/>
      </dsp:txXfrm>
    </dsp:sp>
    <dsp:sp modelId="{32E4E6BD-5DC0-4C0D-A27A-1C61F3B3A729}">
      <dsp:nvSpPr>
        <dsp:cNvPr id="0" name=""/>
        <dsp:cNvSpPr/>
      </dsp:nvSpPr>
      <dsp:spPr>
        <a:xfrm rot="5400000">
          <a:off x="-134561" y="3393290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5</a:t>
          </a:r>
          <a:endParaRPr lang="ru-RU" sz="1700" b="1" kern="1200" dirty="0"/>
        </a:p>
      </dsp:txBody>
      <dsp:txXfrm rot="-5400000">
        <a:off x="1" y="3572705"/>
        <a:ext cx="627951" cy="269122"/>
      </dsp:txXfrm>
    </dsp:sp>
    <dsp:sp modelId="{763F99E5-B6E8-4D54-9F0F-E469F86B3325}">
      <dsp:nvSpPr>
        <dsp:cNvPr id="0" name=""/>
        <dsp:cNvSpPr/>
      </dsp:nvSpPr>
      <dsp:spPr>
        <a:xfrm rot="5400000">
          <a:off x="4344425" y="-457744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smtClean="0"/>
            <a:t>поддержание финансовой устойчивости и стабильности</a:t>
          </a:r>
          <a:endParaRPr lang="ru-RU" sz="1600" b="1" kern="1200"/>
        </a:p>
      </dsp:txBody>
      <dsp:txXfrm rot="-5400000">
        <a:off x="627951" y="3287194"/>
        <a:ext cx="7987582" cy="526169"/>
      </dsp:txXfrm>
    </dsp:sp>
    <dsp:sp modelId="{EF337452-4778-4A22-9502-78841ECD4BDB}">
      <dsp:nvSpPr>
        <dsp:cNvPr id="0" name=""/>
        <dsp:cNvSpPr/>
      </dsp:nvSpPr>
      <dsp:spPr>
        <a:xfrm rot="5400000">
          <a:off x="-134561" y="4192408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6</a:t>
          </a:r>
          <a:endParaRPr lang="ru-RU" sz="1700" b="1" kern="1200" dirty="0"/>
        </a:p>
      </dsp:txBody>
      <dsp:txXfrm rot="-5400000">
        <a:off x="1" y="4371823"/>
        <a:ext cx="627951" cy="269122"/>
      </dsp:txXfrm>
    </dsp:sp>
    <dsp:sp modelId="{5FAFF0BA-2F8C-4E42-A78D-7EA60D53653F}">
      <dsp:nvSpPr>
        <dsp:cNvPr id="0" name=""/>
        <dsp:cNvSpPr/>
      </dsp:nvSpPr>
      <dsp:spPr>
        <a:xfrm rot="5400000">
          <a:off x="4344425" y="356282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smtClean="0"/>
            <a:t>активную позицию в конкурентной борьбе</a:t>
          </a:r>
          <a:endParaRPr lang="ru-RU" sz="1600" b="1" kern="1200"/>
        </a:p>
      </dsp:txBody>
      <dsp:txXfrm rot="-5400000">
        <a:off x="627951" y="4101220"/>
        <a:ext cx="7987582" cy="526169"/>
      </dsp:txXfrm>
    </dsp:sp>
    <dsp:sp modelId="{217B3DD2-88B8-4D39-A647-010291AE173C}">
      <dsp:nvSpPr>
        <dsp:cNvPr id="0" name=""/>
        <dsp:cNvSpPr/>
      </dsp:nvSpPr>
      <dsp:spPr>
        <a:xfrm rot="5400000">
          <a:off x="-134561" y="5021345"/>
          <a:ext cx="897073" cy="627951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7</a:t>
          </a:r>
          <a:endParaRPr lang="ru-RU" sz="1700" b="1" kern="1200" dirty="0"/>
        </a:p>
      </dsp:txBody>
      <dsp:txXfrm rot="-5400000">
        <a:off x="1" y="5200760"/>
        <a:ext cx="627951" cy="269122"/>
      </dsp:txXfrm>
    </dsp:sp>
    <dsp:sp modelId="{A6B0583D-E35B-4458-8FD4-B5CF5BA70261}">
      <dsp:nvSpPr>
        <dsp:cNvPr id="0" name=""/>
        <dsp:cNvSpPr/>
      </dsp:nvSpPr>
      <dsp:spPr>
        <a:xfrm rot="5400000">
          <a:off x="4344425" y="1170310"/>
          <a:ext cx="583097" cy="8016046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создание предпосылок и условий финансирования инновационного развития</a:t>
          </a:r>
          <a:endParaRPr lang="ru-RU" sz="1600" b="1" kern="1200" dirty="0"/>
        </a:p>
      </dsp:txBody>
      <dsp:txXfrm rot="-5400000">
        <a:off x="627951" y="4915248"/>
        <a:ext cx="7987582" cy="5261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6EA0E-79EB-4D39-8658-74AC89D5D8E0}">
      <dsp:nvSpPr>
        <dsp:cNvPr id="0" name=""/>
        <dsp:cNvSpPr/>
      </dsp:nvSpPr>
      <dsp:spPr>
        <a:xfrm>
          <a:off x="0" y="321468"/>
          <a:ext cx="5357830" cy="535783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CA2182-F6F1-44E2-BCC8-806D622F167B}">
      <dsp:nvSpPr>
        <dsp:cNvPr id="0" name=""/>
        <dsp:cNvSpPr/>
      </dsp:nvSpPr>
      <dsp:spPr>
        <a:xfrm>
          <a:off x="2678915" y="321468"/>
          <a:ext cx="6250802" cy="53578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обеспечении стабильного роста объемов производства и продаж</a:t>
          </a:r>
          <a:endParaRPr lang="ru-RU" sz="2400" kern="1200" dirty="0"/>
        </a:p>
      </dsp:txBody>
      <dsp:txXfrm>
        <a:off x="2678915" y="321468"/>
        <a:ext cx="6250802" cy="857252"/>
      </dsp:txXfrm>
    </dsp:sp>
    <dsp:sp modelId="{D5D8890E-1B9F-46B5-A392-021D30EFEFB5}">
      <dsp:nvSpPr>
        <dsp:cNvPr id="0" name=""/>
        <dsp:cNvSpPr/>
      </dsp:nvSpPr>
      <dsp:spPr>
        <a:xfrm>
          <a:off x="562572" y="1178721"/>
          <a:ext cx="4232686" cy="42326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98A0D8-5AFA-498E-9F6F-4FE3D1BEF5F2}">
      <dsp:nvSpPr>
        <dsp:cNvPr id="0" name=""/>
        <dsp:cNvSpPr/>
      </dsp:nvSpPr>
      <dsp:spPr>
        <a:xfrm>
          <a:off x="2678915" y="1221387"/>
          <a:ext cx="6250802" cy="42326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постоянном совершенствовании технологии</a:t>
          </a:r>
          <a:endParaRPr lang="ru-RU" sz="2400" kern="1200" dirty="0"/>
        </a:p>
      </dsp:txBody>
      <dsp:txXfrm>
        <a:off x="2678915" y="1221387"/>
        <a:ext cx="6250802" cy="857252"/>
      </dsp:txXfrm>
    </dsp:sp>
    <dsp:sp modelId="{6440D52C-1D55-4471-A498-F3B13059F4B4}">
      <dsp:nvSpPr>
        <dsp:cNvPr id="0" name=""/>
        <dsp:cNvSpPr/>
      </dsp:nvSpPr>
      <dsp:spPr>
        <a:xfrm>
          <a:off x="1125144" y="2035974"/>
          <a:ext cx="3107541" cy="310754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C87527-D4F2-4887-BE04-9782BF269EE4}">
      <dsp:nvSpPr>
        <dsp:cNvPr id="0" name=""/>
        <dsp:cNvSpPr/>
      </dsp:nvSpPr>
      <dsp:spPr>
        <a:xfrm>
          <a:off x="2678915" y="2035974"/>
          <a:ext cx="6250802" cy="31075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повышении рентабельности капитала</a:t>
          </a:r>
          <a:endParaRPr lang="ru-RU" sz="2400" kern="1200" dirty="0"/>
        </a:p>
      </dsp:txBody>
      <dsp:txXfrm>
        <a:off x="2678915" y="2035974"/>
        <a:ext cx="6250802" cy="857252"/>
      </dsp:txXfrm>
    </dsp:sp>
    <dsp:sp modelId="{1591FA0D-E9E2-47AA-8433-293662FEE224}">
      <dsp:nvSpPr>
        <dsp:cNvPr id="0" name=""/>
        <dsp:cNvSpPr/>
      </dsp:nvSpPr>
      <dsp:spPr>
        <a:xfrm>
          <a:off x="1687716" y="2893227"/>
          <a:ext cx="1982397" cy="198239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3419B1-20F9-4D05-9EF9-C311C6766F88}">
      <dsp:nvSpPr>
        <dsp:cNvPr id="0" name=""/>
        <dsp:cNvSpPr/>
      </dsp:nvSpPr>
      <dsp:spPr>
        <a:xfrm>
          <a:off x="2678915" y="2893227"/>
          <a:ext cx="6250802" cy="19823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эффективном использовании имеющихся ресурсов</a:t>
          </a:r>
          <a:endParaRPr lang="ru-RU" sz="2400" kern="1200" dirty="0"/>
        </a:p>
      </dsp:txBody>
      <dsp:txXfrm>
        <a:off x="2678915" y="2893227"/>
        <a:ext cx="6250802" cy="857252"/>
      </dsp:txXfrm>
    </dsp:sp>
    <dsp:sp modelId="{7487F102-FA12-4956-800D-5DD8EA6CF3B6}">
      <dsp:nvSpPr>
        <dsp:cNvPr id="0" name=""/>
        <dsp:cNvSpPr/>
      </dsp:nvSpPr>
      <dsp:spPr>
        <a:xfrm>
          <a:off x="2250288" y="3750480"/>
          <a:ext cx="857252" cy="85725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F6BE5A-8A9E-404F-9449-09E177F5491D}">
      <dsp:nvSpPr>
        <dsp:cNvPr id="0" name=""/>
        <dsp:cNvSpPr/>
      </dsp:nvSpPr>
      <dsp:spPr>
        <a:xfrm>
          <a:off x="2678915" y="3750480"/>
          <a:ext cx="6250802" cy="8572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При обновлении ассортимента выпускаемой продукции</a:t>
          </a:r>
          <a:endParaRPr lang="ru-RU" sz="2400" kern="1200" dirty="0"/>
        </a:p>
      </dsp:txBody>
      <dsp:txXfrm>
        <a:off x="2678915" y="3750480"/>
        <a:ext cx="6250802" cy="8572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3A76A-B58F-4BF8-AFFF-EC6FA9603C45}">
      <dsp:nvSpPr>
        <dsp:cNvPr id="0" name=""/>
        <dsp:cNvSpPr/>
      </dsp:nvSpPr>
      <dsp:spPr>
        <a:xfrm>
          <a:off x="0" y="0"/>
          <a:ext cx="8643998" cy="1070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Обеспечение защиты права собственности и регламентация основных прав и обязанностей</a:t>
          </a:r>
          <a:endParaRPr lang="ru-RU" sz="1900" kern="1200" dirty="0"/>
        </a:p>
      </dsp:txBody>
      <dsp:txXfrm>
        <a:off x="1835883" y="0"/>
        <a:ext cx="6808114" cy="1070837"/>
      </dsp:txXfrm>
    </dsp:sp>
    <dsp:sp modelId="{23B9464B-7589-48E3-A46A-6FF6293B83BC}">
      <dsp:nvSpPr>
        <dsp:cNvPr id="0" name=""/>
        <dsp:cNvSpPr/>
      </dsp:nvSpPr>
      <dsp:spPr>
        <a:xfrm>
          <a:off x="107083" y="107083"/>
          <a:ext cx="1728799" cy="8566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CDA16EF-6038-41CA-8614-841CD3FDBEE3}">
      <dsp:nvSpPr>
        <dsp:cNvPr id="0" name=""/>
        <dsp:cNvSpPr/>
      </dsp:nvSpPr>
      <dsp:spPr>
        <a:xfrm>
          <a:off x="0" y="1177921"/>
          <a:ext cx="8643998" cy="1070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Присутствие спроса и предложения на рынках (капитала, труда, товаров и т.д.)</a:t>
          </a:r>
          <a:endParaRPr lang="ru-RU" sz="1900" kern="1200" dirty="0"/>
        </a:p>
      </dsp:txBody>
      <dsp:txXfrm>
        <a:off x="1835883" y="1177921"/>
        <a:ext cx="6808114" cy="1070837"/>
      </dsp:txXfrm>
    </dsp:sp>
    <dsp:sp modelId="{EAB4556D-0E1C-4323-8374-BB36858253CF}">
      <dsp:nvSpPr>
        <dsp:cNvPr id="0" name=""/>
        <dsp:cNvSpPr/>
      </dsp:nvSpPr>
      <dsp:spPr>
        <a:xfrm>
          <a:off x="107083" y="1285004"/>
          <a:ext cx="1728799" cy="8566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F1045B1-52F4-489F-AAB2-4D6B438FC2B2}">
      <dsp:nvSpPr>
        <dsp:cNvPr id="0" name=""/>
        <dsp:cNvSpPr/>
      </dsp:nvSpPr>
      <dsp:spPr>
        <a:xfrm>
          <a:off x="0" y="2355842"/>
          <a:ext cx="8643998" cy="1070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Свободное ценообразование на рынках, присутствие конкуренции</a:t>
          </a:r>
          <a:endParaRPr lang="ru-RU" sz="1900" kern="1200" dirty="0"/>
        </a:p>
      </dsp:txBody>
      <dsp:txXfrm>
        <a:off x="1835883" y="2355842"/>
        <a:ext cx="6808114" cy="1070837"/>
      </dsp:txXfrm>
    </dsp:sp>
    <dsp:sp modelId="{A3A80776-BEEC-491D-9AA5-6B237A154AD2}">
      <dsp:nvSpPr>
        <dsp:cNvPr id="0" name=""/>
        <dsp:cNvSpPr/>
      </dsp:nvSpPr>
      <dsp:spPr>
        <a:xfrm>
          <a:off x="107083" y="2462926"/>
          <a:ext cx="1728799" cy="8566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8537779-C84C-4CBB-8232-1F702C4E860C}">
      <dsp:nvSpPr>
        <dsp:cNvPr id="0" name=""/>
        <dsp:cNvSpPr/>
      </dsp:nvSpPr>
      <dsp:spPr>
        <a:xfrm>
          <a:off x="0" y="3533763"/>
          <a:ext cx="8643998" cy="1070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Свобода договора, воли сторон, принятия решений, самостоятельность в осуществлении деятельности, подчиненность</a:t>
          </a:r>
          <a:r>
            <a:rPr lang="ru-RU" sz="1900" b="1" i="1" kern="1200" dirty="0" smtClean="0"/>
            <a:t> </a:t>
          </a:r>
          <a:r>
            <a:rPr lang="ru-RU" sz="1900" i="1" kern="1200" dirty="0" smtClean="0"/>
            <a:t>только своей прибыли</a:t>
          </a:r>
          <a:endParaRPr lang="ru-RU" sz="1900" kern="1200" dirty="0"/>
        </a:p>
      </dsp:txBody>
      <dsp:txXfrm>
        <a:off x="1835883" y="3533763"/>
        <a:ext cx="6808114" cy="1070837"/>
      </dsp:txXfrm>
    </dsp:sp>
    <dsp:sp modelId="{0C9B9825-E1F3-4719-99B7-EC49BC7BBD38}">
      <dsp:nvSpPr>
        <dsp:cNvPr id="0" name=""/>
        <dsp:cNvSpPr/>
      </dsp:nvSpPr>
      <dsp:spPr>
        <a:xfrm>
          <a:off x="107083" y="3640847"/>
          <a:ext cx="1728799" cy="8566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DF1C748-5ABD-4274-A9D0-0A79D7A854A7}">
      <dsp:nvSpPr>
        <dsp:cNvPr id="0" name=""/>
        <dsp:cNvSpPr/>
      </dsp:nvSpPr>
      <dsp:spPr>
        <a:xfrm>
          <a:off x="0" y="4711684"/>
          <a:ext cx="8643998" cy="1070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Правило самофинансирования и самоокупаемости, ведения деятельности за свой страх и риск</a:t>
          </a:r>
          <a:endParaRPr lang="ru-RU" sz="1900" kern="1200" dirty="0"/>
        </a:p>
      </dsp:txBody>
      <dsp:txXfrm>
        <a:off x="1835883" y="4711684"/>
        <a:ext cx="6808114" cy="1070837"/>
      </dsp:txXfrm>
    </dsp:sp>
    <dsp:sp modelId="{015ECDDD-A768-4FD6-8E89-B08C48CCCFD9}">
      <dsp:nvSpPr>
        <dsp:cNvPr id="0" name=""/>
        <dsp:cNvSpPr/>
      </dsp:nvSpPr>
      <dsp:spPr>
        <a:xfrm>
          <a:off x="107083" y="4818768"/>
          <a:ext cx="1728799" cy="8566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3132138" y="3716338"/>
            <a:ext cx="5400675" cy="1441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1600200" y="3716338"/>
            <a:ext cx="1724025" cy="14414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609725" y="0"/>
            <a:ext cx="7045325" cy="3716338"/>
          </a:xfrm>
          <a:prstGeom prst="rect">
            <a:avLst/>
          </a:prstGeom>
          <a:noFill/>
        </p:spPr>
      </p:pic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8534400" y="0"/>
            <a:ext cx="6096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00200" y="5229225"/>
            <a:ext cx="68580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hlink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53200"/>
            <a:ext cx="2133600" cy="168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553200"/>
            <a:ext cx="2895600" cy="16827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324600" y="6553200"/>
            <a:ext cx="2133600" cy="168275"/>
          </a:xfrm>
        </p:spPr>
        <p:txBody>
          <a:bodyPr/>
          <a:lstStyle>
            <a:lvl1pPr algn="r">
              <a:defRPr/>
            </a:lvl1pPr>
          </a:lstStyle>
          <a:p>
            <a:fld id="{8401F64F-E314-49BA-97A7-E8A375D7B190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152400" y="3048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3095" name="AutoShape 23"/>
          <p:cNvSpPr>
            <a:spLocks noChangeArrowheads="1"/>
          </p:cNvSpPr>
          <p:nvPr/>
        </p:nvSpPr>
        <p:spPr bwMode="gray">
          <a:xfrm rot="-16200000">
            <a:off x="8058150" y="4164013"/>
            <a:ext cx="1420813" cy="50323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676400" y="3908425"/>
            <a:ext cx="6858000" cy="101282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7694B4-F1A0-475C-AC64-2EF89BB2B79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66B757-62C7-4FE4-9BFD-7AAFAAB279A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076325"/>
            <a:ext cx="3984625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22825" y="1076325"/>
            <a:ext cx="3986213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FAC2E5-99B8-4924-ABDF-3BC058C6E9D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931F8B-2527-432C-BE56-BC010D4598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53983AF-71B3-48C8-95FE-B0CD6B84C8C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FE4975-F592-4185-9F87-1B83E0E8259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BBF83C-B244-4E82-B84A-E1F1B21B48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0F8C1-4328-4187-A86C-93F1D19160D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179EB2-CFDA-4F80-AEF9-D81DA894D32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8950" y="122238"/>
            <a:ext cx="2076450" cy="6202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6076950" cy="6202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39AF0F-FE0D-4D3E-A81D-AE85B2E1D8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3058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076325"/>
            <a:ext cx="8123238" cy="5248275"/>
          </a:xfrm>
        </p:spPr>
        <p:txBody>
          <a:bodyPr/>
          <a:lstStyle/>
          <a:p>
            <a:r>
              <a:rPr lang="ru-RU" dirty="0" smtClean="0"/>
              <a:t>Вставка таблицы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6096000" y="64611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10000" y="64611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49486613-1959-4C9A-B6C5-B9203050F20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-9525"/>
            <a:ext cx="9144000" cy="84772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8964613" y="836613"/>
            <a:ext cx="179387" cy="58324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836613"/>
            <a:ext cx="611188" cy="6034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611188" y="6467475"/>
            <a:ext cx="8532812" cy="4048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76325"/>
            <a:ext cx="8123238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0" y="64611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0" y="64611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AC6F2CE5-C843-4473-8A07-66729F807CC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122238"/>
            <a:ext cx="8305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-4763"/>
            <a:ext cx="596900" cy="841376"/>
          </a:xfrm>
          <a:prstGeom prst="rect">
            <a:avLst/>
          </a:prstGeom>
          <a:noFill/>
        </p:spPr>
      </p:pic>
      <p:sp>
        <p:nvSpPr>
          <p:cNvPr id="1045" name="Text Box 21"/>
          <p:cNvSpPr txBox="1">
            <a:spLocks noChangeArrowheads="1"/>
          </p:cNvSpPr>
          <p:nvPr/>
        </p:nvSpPr>
        <p:spPr bwMode="auto">
          <a:xfrm rot="16200000">
            <a:off x="-598487" y="5419725"/>
            <a:ext cx="1992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E%D1%80%D0%B8%D0%B4%D0%B8%D1%87%D0%B5%D1%81%D0%BA%D0%BE%D0%B5_%D0%BB%D0%B8%D1%86%D0%BE" TargetMode="External"/><Relationship Id="rId2" Type="http://schemas.openxmlformats.org/officeDocument/2006/relationships/hyperlink" Target="http://ru.wikipedia.org/wiki/%D0%98%D0%BD%D1%82%D0%B5%D1%80%D0%BD%D0%B0%D1%86%D0%B8%D0%BE%D0%BD%D0%B0%D0%BB%D0%B8%D0%B7%D0%BC_(%D0%BB%D0%B5%D0%BA%D1%81%D0%B8%D0%BA%D0%B0)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ru.wikipedia.org/wiki/%D0%A1%D0%B0%D0%BC%D0%BE%D1%83%D0%BF%D1%80%D0%B0%D0%B2%D0%BB%D0%B5%D0%BD%D0%B8%D0%B5" TargetMode="External"/><Relationship Id="rId4" Type="http://schemas.openxmlformats.org/officeDocument/2006/relationships/hyperlink" Target="http://ru.wikipedia.org/wiki/%D0%A4%D0%B8%D0%B7%D0%B8%D1%87%D0%B5%D1%81%D0%BA%D0%BE%D0%B5_%D0%BB%D0%B8%D1%86%D0%B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5286388"/>
            <a:ext cx="6858048" cy="801859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КОРПОРАТИВНЫЕ ФИНАНСЫ</a:t>
            </a:r>
            <a:endParaRPr lang="en-US" sz="2800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http://www.1000vuzov.ru/photos/fa1_mo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6085910" cy="3643338"/>
          </a:xfrm>
          <a:prstGeom prst="rect">
            <a:avLst/>
          </a:prstGeom>
          <a:noFill/>
        </p:spPr>
      </p:pic>
      <p:sp>
        <p:nvSpPr>
          <p:cNvPr id="8200" name="AutoShape 8" descr="data:image/jpeg;base64,/9j/4AAQSkZJRgABAQAAAQABAAD/2wCEAAkGBhQSERMTExIVFRQWGBUaFhYXGB0YFxcWHBgVGR0aFhkYHiYgHB8jHh0YHy8gJycpLSwuFx8xNTAqNiYrLCkBCQoKDgwOGg8PGTIkHyQsLCwsLCksNCozMDU0LSwwLywsKSksKTQtLCksLCwsKTAvMiwvLyw0LiwsNCwvLTUsKf/AABEIAHMAfwMBIgACEQEDEQH/xAAbAAADAQEBAQEAAAAAAAAAAAAAAwQFAgEHBv/EADwQAAEDAgMEBwUGBgMBAAAAAAEAAhEDIRIxQQQiUWEFEzJxkaHwI0KBscEGUmJyguEUFZKywtFj0vEz/8QAGQEAAwEBAQAAAAAAAAAAAAAAAAIDAQQF/8QAMBEAAgECAgYJBAMAAAAAAAAAAAECESEDMRJBUXHR8AQiYZGhscHh8RMyM4FSYqL/2gAMAwEAAhEDEQA/APxyEIXCeQCEIQAIXTGEmAJKr/h2U+2cTvuD/I6LG6Dxg3ckZTJsAT3KlvRb8yA0cyAq6WN1gRTaJ7Iki0wdZiT8Ep2xtF3uEw4HEZOMYgCI0sPFTcyywln7Cv5d/wAtP+pA6MccnMdyDgutqqsLIbEjBFvw7w8YXobScXdkdmPzEiSJjdAnNFWbowrReZPW2J7c2lIWmKJaC5ry1u+YO8MLTAtzK5rkTFVmE/fb9R67lqmLLCW7fxM5Co2jYy24OJpycMlOnTqQcXF0YIQhaYCEIQALulSLiABJK4Wg2kWNDWiajxJjNreQ45+oSydB4R0ncC8M3WG/v1InD3R8/wD1MrUmU2xfE6OybnMgji1wMHmNUAhmHq5LiIEWxX94G4I8D8F5UqijMQ6qe07RvIev9KW46rJX+N21v3On0Xdqq8UwdB2zoJjgLSkfxNJvZpYubz9FG95cZJJJ1OafsLN64ya83EiQ0kZp9GiuS+pWVIr9u43+anSnTH6UfzFp7VFh7t0rilXLsQIb2HHsgXA4gLhtJrQC+STcMFrcXHQcszyRorYbpzd07dq+SmmKTuw80ncHXafXNNq1XtkVAAXQBUiWxM/MyfkpmOxscNxgBZFo+93koo7WaZNN2+ySC3/qloOppLZXWuHCg2zIdTuwzLHe9hzIHdr3i6n2nZxGNnZ1GrTwKodTDMLhD6R7JPung7WOWseIXYSXtBLCYfNsfFwED1nmhPYEopqj+O1dhmoT9s2fA612m7TySFVOpySTi6MEIQtMKdgpAuk9loxH4KzZ2EtdWOEzfDqADFjO7GmeV1PTEUTxe4N+A9ea9fRJ6umLAm8PxNcZu4AZWUndnVDqpW+XkNbWLGGqb1H2ZNyGjX1y4lZoEnmfmtDam9ZWgTgbu20An5wUiuBjZAAsyw7/APULYmYiruVt+1jNl2RzajJLRDhO+2RB4Sl0dqeTBe4iHSC4/dKo2nZGirPWAEuLocI98+9lpyWv9lfsRV2vrSHtpmnFnAwQ4OgghC6w2hJNRjt2mB0YAX72WF892ElKcS9xOpueA/0Bktbpf7N1djcRUgtc1+F7eybXHIrMcyBBsBnGbncB3eS3Jk3FqOizgkAQDJkGdLTlOeabt9Eh7jaC50QQddYyzC6bSeBO7THEmD57xRtdAsY0Egy5xkTq1h1RW4aPVdUedH7SASx3YfY8ufr6J4Zgc5jml7hZuZ3DwASn7MHMBaN4BuXvTbxmV1tDy6kyoDvNljjy09c0rux1VKj1XW7X3ZnponA+mc2bzfynT1xWetJtPBVYYwgw3CXBxgiJtkJuoa9PC5w4ErYsTFVvDgLQhCoQNEkgUIBNnOhufwVFMe3b+FhOQHHgB8khzj7AgScLhE4bjnom7LPXGQBiY6wdiHjJ8FzvLvO+Oa3ryQjo+ocLoNyTPcQBPjK526MbCABxjWDE39WTdheS0RfdLSOBnFPxt4HgldJsgh2skcrZR6zTL7ib/EHS/bHcf73q/oDpd1Cm/C97Zd7pIFgM7qPpYThcMjPnvj+4+BUdLaXNECI4EA/NWwcSWHScM1tNpgvGa6Qm4PPRdH2Ue8+j/Zf7W03tfS2sddSkEYmhzmH6jnor+lm9FmjVdSptbVDHmmcLgQ+CRGma+Z7LtnMMdoRYHkYyVrdtcc6jSIM7zcoK7JdJ6PiRf1oNT2xpTsz8Tsj0GUlp9Ex4fT/jiuk1tVrP+r/RhudNzcnXVaHSnZZ8f7KSgp05IAzMDxsr+lXS5oHM+JgeQHiuB/cjzYfjl+iqk6AMMNzEzpDTJ4Xk20JUtFwdSrgZSHDxP0hVNaWjdvEgTc6CDxF/iICS18trmZhrGzxOSkue86patz8mebT/APEECBunJoE2vbeM8UjpUe1dzg+ICdVkUdRIaBLWCcsiN4hJ6VPtDyDR5BPHPv8AQli/b3epGhCFU5C9rvZU3Z4HwbTY8RronOqhtSk64AJBlobE8QAAMydVN0fvYqZ94W/MLhUMYKlK84miL2awjU5ATqTJMxCi7O/NTsg21Vc09qHtFop1HiJgmdCWEW8DB+q62vZpbriGIDnAmfiIHIpdT2jGVAcLmQ154DR3rnwTTU3YNyJm2QizgJ/YiEt8x1SjWrUT7HVD29W74cSLkRzBJgagkcFJX2csN8tCMj3H1Cq23Y4IwCYgW14HxBHgin0hm2qJ4mL/AKmnM8xB5p09aIySfVnmtfPPrAhaX8ua67HW1jeH0I/V4o62nS7O87iDJ/qyH6ZPNNp7BfotXk6I82XZurBe+xGmrZ/yOg0mSkMPWPc5wsNBbkAO76Lx5fUgkbs4RA3RPD5nzV1OmGwWgZC2uZ3iOQPxJHApXa7zKJaVlkvEdV3Te82PCIGI8ryLcI1vHh9iABBqvsPwjL1zXdakahaA4gGLG5tm4u1APmV69xc8uY2WUxhaPmeHoJEUldvu4+HmebTSlzGYS2XAQYiBeRAnI+V1Ft1XFUceauxgFz7QwYWxMFxziTaL2GUrKVIIjjPVt54ghCFQ5jpjyCCMwtB9WCKrYh3am4a/7xAz181mqjZdpwyCJabEJJKpXDlSzLS8tPWtkg2fIjGNXAcPWpXL6REOY/2RyJE4OR1HqVwWhpbJmnO67Mj8JGXdNteITnMfTOKmBhIlwncmYgE58J1vFlM6c+ebP3Gio0GRAERBcIORMHTLipdr2bE0FpDiOBBtwJ5fXkvHbPTebHqn6tdlPI6erL2ls1SkT7PFOThcjPIwfkhW3hJuVmrbUKFFgAxYgd3jwvouf4OS3CHRAxE6HWOKY7pCoNI5EE/NMZtVRwI6sunSDh8CD8wm6yJ0g7ehQHgWBbNouDhjIAcpzS61xDCMU9mziRzOkZyYAU7ei4vVc1g4ZuPcE+k+2Gi0tbq89o937eSWi1Fat2kqefO86c0gFjXYqjoD3k5fhBPr6JFYBrWMaW1LDKCDeZOf7Z5LoOFMYQ3EXYd0g4idQ5vmCEupV6sGTNRwgnPCIyHryzEhW6c5e4vbXgAU25NzPF3H19FIhCslQ5JS0nUEIQtFBCEIAfs21lsiJac2nJUiiCD1ZDgbljswRMEeJ/dZ69DoySuOwpGdLM0hWY6WvEQAGtdmIBk4ozJ+a8FItfhZUcAGkkzIsNMhEzfuSG9IkiHgPHMX8V6KlE6PZ+UyPNTo0X009foy1j65OFtUEwDlbCTAMx8YSeue4Amq8tJjdbewk+uRSwKcQKzwOGH48UOdT1qVHTwssp2eAzk9v+vcf1bKeKTLt6S4zJBBA7nAxPeuJLnYmNwgCA91hhvpxiRae5I/i2N7FMTxdcpNfanP7R+GiZRYksSKsvDiPdtDWSGbzsi8/wCPJRkzdeIVEqEJTcgQhC0QEIQgAQhCABCEIAEIQgAQhCABCEIAEIQgAQhCAP/Z"/>
          <p:cNvSpPr>
            <a:spLocks noChangeAspect="1" noChangeArrowheads="1"/>
          </p:cNvSpPr>
          <p:nvPr/>
        </p:nvSpPr>
        <p:spPr bwMode="auto">
          <a:xfrm>
            <a:off x="63500" y="-538163"/>
            <a:ext cx="1209675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72119" y="105273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1604" y="0"/>
            <a:ext cx="5500726" cy="1357298"/>
          </a:xfrm>
          <a:prstGeom prst="rect">
            <a:avLst/>
          </a:prstGeom>
          <a:solidFill>
            <a:srgbClr val="005C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4282" y="1500174"/>
            <a:ext cx="8786874" cy="452431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Сущность и формы проявления корпоративных финансов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Функции корпоративных финансов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Основные принципы организации корпоративных финансов	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Организация финансовой работы хозяйствующего субъекта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Основные принципы эффективного управления корпоративными финансами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i="1" dirty="0" smtClean="0"/>
              <a:t>Финансовая структура и распределение корпоративной финансовой ответственности</a:t>
            </a:r>
          </a:p>
          <a:p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Факторы влияющие на формы осуществления бизнеса</a:t>
            </a:r>
            <a:endParaRPr lang="en-US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1357298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1414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Формы коммерческих организаций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6578" y="857232"/>
            <a:ext cx="22145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 </a:t>
            </a:r>
            <a:r>
              <a:rPr lang="ru-RU" b="1" dirty="0"/>
              <a:t>корпоративными юридическими лицами </a:t>
            </a:r>
            <a:r>
              <a:rPr lang="ru-RU" dirty="0"/>
              <a:t>понимаются юридические лица, учредители (участники) которых обладают правом участия (членства) в них и формируют их высший орган в соответствии с п. 1 ст. 65.1 ГК РФ.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2690336"/>
            <a:ext cx="603100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соответствии с ГК РФ в редакции Федерального закона от 05.05.2014 N 99-ФЗ теперь все юридические лица подразделяются </a:t>
            </a:r>
            <a:r>
              <a:rPr lang="ru-RU" sz="2800" dirty="0" smtClean="0"/>
              <a:t>на</a:t>
            </a: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b="1" dirty="0"/>
              <a:t>корпоративные и </a:t>
            </a:r>
            <a:endParaRPr lang="en-US" sz="2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унитарные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Корпоративные юридические </a:t>
            </a: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лица </a:t>
            </a:r>
            <a:endParaRPr lang="en-US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35622475"/>
              </p:ext>
            </p:extLst>
          </p:nvPr>
        </p:nvGraphicFramePr>
        <p:xfrm>
          <a:off x="214282" y="1357298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32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Унитарные юридические лица </a:t>
            </a:r>
            <a:endParaRPr lang="en-US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02737951"/>
              </p:ext>
            </p:extLst>
          </p:nvPr>
        </p:nvGraphicFramePr>
        <p:xfrm>
          <a:off x="214282" y="1357298"/>
          <a:ext cx="871543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919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285720" y="5214950"/>
            <a:ext cx="8715436" cy="128588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Имеющийся капитал может быть разделен на части (доли), каждая из которых будет выступать конкретным финансовым инструментом – акцией. 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 dirty="0" smtClean="0"/>
              <a:t>Главные отличительные черты корпорации</a:t>
            </a:r>
            <a:endParaRPr lang="ru-RU" sz="2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571472" y="857232"/>
          <a:ext cx="79296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305800" cy="563562"/>
          </a:xfrm>
        </p:spPr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Корпорация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827584" y="1052736"/>
            <a:ext cx="3600400" cy="2592288"/>
            <a:chOff x="755576" y="1052736"/>
            <a:chExt cx="2417368" cy="2508440"/>
          </a:xfrm>
        </p:grpSpPr>
        <p:sp>
          <p:nvSpPr>
            <p:cNvPr id="7" name="Прямоугольник с двумя скругленными соседними углами 6"/>
            <p:cNvSpPr/>
            <p:nvPr/>
          </p:nvSpPr>
          <p:spPr>
            <a:xfrm>
              <a:off x="755576" y="1052736"/>
              <a:ext cx="2417368" cy="1804514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buFont typeface="Wingdings" pitchFamily="2" charset="2"/>
                <a:buChar char="Ø"/>
              </a:pPr>
              <a:endParaRPr lang="ru-RU" dirty="0" smtClean="0"/>
            </a:p>
            <a:p>
              <a:pPr algn="just">
                <a:buFont typeface="Wingdings" pitchFamily="2" charset="2"/>
                <a:buChar char="Ø"/>
              </a:pPr>
              <a:r>
                <a:rPr lang="ru-RU" sz="1600" dirty="0" smtClean="0"/>
                <a:t>«обезличенное предприятие созданное законом: оно может владеть имуществом и брать на себя обязательства»</a:t>
              </a:r>
              <a:endParaRPr lang="ru-RU" sz="16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755576" y="2785235"/>
              <a:ext cx="2417368" cy="775941"/>
            </a:xfrm>
            <a:custGeom>
              <a:avLst/>
              <a:gdLst>
                <a:gd name="connsiteX0" fmla="*/ 0 w 2417368"/>
                <a:gd name="connsiteY0" fmla="*/ 0 h 775941"/>
                <a:gd name="connsiteX1" fmla="*/ 2417368 w 2417368"/>
                <a:gd name="connsiteY1" fmla="*/ 0 h 775941"/>
                <a:gd name="connsiteX2" fmla="*/ 2417368 w 2417368"/>
                <a:gd name="connsiteY2" fmla="*/ 775941 h 775941"/>
                <a:gd name="connsiteX3" fmla="*/ 0 w 2417368"/>
                <a:gd name="connsiteY3" fmla="*/ 775941 h 775941"/>
                <a:gd name="connsiteX4" fmla="*/ 0 w 2417368"/>
                <a:gd name="connsiteY4" fmla="*/ 0 h 77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7368" h="775941">
                  <a:moveTo>
                    <a:pt x="0" y="0"/>
                  </a:moveTo>
                  <a:lnTo>
                    <a:pt x="2417368" y="0"/>
                  </a:lnTo>
                  <a:lnTo>
                    <a:pt x="2417368" y="775941"/>
                  </a:lnTo>
                  <a:lnTo>
                    <a:pt x="0" y="7759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0" rIns="734046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Ван Хорн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004048" y="1052736"/>
            <a:ext cx="3888432" cy="2580456"/>
            <a:chOff x="3707894" y="3717030"/>
            <a:chExt cx="2417368" cy="2580456"/>
          </a:xfrm>
        </p:grpSpPr>
        <p:sp>
          <p:nvSpPr>
            <p:cNvPr id="10" name="Прямоугольник с двумя скругленными соседними углами 9"/>
            <p:cNvSpPr/>
            <p:nvPr/>
          </p:nvSpPr>
          <p:spPr>
            <a:xfrm>
              <a:off x="3707894" y="3717030"/>
              <a:ext cx="2417368" cy="1804514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just">
                <a:buFont typeface="Wingdings" pitchFamily="2" charset="2"/>
                <a:buChar char="Ø"/>
              </a:pPr>
              <a:r>
                <a:rPr lang="ru-RU" sz="1400" dirty="0" smtClean="0"/>
                <a:t>«совокупность лиц, объединившихся для достижения общих целей , осуществления совместной деятельности и образующих самостоятельный субъект права – юридическое лицо. Чаще всего корпорации организуются в форме акционерного общества»</a:t>
              </a:r>
              <a:endParaRPr lang="ru-RU" sz="1400" dirty="0">
                <a:cs typeface="Arial" pitchFamily="34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707894" y="5521545"/>
              <a:ext cx="2417368" cy="775941"/>
            </a:xfrm>
            <a:custGeom>
              <a:avLst/>
              <a:gdLst>
                <a:gd name="connsiteX0" fmla="*/ 0 w 2417368"/>
                <a:gd name="connsiteY0" fmla="*/ 0 h 775941"/>
                <a:gd name="connsiteX1" fmla="*/ 2417368 w 2417368"/>
                <a:gd name="connsiteY1" fmla="*/ 0 h 775941"/>
                <a:gd name="connsiteX2" fmla="*/ 2417368 w 2417368"/>
                <a:gd name="connsiteY2" fmla="*/ 775941 h 775941"/>
                <a:gd name="connsiteX3" fmla="*/ 0 w 2417368"/>
                <a:gd name="connsiteY3" fmla="*/ 775941 h 775941"/>
                <a:gd name="connsiteX4" fmla="*/ 0 w 2417368"/>
                <a:gd name="connsiteY4" fmla="*/ 0 h 77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7368" h="775941">
                  <a:moveTo>
                    <a:pt x="0" y="0"/>
                  </a:moveTo>
                  <a:lnTo>
                    <a:pt x="2417368" y="0"/>
                  </a:lnTo>
                  <a:lnTo>
                    <a:pt x="2417368" y="775941"/>
                  </a:lnTo>
                  <a:lnTo>
                    <a:pt x="0" y="7759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0" rIns="734046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Современный экономический словарь</a:t>
              </a:r>
              <a:endParaRPr lang="ru-RU" sz="14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857356" y="3717032"/>
            <a:ext cx="5929354" cy="2592288"/>
            <a:chOff x="6300193" y="1052736"/>
            <a:chExt cx="2417368" cy="2580455"/>
          </a:xfrm>
        </p:grpSpPr>
        <p:sp>
          <p:nvSpPr>
            <p:cNvPr id="13" name="Прямоугольник с двумя скругленными соседними углами 12"/>
            <p:cNvSpPr/>
            <p:nvPr/>
          </p:nvSpPr>
          <p:spPr>
            <a:xfrm>
              <a:off x="6300193" y="1052736"/>
              <a:ext cx="2417368" cy="1804514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just">
                <a:buFont typeface="Wingdings" pitchFamily="2" charset="2"/>
                <a:buChar char="Ø"/>
              </a:pPr>
              <a:r>
                <a:rPr lang="ru-RU" sz="1600" b="1" dirty="0" smtClean="0"/>
                <a:t>«</a:t>
              </a:r>
              <a:r>
                <a:rPr lang="ru-RU" sz="1600" b="1" dirty="0" err="1" smtClean="0"/>
                <a:t>Корпора́ция</a:t>
              </a:r>
              <a:r>
                <a:rPr lang="ru-RU" sz="1600" dirty="0" smtClean="0"/>
                <a:t> (от </a:t>
              </a:r>
              <a:r>
                <a:rPr lang="ru-RU" sz="1600" dirty="0" err="1" smtClean="0">
                  <a:hlinkClick r:id="rId2" tooltip="Интернационализм (лексика)"/>
                </a:rPr>
                <a:t>новолат</a:t>
              </a:r>
              <a:r>
                <a:rPr lang="ru-RU" sz="1600" dirty="0" smtClean="0">
                  <a:hlinkClick r:id="rId2" tooltip="Интернационализм (лексика)"/>
                </a:rPr>
                <a:t>.</a:t>
              </a:r>
              <a:r>
                <a:rPr lang="ru-RU" sz="1600" dirty="0" smtClean="0"/>
                <a:t> </a:t>
              </a:r>
              <a:r>
                <a:rPr lang="ru-RU" sz="1600" i="1" dirty="0" err="1" smtClean="0"/>
                <a:t>corporatio</a:t>
              </a:r>
              <a:r>
                <a:rPr lang="ru-RU" sz="1600" dirty="0" smtClean="0"/>
                <a:t> — объединение) — </a:t>
              </a:r>
              <a:r>
                <a:rPr lang="ru-RU" sz="1600" u="sng" dirty="0" smtClean="0">
                  <a:hlinkClick r:id="rId3" tooltip="Юридическое лицо"/>
                </a:rPr>
                <a:t>юридическое лицо</a:t>
              </a:r>
              <a:r>
                <a:rPr lang="ru-RU" sz="1600" dirty="0" smtClean="0"/>
                <a:t>, которое является объединением </a:t>
              </a:r>
              <a:r>
                <a:rPr lang="ru-RU" sz="1600" dirty="0" smtClean="0">
                  <a:hlinkClick r:id="rId4" tooltip="Физическое лицо"/>
                </a:rPr>
                <a:t>физических лиц</a:t>
              </a:r>
              <a:r>
                <a:rPr lang="ru-RU" sz="1600" dirty="0" smtClean="0"/>
                <a:t>, но при этом функционирует независимо от них (то есть </a:t>
              </a:r>
              <a:r>
                <a:rPr lang="ru-RU" sz="1600" dirty="0" smtClean="0">
                  <a:hlinkClick r:id="rId5" tooltip="Самоуправление"/>
                </a:rPr>
                <a:t>самоуправляемо</a:t>
              </a:r>
              <a:r>
                <a:rPr lang="ru-RU" sz="1600" dirty="0" smtClean="0"/>
                <a:t>). В широком смысле под корпорацией можно понимать всякое объединение с экономическими целями деятельности.»</a:t>
              </a:r>
              <a:endParaRPr lang="ru-RU" sz="16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6300193" y="2857250"/>
              <a:ext cx="2417368" cy="775941"/>
            </a:xfrm>
            <a:custGeom>
              <a:avLst/>
              <a:gdLst>
                <a:gd name="connsiteX0" fmla="*/ 0 w 2417368"/>
                <a:gd name="connsiteY0" fmla="*/ 0 h 775941"/>
                <a:gd name="connsiteX1" fmla="*/ 2417368 w 2417368"/>
                <a:gd name="connsiteY1" fmla="*/ 0 h 775941"/>
                <a:gd name="connsiteX2" fmla="*/ 2417368 w 2417368"/>
                <a:gd name="connsiteY2" fmla="*/ 775941 h 775941"/>
                <a:gd name="connsiteX3" fmla="*/ 0 w 2417368"/>
                <a:gd name="connsiteY3" fmla="*/ 775941 h 775941"/>
                <a:gd name="connsiteX4" fmla="*/ 0 w 2417368"/>
                <a:gd name="connsiteY4" fmla="*/ 0 h 77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7368" h="775941">
                  <a:moveTo>
                    <a:pt x="0" y="0"/>
                  </a:moveTo>
                  <a:lnTo>
                    <a:pt x="2417368" y="0"/>
                  </a:lnTo>
                  <a:lnTo>
                    <a:pt x="2417368" y="775941"/>
                  </a:lnTo>
                  <a:lnTo>
                    <a:pt x="0" y="77594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0" rIns="734046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ВикипедиЯ</a:t>
              </a:r>
              <a:endParaRPr lang="ru-RU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Корпоративные финансы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42844" y="980728"/>
            <a:ext cx="8715436" cy="2519710"/>
          </a:xfrm>
          <a:prstGeom prst="flowChartAlternate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представляют собой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опосредованную в денежной форме совокупность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экономических отношений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возникающих в процессе производства, распределения и использования совокупного общественного продукта, внутреннего валового продукта и национального богатства, посредством образования, распределения и использования валового дохода, денежных накоплений и финансовых ресурсов хозяйствующего субъекта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14282" y="3857628"/>
            <a:ext cx="8715436" cy="251971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/>
              <a:t>К финансам могут быть отнесены только те отношения, которые опосредуют образование и использование фондов денежных средств, поскольку подобные фонды формируются в процессе накопления денежных средств, противостоящим  тем или иным фондам материальных ценностей (услуг нематериального характера).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К финансовым отношениям относятся денежные отношения между:</a:t>
            </a:r>
            <a:endParaRPr lang="en-US" sz="18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1068157"/>
            <a:ext cx="857256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учредителями при создании организации и формировании уставного капитала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57158" y="1785926"/>
            <a:ext cx="857256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субъектами хозяйствования в процессе их производственной и коммерческой деятельности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57158" y="2500306"/>
            <a:ext cx="8572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головными организациями и их структурными подразделениями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57158" y="2928934"/>
            <a:ext cx="857256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её работниками при выплате и взыскании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57158" y="3643314"/>
            <a:ext cx="8572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финансовой системой государства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7158" y="4071942"/>
            <a:ext cx="8572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банками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57158" y="4500570"/>
            <a:ext cx="857256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пенсионными, либо другими внебюджетными фондами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5929330"/>
            <a:ext cx="8572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страховыми компаниями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57158" y="5214950"/>
            <a:ext cx="857256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организацией (корпорацией) и институтами фондового рынка и инвестиционными структурами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Функции корпоративных финансов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857232"/>
          <a:ext cx="9144000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400" dirty="0" smtClean="0"/>
              <a:t>Основные принципы организации корпоративных финансов</a:t>
            </a:r>
            <a:endParaRPr lang="ru-RU" sz="24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9762542"/>
              </p:ext>
            </p:extLst>
          </p:nvPr>
        </p:nvGraphicFramePr>
        <p:xfrm>
          <a:off x="142844" y="1000108"/>
          <a:ext cx="871543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11"/>
          <p:cNvSpPr>
            <a:spLocks noChangeArrowheads="1"/>
          </p:cNvSpPr>
          <p:nvPr/>
        </p:nvSpPr>
        <p:spPr bwMode="gray">
          <a:xfrm rot="5432887">
            <a:off x="4873100" y="3649691"/>
            <a:ext cx="2420968" cy="2142850"/>
          </a:xfrm>
          <a:prstGeom prst="hexagon">
            <a:avLst>
              <a:gd name="adj" fmla="val 26487"/>
              <a:gd name="vf" fmla="val 11547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2700000" scaled="1"/>
          </a:gradFill>
          <a:ln w="9525" algn="ctr">
            <a:miter lim="800000"/>
            <a:headEnd/>
            <a:tailEnd/>
          </a:ln>
          <a:effectLst/>
          <a:scene3d>
            <a:camera prst="legacyObliqueTopLeft">
              <a:rot lat="21299999" lon="20999999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rot="10800000" vert="eaVert" wrap="none" anchor="ctr">
            <a:flatTx/>
          </a:bodyPr>
          <a:lstStyle/>
          <a:p>
            <a:pPr algn="ctr" eaLnBrk="0" hangingPunct="0"/>
            <a:r>
              <a:rPr lang="ru-RU" dirty="0" smtClean="0"/>
              <a:t>конкурентную </a:t>
            </a:r>
          </a:p>
          <a:p>
            <a:pPr algn="ctr" eaLnBrk="0" hangingPunct="0"/>
            <a:r>
              <a:rPr lang="ru-RU" dirty="0" smtClean="0"/>
              <a:t>позицию</a:t>
            </a:r>
            <a:endParaRPr lang="ru-RU" b="1" dirty="0" smtClean="0">
              <a:solidFill>
                <a:srgbClr val="FFFFFF"/>
              </a:solidFill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8305800" cy="563562"/>
          </a:xfrm>
        </p:spPr>
        <p:txBody>
          <a:bodyPr/>
          <a:lstStyle/>
          <a:p>
            <a:pPr lvl="0"/>
            <a:r>
              <a:rPr lang="ru-RU" sz="2400" dirty="0" smtClean="0"/>
              <a:t>Организация финансовой работы хозяйствующего субъекта</a:t>
            </a:r>
            <a:endParaRPr lang="ru-RU" sz="2400" dirty="0"/>
          </a:p>
        </p:txBody>
      </p:sp>
      <p:sp>
        <p:nvSpPr>
          <p:cNvPr id="90115" name="Freeform 3"/>
          <p:cNvSpPr>
            <a:spLocks noEditPoints="1"/>
          </p:cNvSpPr>
          <p:nvPr/>
        </p:nvSpPr>
        <p:spPr bwMode="gray">
          <a:xfrm rot="20032139" flipH="1">
            <a:off x="6825749" y="1954633"/>
            <a:ext cx="2016522" cy="2592288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7647"/>
                  <a:invGamma/>
                </a:scheme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0117" name="AutoShape 5"/>
          <p:cNvSpPr>
            <a:spLocks noChangeArrowheads="1"/>
          </p:cNvSpPr>
          <p:nvPr/>
        </p:nvSpPr>
        <p:spPr bwMode="gray">
          <a:xfrm rot="5432887">
            <a:off x="2816910" y="3666998"/>
            <a:ext cx="2420968" cy="2142850"/>
          </a:xfrm>
          <a:prstGeom prst="hexagon">
            <a:avLst>
              <a:gd name="adj" fmla="val 26487"/>
              <a:gd name="vf" fmla="val 11547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 algn="ctr">
            <a:miter lim="800000"/>
            <a:headEnd/>
            <a:tailEnd/>
          </a:ln>
          <a:effectLst/>
          <a:scene3d>
            <a:camera prst="legacyObliqueTopLeft">
              <a:rot lat="21299999" lon="20999999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rot="10800000" vert="eaVert" wrap="none" anchor="ctr">
            <a:flatTx/>
          </a:bodyPr>
          <a:lstStyle/>
          <a:p>
            <a:pPr algn="ctr" eaLnBrk="0" hangingPunct="0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90118" name="AutoShape 6"/>
          <p:cNvSpPr>
            <a:spLocks noChangeArrowheads="1"/>
          </p:cNvSpPr>
          <p:nvPr/>
        </p:nvSpPr>
        <p:spPr bwMode="gray">
          <a:xfrm rot="5432887">
            <a:off x="3802258" y="1839868"/>
            <a:ext cx="2420968" cy="2142850"/>
          </a:xfrm>
          <a:prstGeom prst="hexagon">
            <a:avLst>
              <a:gd name="adj" fmla="val 26487"/>
              <a:gd name="vf" fmla="val 11547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2700000" scaled="1"/>
          </a:gradFill>
          <a:ln w="9525" algn="ctr">
            <a:miter lim="800000"/>
            <a:headEnd/>
            <a:tailEnd/>
          </a:ln>
          <a:effectLst/>
          <a:scene3d>
            <a:camera prst="legacyObliqueTopLeft">
              <a:rot lat="21299999" lon="20999999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rot="10800000" vert="eaVert" wrap="none" anchor="ctr">
            <a:flatTx/>
          </a:bodyPr>
          <a:lstStyle/>
          <a:p>
            <a:pPr algn="ctr" eaLnBrk="0" hangingPunct="0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90121" name="AutoShape 9"/>
          <p:cNvSpPr>
            <a:spLocks noChangeArrowheads="1"/>
          </p:cNvSpPr>
          <p:nvPr/>
        </p:nvSpPr>
        <p:spPr bwMode="gray">
          <a:xfrm rot="5432887">
            <a:off x="1832978" y="1939947"/>
            <a:ext cx="2418114" cy="2142850"/>
          </a:xfrm>
          <a:prstGeom prst="hexagon">
            <a:avLst>
              <a:gd name="adj" fmla="val 26487"/>
              <a:gd name="vf" fmla="val 11547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 algn="ctr">
            <a:miter lim="800000"/>
            <a:headEnd/>
            <a:tailEnd/>
          </a:ln>
          <a:effectLst/>
          <a:scene3d>
            <a:camera prst="legacyObliqueTopLeft">
              <a:rot lat="21299999" lon="20999999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rot="10800000" vert="eaVert" wrap="none" anchor="ctr">
            <a:flatTx/>
          </a:bodyPr>
          <a:lstStyle/>
          <a:p>
            <a:pPr marL="2684463" algn="ctr" eaLnBrk="0" hangingPunct="0">
              <a:tabLst>
                <a:tab pos="2595563" algn="l"/>
                <a:tab pos="3495675" algn="l"/>
                <a:tab pos="4217988" algn="l"/>
              </a:tabLst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90123" name="AutoShape 11"/>
          <p:cNvSpPr>
            <a:spLocks noChangeArrowheads="1"/>
          </p:cNvSpPr>
          <p:nvPr/>
        </p:nvSpPr>
        <p:spPr bwMode="gray">
          <a:xfrm rot="5432887">
            <a:off x="904548" y="3811388"/>
            <a:ext cx="2420968" cy="2142850"/>
          </a:xfrm>
          <a:prstGeom prst="hexagon">
            <a:avLst>
              <a:gd name="adj" fmla="val 26487"/>
              <a:gd name="vf" fmla="val 11547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2700000" scaled="1"/>
          </a:gradFill>
          <a:ln w="9525" algn="ctr">
            <a:miter lim="800000"/>
            <a:headEnd/>
            <a:tailEnd/>
          </a:ln>
          <a:effectLst/>
          <a:scene3d>
            <a:camera prst="legacyObliqueTopLeft">
              <a:rot lat="21299999" lon="20999999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rot="10800000" vert="eaVert" wrap="none" anchor="ctr">
            <a:flatTx/>
          </a:bodyPr>
          <a:lstStyle/>
          <a:p>
            <a:pPr algn="ctr" eaLnBrk="0" hangingPunct="0"/>
            <a:endParaRPr lang="ru-RU" b="1" dirty="0" smtClean="0">
              <a:solidFill>
                <a:srgbClr val="FFFFFF"/>
              </a:solidFill>
            </a:endParaRPr>
          </a:p>
        </p:txBody>
      </p:sp>
      <p:sp>
        <p:nvSpPr>
          <p:cNvPr id="90124" name="Text Box 12"/>
          <p:cNvSpPr txBox="1">
            <a:spLocks noChangeArrowheads="1"/>
          </p:cNvSpPr>
          <p:nvPr/>
        </p:nvSpPr>
        <p:spPr bwMode="auto">
          <a:xfrm>
            <a:off x="5362575" y="1897063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endParaRPr lang="ru-RU" dirty="0"/>
          </a:p>
        </p:txBody>
      </p: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6047656" y="1052736"/>
            <a:ext cx="3096344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i="1" dirty="0" smtClean="0"/>
              <a:t>Деятельность финансовой службы должна обеспечить</a:t>
            </a:r>
            <a:r>
              <a:rPr lang="ru-RU" sz="2400" dirty="0" smtClean="0"/>
              <a:t>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249289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финансовую стабильность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87624" y="4365104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хорошую кредитную историю 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39952" y="2348880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доступность и достаточность финансовых ресурсов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59832" y="4005064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имидж надежного партнёра на рынке и аккуратного плательщика налоговых и других взносов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Расширение финансовых возможностей означает</a:t>
            </a:r>
            <a:endParaRPr lang="en-US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pSp>
        <p:nvGrpSpPr>
          <p:cNvPr id="97304" name="Group 24"/>
          <p:cNvGrpSpPr>
            <a:grpSpLocks/>
          </p:cNvGrpSpPr>
          <p:nvPr/>
        </p:nvGrpSpPr>
        <p:grpSpPr bwMode="auto">
          <a:xfrm>
            <a:off x="428214" y="980728"/>
            <a:ext cx="8463803" cy="5084830"/>
            <a:chOff x="784" y="1296"/>
            <a:chExt cx="4304" cy="2245"/>
          </a:xfrm>
        </p:grpSpPr>
        <p:sp>
          <p:nvSpPr>
            <p:cNvPr id="97284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7285" name="Oval 5"/>
            <p:cNvSpPr>
              <a:spLocks noChangeArrowheads="1"/>
            </p:cNvSpPr>
            <p:nvPr/>
          </p:nvSpPr>
          <p:spPr bwMode="auto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7286" name="Oval 6"/>
            <p:cNvSpPr>
              <a:spLocks noChangeArrowheads="1"/>
            </p:cNvSpPr>
            <p:nvPr/>
          </p:nvSpPr>
          <p:spPr bwMode="auto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7288" name="Oval 8"/>
            <p:cNvSpPr>
              <a:spLocks noChangeArrowheads="1"/>
            </p:cNvSpPr>
            <p:nvPr/>
          </p:nvSpPr>
          <p:spPr bwMode="auto">
            <a:xfrm rot="20056323">
              <a:off x="3504" y="3131"/>
              <a:ext cx="702" cy="28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97290" name="Oval 10"/>
            <p:cNvSpPr>
              <a:spLocks noChangeArrowheads="1"/>
            </p:cNvSpPr>
            <p:nvPr/>
          </p:nvSpPr>
          <p:spPr bwMode="gray">
            <a:xfrm>
              <a:off x="2195" y="1296"/>
              <a:ext cx="1062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97293" name="Oval 13"/>
            <p:cNvSpPr>
              <a:spLocks noChangeArrowheads="1"/>
            </p:cNvSpPr>
            <p:nvPr/>
          </p:nvSpPr>
          <p:spPr bwMode="gray">
            <a:xfrm>
              <a:off x="2562" y="2758"/>
              <a:ext cx="1282" cy="783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dirty="0"/>
            </a:p>
          </p:txBody>
        </p:sp>
        <p:sp>
          <p:nvSpPr>
            <p:cNvPr id="97294" name="Oval 14"/>
            <p:cNvSpPr>
              <a:spLocks noChangeArrowheads="1"/>
            </p:cNvSpPr>
            <p:nvPr/>
          </p:nvSpPr>
          <p:spPr bwMode="gray">
            <a:xfrm>
              <a:off x="3697" y="1423"/>
              <a:ext cx="1172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b="1" dirty="0"/>
            </a:p>
          </p:txBody>
        </p:sp>
        <p:sp>
          <p:nvSpPr>
            <p:cNvPr id="97296" name="Text Box 16"/>
            <p:cNvSpPr txBox="1">
              <a:spLocks noChangeArrowheads="1"/>
            </p:cNvSpPr>
            <p:nvPr/>
          </p:nvSpPr>
          <p:spPr bwMode="white">
            <a:xfrm>
              <a:off x="2274" y="1368"/>
              <a:ext cx="879" cy="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1600" dirty="0" smtClean="0">
                  <a:solidFill>
                    <a:schemeClr val="bg1"/>
                  </a:solidFill>
                </a:rPr>
                <a:t>участие в капитале других предпринимательских структур</a:t>
              </a:r>
              <a:endParaRPr lang="en-US" sz="16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7297" name="Text Box 17"/>
            <p:cNvSpPr txBox="1">
              <a:spLocks noChangeArrowheads="1"/>
            </p:cNvSpPr>
            <p:nvPr/>
          </p:nvSpPr>
          <p:spPr bwMode="white">
            <a:xfrm>
              <a:off x="3733" y="1550"/>
              <a:ext cx="1135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dirty="0" smtClean="0">
                  <a:solidFill>
                    <a:schemeClr val="bg1"/>
                  </a:solidFill>
                </a:rPr>
                <a:t>активизацию деятельности на фондовом рынке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7298" name="Text Box 18"/>
            <p:cNvSpPr txBox="1">
              <a:spLocks noChangeArrowheads="1"/>
            </p:cNvSpPr>
            <p:nvPr/>
          </p:nvSpPr>
          <p:spPr bwMode="white">
            <a:xfrm>
              <a:off x="2671" y="2854"/>
              <a:ext cx="1135" cy="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dirty="0" smtClean="0">
                  <a:solidFill>
                    <a:schemeClr val="bg1"/>
                  </a:solidFill>
                </a:rPr>
                <a:t>Активизацию в структурных преобразованиях соответствующего сегмента рынка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7300" name="Text Box 20"/>
            <p:cNvSpPr txBox="1">
              <a:spLocks noChangeArrowheads="1"/>
            </p:cNvSpPr>
            <p:nvPr/>
          </p:nvSpPr>
          <p:spPr bwMode="auto">
            <a:xfrm>
              <a:off x="784" y="2062"/>
              <a:ext cx="1977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000" dirty="0" smtClean="0"/>
                <a:t>В этом случае в составе финансовой службы выделяются специальные отделы или финансовые специалисты</a:t>
              </a:r>
              <a:endParaRPr lang="en-US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FFFFFF"/>
                </a:solidFill>
              </a:rPr>
              <a:t>Организация финансовой работы хозяйствующего субъекта</a:t>
            </a:r>
            <a:endParaRPr lang="en-US" sz="2400" dirty="0">
              <a:solidFill>
                <a:srgbClr val="FFFFFF"/>
              </a:solidFill>
              <a:latin typeface="Monotype Corsiva" pitchFamily="66" charset="0"/>
            </a:endParaRPr>
          </a:p>
        </p:txBody>
      </p:sp>
      <p:sp>
        <p:nvSpPr>
          <p:cNvPr id="75779" name="AutoShape 3"/>
          <p:cNvSpPr>
            <a:spLocks noChangeArrowheads="1"/>
          </p:cNvSpPr>
          <p:nvPr/>
        </p:nvSpPr>
        <p:spPr bwMode="ltGray">
          <a:xfrm>
            <a:off x="928662" y="857232"/>
            <a:ext cx="3600400" cy="4608512"/>
          </a:xfrm>
          <a:prstGeom prst="rightArrow">
            <a:avLst>
              <a:gd name="adj1" fmla="val 79306"/>
              <a:gd name="adj2" fmla="val 31136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blackWhite">
          <a:xfrm>
            <a:off x="4786314" y="1000108"/>
            <a:ext cx="4038600" cy="85725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95675"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blackWhite">
          <a:xfrm>
            <a:off x="4786314" y="2857496"/>
            <a:ext cx="4038600" cy="78581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blackWhite">
          <a:xfrm>
            <a:off x="4786314" y="1928802"/>
            <a:ext cx="4038600" cy="85725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542972" y="1857364"/>
            <a:ext cx="3600400" cy="2286016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Финансовый директор отвечает за: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114298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финансовое состояние хозяйствующего субъекта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929190" y="200024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оперативное управление финансами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00628" y="300037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определение политики в области финансов</a:t>
            </a:r>
            <a:endParaRPr lang="ru-RU" b="1" dirty="0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blackWhite">
          <a:xfrm>
            <a:off x="4857752" y="3714752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95675"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blackWhite">
          <a:xfrm>
            <a:off x="4857752" y="5643578"/>
            <a:ext cx="4038600" cy="78581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blackWhite">
          <a:xfrm>
            <a:off x="4857752" y="4786322"/>
            <a:ext cx="4038600" cy="78581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7752" y="385762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неукоснительное соблюдение законодательства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000628" y="485776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разработку принципов построения финансовой и кредитной политики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00628" y="5643578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принимает участие в построении системных основ учетной, налоговой, инвестиционной, социальной и других видов политики</a:t>
            </a:r>
            <a:endParaRPr lang="ru-RU" sz="1400" b="1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142844" y="3857628"/>
            <a:ext cx="4643470" cy="1285884"/>
          </a:xfrm>
          <a:prstGeom prst="downArrow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428728" y="3929066"/>
            <a:ext cx="2071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 руководителя финансовой службы возлагается обязанность</a:t>
            </a:r>
            <a:endParaRPr lang="ru-RU" sz="14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4282" y="5214950"/>
            <a:ext cx="4429156" cy="142876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представления достоверной оперативной финансовой  информации высшему руководству организации о финансовом положении, состоянии оборотных средств и финансовых результатах, аналитических отчетов и заключений для принятия тактических и стратегических решений.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Финансовая служба предприятия</a:t>
            </a:r>
            <a:endParaRPr lang="en-US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70664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pic>
        <p:nvPicPr>
          <p:cNvPr id="13314" name="Picture 2" descr="Картинка 46 из 940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00108"/>
            <a:ext cx="6072230" cy="510539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3316" name="Picture 4" descr="Картинка 39 из 940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8554" y="3500438"/>
            <a:ext cx="2825339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Направления финансовой деятельности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928662" y="1214422"/>
            <a:ext cx="7807772" cy="5162214"/>
            <a:chOff x="1115616" y="766414"/>
            <a:chExt cx="7807772" cy="5162214"/>
          </a:xfrm>
        </p:grpSpPr>
        <p:sp>
          <p:nvSpPr>
            <p:cNvPr id="74" name="Freeform 23"/>
            <p:cNvSpPr>
              <a:spLocks/>
            </p:cNvSpPr>
            <p:nvPr/>
          </p:nvSpPr>
          <p:spPr bwMode="gray">
            <a:xfrm rot="3044773">
              <a:off x="2443873" y="4087017"/>
              <a:ext cx="2796668" cy="886554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9966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7" name="Freeform 26"/>
            <p:cNvSpPr>
              <a:spLocks/>
            </p:cNvSpPr>
            <p:nvPr/>
          </p:nvSpPr>
          <p:spPr bwMode="gray">
            <a:xfrm rot="16971492">
              <a:off x="4780566" y="2452402"/>
              <a:ext cx="2944283" cy="1002638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6699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grpSp>
          <p:nvGrpSpPr>
            <p:cNvPr id="79" name="Group 40"/>
            <p:cNvGrpSpPr>
              <a:grpSpLocks/>
            </p:cNvGrpSpPr>
            <p:nvPr/>
          </p:nvGrpSpPr>
          <p:grpSpPr bwMode="auto">
            <a:xfrm>
              <a:off x="3259090" y="2277316"/>
              <a:ext cx="2642583" cy="2489448"/>
              <a:chOff x="1898" y="1920"/>
              <a:chExt cx="1874" cy="1792"/>
            </a:xfrm>
          </p:grpSpPr>
          <p:sp>
            <p:nvSpPr>
              <p:cNvPr id="87" name="Oval 41"/>
              <p:cNvSpPr>
                <a:spLocks noChangeArrowheads="1"/>
              </p:cNvSpPr>
              <p:nvPr/>
            </p:nvSpPr>
            <p:spPr bwMode="gray">
              <a:xfrm>
                <a:off x="1898" y="1920"/>
                <a:ext cx="1874" cy="1792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88" name="Freeform 4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80" name="Text Box 43"/>
            <p:cNvSpPr txBox="1">
              <a:spLocks noChangeArrowheads="1"/>
            </p:cNvSpPr>
            <p:nvPr/>
          </p:nvSpPr>
          <p:spPr bwMode="auto">
            <a:xfrm>
              <a:off x="4973268" y="5267008"/>
              <a:ext cx="3950120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tx1"/>
                  </a:solidFill>
                </a:rPr>
                <a:t>контрольно-аналитическая </a:t>
              </a:r>
            </a:p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работа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5" name="Text Box 49"/>
            <p:cNvSpPr txBox="1">
              <a:spLocks noChangeArrowheads="1"/>
            </p:cNvSpPr>
            <p:nvPr/>
          </p:nvSpPr>
          <p:spPr bwMode="auto">
            <a:xfrm>
              <a:off x="1115616" y="1124744"/>
              <a:ext cx="2243078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финансовое планирование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Text Box 51"/>
            <p:cNvSpPr txBox="1">
              <a:spLocks noChangeArrowheads="1"/>
            </p:cNvSpPr>
            <p:nvPr/>
          </p:nvSpPr>
          <p:spPr bwMode="gray">
            <a:xfrm>
              <a:off x="3473070" y="3052430"/>
              <a:ext cx="2193535" cy="954107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финансовая работа осуществляется по трём основным направлениям:</a:t>
              </a:r>
              <a:endParaRPr lang="en-US" sz="1400" b="1" dirty="0">
                <a:solidFill>
                  <a:srgbClr val="DFE29A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9" name="Freeform 26"/>
            <p:cNvSpPr>
              <a:spLocks/>
            </p:cNvSpPr>
            <p:nvPr/>
          </p:nvSpPr>
          <p:spPr bwMode="gray">
            <a:xfrm rot="12381441">
              <a:off x="3255282" y="1483454"/>
              <a:ext cx="2796668" cy="886554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7030A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0" name="Text Box 47"/>
            <p:cNvSpPr txBox="1">
              <a:spLocks noChangeArrowheads="1"/>
            </p:cNvSpPr>
            <p:nvPr/>
          </p:nvSpPr>
          <p:spPr bwMode="auto">
            <a:xfrm>
              <a:off x="4830392" y="766414"/>
              <a:ext cx="3703258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оперативная финансовая </a:t>
              </a:r>
            </a:p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работа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Структура и организация финансовой службы</a:t>
            </a:r>
            <a:endParaRPr lang="ru-RU" sz="2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Logo</a:t>
            </a:r>
            <a:endParaRPr lang="en-US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714348" y="1357298"/>
            <a:ext cx="7858180" cy="4000528"/>
            <a:chOff x="714348" y="1357298"/>
            <a:chExt cx="7858180" cy="4000528"/>
          </a:xfrm>
        </p:grpSpPr>
        <p:sp>
          <p:nvSpPr>
            <p:cNvPr id="1026" name="AutoShape 2"/>
            <p:cNvSpPr>
              <a:spLocks noChangeArrowheads="1"/>
            </p:cNvSpPr>
            <p:nvPr/>
          </p:nvSpPr>
          <p:spPr bwMode="auto">
            <a:xfrm>
              <a:off x="4000496" y="1357298"/>
              <a:ext cx="1204241" cy="644356"/>
            </a:xfrm>
            <a:prstGeom prst="flowChartConnector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Финансовая служба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7" name="Line 3"/>
            <p:cNvSpPr>
              <a:spLocks noChangeShapeType="1"/>
            </p:cNvSpPr>
            <p:nvPr/>
          </p:nvSpPr>
          <p:spPr bwMode="auto">
            <a:xfrm>
              <a:off x="4592411" y="2028656"/>
              <a:ext cx="0" cy="3221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3367759" y="2350833"/>
              <a:ext cx="2449303" cy="429570"/>
            </a:xfrm>
            <a:prstGeom prst="flowChartTerminator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       Направления деятельности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9" name="Line 5"/>
            <p:cNvSpPr>
              <a:spLocks noChangeShapeType="1"/>
            </p:cNvSpPr>
            <p:nvPr/>
          </p:nvSpPr>
          <p:spPr bwMode="auto">
            <a:xfrm>
              <a:off x="1836945" y="2995189"/>
              <a:ext cx="551093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Line 6"/>
            <p:cNvSpPr>
              <a:spLocks noChangeShapeType="1"/>
            </p:cNvSpPr>
            <p:nvPr/>
          </p:nvSpPr>
          <p:spPr bwMode="auto">
            <a:xfrm>
              <a:off x="4592411" y="2780404"/>
              <a:ext cx="0" cy="4295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1836945" y="2995189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Line 8"/>
            <p:cNvSpPr>
              <a:spLocks noChangeShapeType="1"/>
            </p:cNvSpPr>
            <p:nvPr/>
          </p:nvSpPr>
          <p:spPr bwMode="auto">
            <a:xfrm>
              <a:off x="7347877" y="2995189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918457" y="3209974"/>
              <a:ext cx="1836977" cy="32217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Финансовое планирование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1836945" y="3532152"/>
              <a:ext cx="0" cy="4295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1020511" y="3746937"/>
              <a:ext cx="15308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1020511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2551325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1530782" y="3961722"/>
              <a:ext cx="612326" cy="107392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кредитного планирования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2245162" y="3961722"/>
              <a:ext cx="714380" cy="107392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оперативного планирования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714348" y="3955756"/>
              <a:ext cx="714380" cy="107989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финансового планирования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3673922" y="3209974"/>
              <a:ext cx="1836977" cy="36190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Оперативная финансовая работа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>
              <a:off x="4592411" y="3532152"/>
              <a:ext cx="0" cy="4295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3775977" y="3746937"/>
              <a:ext cx="16328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4490357" y="3746937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>
              <a:off x="3775977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3367759" y="3961722"/>
              <a:ext cx="714380" cy="118179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расчетов с покупателями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4143372" y="3961722"/>
              <a:ext cx="785818" cy="118179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расчетов с поставщиками и получателями платежей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5000628" y="3961722"/>
              <a:ext cx="857256" cy="139610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обеспечения налично-денежного оборота и кассового обслуживания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408845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6225279" y="3961722"/>
              <a:ext cx="714380" cy="107392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экономического анализа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7041714" y="3961722"/>
              <a:ext cx="714380" cy="107392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Группа оперативного контроля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7858148" y="3961722"/>
              <a:ext cx="714380" cy="1073926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Претензионная группа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6633497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>
              <a:off x="7347877" y="3532152"/>
              <a:ext cx="0" cy="4295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>
              <a:off x="8164311" y="3746937"/>
              <a:ext cx="0" cy="214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  <p:sp>
          <p:nvSpPr>
            <p:cNvPr id="1056" name="Rectangle 32"/>
            <p:cNvSpPr>
              <a:spLocks noChangeArrowheads="1"/>
            </p:cNvSpPr>
            <p:nvPr/>
          </p:nvSpPr>
          <p:spPr bwMode="auto">
            <a:xfrm>
              <a:off x="6368439" y="3209974"/>
              <a:ext cx="1836977" cy="32217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9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Контрольно-аналитическая </a:t>
              </a: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</a:rPr>
                <a:t>работа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>
              <a:off x="6633497" y="3746937"/>
              <a:ext cx="15308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Плановая финансовая работа в организации призвана решать следующие задачи:</a:t>
            </a:r>
            <a:endParaRPr lang="ru-RU" sz="2000" dirty="0">
              <a:solidFill>
                <a:srgbClr val="FFFF0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857232"/>
          <a:ext cx="8715436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Система целей управления финансами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85720" y="857232"/>
          <a:ext cx="8643998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Максимизация рыночной стоимости компании и рост благосостояния её собственников достигается:</a:t>
            </a:r>
            <a:endParaRPr lang="ru-RU" sz="2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0" y="857232"/>
          <a:ext cx="8929718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 dirty="0" smtClean="0"/>
              <a:t>Принципы корпоративных финансов</a:t>
            </a:r>
            <a:r>
              <a:rPr lang="ru-RU" sz="2800" dirty="0" smtClean="0"/>
              <a:t> </a:t>
            </a:r>
            <a:endParaRPr lang="ru-RU" sz="28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785794"/>
          <a:ext cx="8643998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Финансовая структура корпорации</a:t>
            </a:r>
            <a:endParaRPr lang="ru-RU" sz="40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500034" y="857232"/>
            <a:ext cx="8501122" cy="5715040"/>
            <a:chOff x="1214414" y="1142984"/>
            <a:chExt cx="7429552" cy="5429288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5715008" y="1643050"/>
              <a:ext cx="2000264" cy="642942"/>
            </a:xfrm>
            <a:prstGeom prst="rect">
              <a:avLst/>
            </a:prstGeom>
            <a:solidFill>
              <a:srgbClr val="00206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Сбыт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9058" y="1500174"/>
              <a:ext cx="2000264" cy="642942"/>
            </a:xfrm>
            <a:prstGeom prst="rect">
              <a:avLst/>
            </a:prstGeom>
            <a:solidFill>
              <a:srgbClr val="00206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Производство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2071670" y="1785926"/>
              <a:ext cx="2286016" cy="1214446"/>
            </a:xfrm>
            <a:prstGeom prst="ellipse">
              <a:avLst/>
            </a:prstGeom>
            <a:solidFill>
              <a:srgbClr val="C00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Основные центры ответственности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4143372" y="2143116"/>
              <a:ext cx="2286016" cy="1571636"/>
            </a:xfrm>
            <a:prstGeom prst="ellipse">
              <a:avLst/>
            </a:prstGeom>
            <a:solidFill>
              <a:srgbClr val="C00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Вспомогательные центры ответственности</a:t>
              </a:r>
            </a:p>
            <a:p>
              <a:pPr algn="ctr"/>
              <a:endParaRPr lang="ru-RU" sz="1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1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071670" y="1142984"/>
              <a:ext cx="2000264" cy="642942"/>
            </a:xfrm>
            <a:prstGeom prst="rect">
              <a:avLst/>
            </a:prstGeom>
            <a:solidFill>
              <a:srgbClr val="00206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Снабжение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214414" y="3071810"/>
              <a:ext cx="6715172" cy="500066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Центры и места возникновения затрат</a:t>
              </a:r>
              <a:endParaRPr lang="ru-RU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214414" y="3786190"/>
              <a:ext cx="1714512" cy="50006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Цехи</a:t>
              </a:r>
              <a:endParaRPr lang="ru-RU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714480" y="4357694"/>
              <a:ext cx="1714512" cy="50006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Участки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000232" y="4929198"/>
              <a:ext cx="1714512" cy="50006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Бригады</a:t>
              </a:r>
              <a:endParaRPr lang="ru-RU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571736" y="5500702"/>
              <a:ext cx="3214710" cy="50006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Технологические линии</a:t>
              </a:r>
              <a:endParaRPr lang="ru-RU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928926" y="6072206"/>
              <a:ext cx="5715040" cy="50006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Однородные группы техники, технологий</a:t>
              </a:r>
              <a:endParaRPr lang="ru-RU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429124" y="3929066"/>
              <a:ext cx="1714512" cy="500066"/>
            </a:xfrm>
            <a:prstGeom prst="rect">
              <a:avLst/>
            </a:prstGeom>
            <a:solidFill>
              <a:srgbClr val="007033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Отделы</a:t>
              </a:r>
              <a:endParaRPr lang="ru-RU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643702" y="4286256"/>
              <a:ext cx="1714512" cy="500066"/>
            </a:xfrm>
            <a:prstGeom prst="rect">
              <a:avLst/>
            </a:prstGeom>
            <a:solidFill>
              <a:srgbClr val="007033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Службы</a:t>
              </a:r>
              <a:endParaRPr lang="ru-RU" dirty="0"/>
            </a:p>
          </p:txBody>
        </p:sp>
        <p:cxnSp>
          <p:nvCxnSpPr>
            <p:cNvPr id="36" name="Прямая со стрелкой 35"/>
            <p:cNvCxnSpPr>
              <a:stCxn id="23" idx="4"/>
              <a:endCxn id="33" idx="0"/>
            </p:cNvCxnSpPr>
            <p:nvPr/>
          </p:nvCxnSpPr>
          <p:spPr>
            <a:xfrm rot="5400000">
              <a:off x="5179223" y="3821909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>
              <a:endCxn id="34" idx="0"/>
            </p:cNvCxnSpPr>
            <p:nvPr/>
          </p:nvCxnSpPr>
          <p:spPr>
            <a:xfrm rot="5400000">
              <a:off x="7143768" y="3929066"/>
              <a:ext cx="71438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>
              <a:endCxn id="28" idx="0"/>
            </p:cNvCxnSpPr>
            <p:nvPr/>
          </p:nvCxnSpPr>
          <p:spPr>
            <a:xfrm rot="10800000" flipV="1">
              <a:off x="2071670" y="3571876"/>
              <a:ext cx="357190" cy="214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 rot="5400000">
              <a:off x="2678893" y="3964785"/>
              <a:ext cx="78581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/>
            <p:nvPr/>
          </p:nvCxnSpPr>
          <p:spPr>
            <a:xfrm rot="5400000">
              <a:off x="2892413" y="4250537"/>
              <a:ext cx="1358116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 rot="5400000">
              <a:off x="2857488" y="4500570"/>
              <a:ext cx="185738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3857620" y="3571876"/>
              <a:ext cx="2571768" cy="25003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332656"/>
            <a:ext cx="1224136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241a2b0f621f052457947e554dad412f9808429"/>
</p:tagLst>
</file>

<file path=ppt/theme/theme1.xml><?xml version="1.0" encoding="utf-8"?>
<a:theme xmlns:a="http://schemas.openxmlformats.org/drawingml/2006/main" name="cdb2004c016l">
  <a:themeElements>
    <a:clrScheme name="sample 3">
      <a:dk1>
        <a:srgbClr val="000000"/>
      </a:dk1>
      <a:lt1>
        <a:srgbClr val="FEF9E2"/>
      </a:lt1>
      <a:dk2>
        <a:srgbClr val="DDC981"/>
      </a:dk2>
      <a:lt2>
        <a:srgbClr val="808080"/>
      </a:lt2>
      <a:accent1>
        <a:srgbClr val="D3A553"/>
      </a:accent1>
      <a:accent2>
        <a:srgbClr val="7C4D36"/>
      </a:accent2>
      <a:accent3>
        <a:srgbClr val="FEFBEE"/>
      </a:accent3>
      <a:accent4>
        <a:srgbClr val="000000"/>
      </a:accent4>
      <a:accent5>
        <a:srgbClr val="E6CFB3"/>
      </a:accent5>
      <a:accent6>
        <a:srgbClr val="704530"/>
      </a:accent6>
      <a:hlink>
        <a:srgbClr val="9B9D53"/>
      </a:hlink>
      <a:folHlink>
        <a:srgbClr val="6D9DB5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BAF0"/>
        </a:dk2>
        <a:lt2>
          <a:srgbClr val="B2B2B2"/>
        </a:lt2>
        <a:accent1>
          <a:srgbClr val="4F97D9"/>
        </a:accent1>
        <a:accent2>
          <a:srgbClr val="3F51AD"/>
        </a:accent2>
        <a:accent3>
          <a:srgbClr val="FFFFFF"/>
        </a:accent3>
        <a:accent4>
          <a:srgbClr val="000000"/>
        </a:accent4>
        <a:accent5>
          <a:srgbClr val="B2C9E9"/>
        </a:accent5>
        <a:accent6>
          <a:srgbClr val="38499C"/>
        </a:accent6>
        <a:hlink>
          <a:srgbClr val="69B58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EF9E2"/>
        </a:lt1>
        <a:dk2>
          <a:srgbClr val="A4E4B9"/>
        </a:dk2>
        <a:lt2>
          <a:srgbClr val="B2B2B2"/>
        </a:lt2>
        <a:accent1>
          <a:srgbClr val="58BEAB"/>
        </a:accent1>
        <a:accent2>
          <a:srgbClr val="377F75"/>
        </a:accent2>
        <a:accent3>
          <a:srgbClr val="FEFBEE"/>
        </a:accent3>
        <a:accent4>
          <a:srgbClr val="000000"/>
        </a:accent4>
        <a:accent5>
          <a:srgbClr val="B4DBD2"/>
        </a:accent5>
        <a:accent6>
          <a:srgbClr val="317269"/>
        </a:accent6>
        <a:hlink>
          <a:srgbClr val="5F4AAE"/>
        </a:hlink>
        <a:folHlink>
          <a:srgbClr val="D382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EF9E2"/>
        </a:lt1>
        <a:dk2>
          <a:srgbClr val="DDC981"/>
        </a:dk2>
        <a:lt2>
          <a:srgbClr val="808080"/>
        </a:lt2>
        <a:accent1>
          <a:srgbClr val="D3A553"/>
        </a:accent1>
        <a:accent2>
          <a:srgbClr val="7C4D36"/>
        </a:accent2>
        <a:accent3>
          <a:srgbClr val="FEFBEE"/>
        </a:accent3>
        <a:accent4>
          <a:srgbClr val="000000"/>
        </a:accent4>
        <a:accent5>
          <a:srgbClr val="E6CFB3"/>
        </a:accent5>
        <a:accent6>
          <a:srgbClr val="704530"/>
        </a:accent6>
        <a:hlink>
          <a:srgbClr val="9B9D53"/>
        </a:hlink>
        <a:folHlink>
          <a:srgbClr val="6D9DB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cdb2004c016l</Template>
  <TotalTime>1005</TotalTime>
  <Words>931</Words>
  <Application>Microsoft Office PowerPoint</Application>
  <PresentationFormat>Экран (4:3)</PresentationFormat>
  <Paragraphs>180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Monotype Corsiva</vt:lpstr>
      <vt:lpstr>Times New Roman</vt:lpstr>
      <vt:lpstr>Verdana</vt:lpstr>
      <vt:lpstr>Wingdings</vt:lpstr>
      <vt:lpstr>cdb2004c016l</vt:lpstr>
      <vt:lpstr>КОРПОРАТИВНЫЕ ФИНАНСЫ</vt:lpstr>
      <vt:lpstr>План:</vt:lpstr>
      <vt:lpstr>Факторы влияющие на формы осуществления бизнеса</vt:lpstr>
      <vt:lpstr>Презентация PowerPoint</vt:lpstr>
      <vt:lpstr>Корпоративные юридические лица </vt:lpstr>
      <vt:lpstr>Унитарные юридические лица </vt:lpstr>
      <vt:lpstr>Главные отличительные черты корпорации</vt:lpstr>
      <vt:lpstr>Корпорация</vt:lpstr>
      <vt:lpstr>Корпоративные финансы</vt:lpstr>
      <vt:lpstr>К финансовым отношениям относятся денежные отношения между:</vt:lpstr>
      <vt:lpstr>Функции корпоративных финансов</vt:lpstr>
      <vt:lpstr>Основные принципы организации корпоративных финансов</vt:lpstr>
      <vt:lpstr>Организация финансовой работы хозяйствующего субъекта</vt:lpstr>
      <vt:lpstr>Расширение финансовых возможностей означает</vt:lpstr>
      <vt:lpstr>Организация финансовой работы хозяйствующего субъекта</vt:lpstr>
      <vt:lpstr>Финансовая служба предприятия</vt:lpstr>
      <vt:lpstr>Направления финансовой деятельности</vt:lpstr>
      <vt:lpstr>Структура и организация финансовой службы</vt:lpstr>
      <vt:lpstr>Плановая финансовая работа в организации призвана решать следующие задачи:</vt:lpstr>
      <vt:lpstr>Система целей управления финансами</vt:lpstr>
      <vt:lpstr>Максимизация рыночной стоимости компании и рост благосостояния её собственников достигается:</vt:lpstr>
      <vt:lpstr>Принципы корпоративных финансов </vt:lpstr>
      <vt:lpstr>Финансовая структура корпорации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Asus</dc:creator>
  <cp:lastModifiedBy>Конвисарова Елена</cp:lastModifiedBy>
  <cp:revision>113</cp:revision>
  <dcterms:created xsi:type="dcterms:W3CDTF">2011-10-16T13:37:37Z</dcterms:created>
  <dcterms:modified xsi:type="dcterms:W3CDTF">2016-11-20T23:11:20Z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-869748111</vt:i4>
  </property>
  <property fmtid="{D5CDD505-2E9C-101B-9397-08002B2CF9AE}" pid="3" name="_NewReviewCycle">
    <vt:lpwstr/>
  </property>
  <property fmtid="{D5CDD505-2E9C-101B-9397-08002B2CF9AE}" pid="4" name="_EmailSubject">
    <vt:lpwstr>Домашнее задание</vt:lpwstr>
  </property>
  <property fmtid="{D5CDD505-2E9C-101B-9397-08002B2CF9AE}" pid="5" name="_AuthorEmail">
    <vt:lpwstr>ibulava@mail.ru</vt:lpwstr>
  </property>
  <property fmtid="{D5CDD505-2E9C-101B-9397-08002B2CF9AE}" pid="6" name="_AuthorEmailDisplayName">
    <vt:lpwstr>Булава И.В</vt:lpwstr>
  </property>
</Properties>
</file>