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59898"/>
            <a:ext cx="8208912" cy="14721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№4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Социальная реабилитация как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технология»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844824"/>
            <a:ext cx="7651576" cy="468052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План:</a:t>
            </a:r>
          </a:p>
          <a:p>
            <a:pPr marL="541782" indent="-514350">
              <a:buAutoNum type="arabicPeriod"/>
            </a:pPr>
            <a:r>
              <a:rPr lang="ru-RU" sz="2800" dirty="0" smtClean="0"/>
              <a:t>Проблемы </a:t>
            </a:r>
            <a:r>
              <a:rPr lang="ru-RU" sz="2800" dirty="0"/>
              <a:t>восстановления социального статуса человека</a:t>
            </a:r>
            <a:r>
              <a:rPr lang="ru-RU" sz="2800" dirty="0" smtClean="0"/>
              <a:t>, </a:t>
            </a:r>
            <a:r>
              <a:rPr lang="ru-RU" sz="2800" dirty="0"/>
              <a:t>утраченного или сниженного из-за проблем, создавших в их жизни трудную ситуацию (инвалидность, миграция, безработица, отбывание наказания в тюрьме). </a:t>
            </a:r>
            <a:endParaRPr lang="ru-RU" sz="2800" dirty="0" smtClean="0"/>
          </a:p>
          <a:p>
            <a:pPr marL="541782" indent="-514350">
              <a:buAutoNum type="arabicPeriod"/>
            </a:pPr>
            <a:r>
              <a:rPr lang="ru-RU" sz="2800" dirty="0" smtClean="0"/>
              <a:t>Цели </a:t>
            </a:r>
            <a:r>
              <a:rPr lang="ru-RU" sz="2800" dirty="0"/>
              <a:t>и средства социальной реабилитации.</a:t>
            </a:r>
          </a:p>
        </p:txBody>
      </p:sp>
    </p:spTree>
    <p:extLst>
      <p:ext uri="{BB962C8B-B14F-4D97-AF65-F5344CB8AC3E}">
        <p14:creationId xmlns:p14="http://schemas.microsoft.com/office/powerpoint/2010/main" val="308996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Социальная реабилитация как технология работы с молодежью – это восстановление социального статуса молодого человека, группы людей, утраченного или сниженного из-за проблем, создавших в их жизни трудную ситуацию. К таким проблемам можно отнести инвалид-</a:t>
            </a:r>
            <a:r>
              <a:rPr lang="ru-RU" dirty="0" err="1"/>
              <a:t>ность</a:t>
            </a:r>
            <a:r>
              <a:rPr lang="ru-RU"/>
              <a:t>, миграцию, безработицу, отбывание наказания в тюрьме и т.д.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40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90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Солнцестояние</vt:lpstr>
      <vt:lpstr>Лекция №4 «Социальная реабилитация как технология»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 «Социальная реабилитация как технология»</dc:title>
  <dc:creator>Андрей</dc:creator>
  <cp:lastModifiedBy>Андрей</cp:lastModifiedBy>
  <cp:revision>4</cp:revision>
  <dcterms:created xsi:type="dcterms:W3CDTF">2016-01-10T13:05:39Z</dcterms:created>
  <dcterms:modified xsi:type="dcterms:W3CDTF">2016-01-10T13:39:23Z</dcterms:modified>
</cp:coreProperties>
</file>