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83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27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6242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957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446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5670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2493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310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4153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8221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622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234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3117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40417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54258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99941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3102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55213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9208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22.12.2013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885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положения семейного права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172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Семейное право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- </a:t>
            </a:r>
            <a:r>
              <a:rPr lang="ru-RU" sz="4000" dirty="0" smtClean="0"/>
              <a:t>это совокупность правовых норм, регулирующих личные неимущественные и имущественные отношения между членами семьи, основанные на браке, родстве, принятии детей на воспитание в семью. 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918638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Предмет семейного права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4400" dirty="0" smtClean="0"/>
              <a:t>это правоотношения, предусмотренные семейным законодательством (ст.2 СК РФ).   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97722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Принципы семейного права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а</a:t>
            </a:r>
            <a:r>
              <a:rPr lang="ru-RU" dirty="0" smtClean="0"/>
              <a:t>) признание брака, заключенного в органах ЗАГС;</a:t>
            </a:r>
          </a:p>
          <a:p>
            <a:pPr marL="0" indent="0">
              <a:buNone/>
            </a:pPr>
            <a:r>
              <a:rPr lang="ru-RU" dirty="0"/>
              <a:t>б</a:t>
            </a:r>
            <a:r>
              <a:rPr lang="ru-RU" dirty="0" smtClean="0"/>
              <a:t>) добровольность брачного союза;</a:t>
            </a:r>
          </a:p>
          <a:p>
            <a:pPr marL="0" indent="0">
              <a:buNone/>
            </a:pPr>
            <a:r>
              <a:rPr lang="ru-RU" dirty="0"/>
              <a:t>в</a:t>
            </a:r>
            <a:r>
              <a:rPr lang="ru-RU" dirty="0" smtClean="0"/>
              <a:t>) равенство супругов в семье;</a:t>
            </a:r>
          </a:p>
          <a:p>
            <a:pPr marL="0" indent="0">
              <a:buNone/>
            </a:pPr>
            <a:r>
              <a:rPr lang="ru-RU" dirty="0"/>
              <a:t>г</a:t>
            </a:r>
            <a:r>
              <a:rPr lang="ru-RU" dirty="0" smtClean="0"/>
              <a:t>) приоритет семейного воспитания детей;</a:t>
            </a:r>
          </a:p>
          <a:p>
            <a:pPr marL="0" indent="0">
              <a:buNone/>
            </a:pPr>
            <a:r>
              <a:rPr lang="ru-RU" dirty="0"/>
              <a:t>д</a:t>
            </a:r>
            <a:r>
              <a:rPr lang="ru-RU" dirty="0" smtClean="0"/>
              <a:t>) единобрачие (моногамия);</a:t>
            </a:r>
          </a:p>
          <a:p>
            <a:pPr marL="0" indent="0">
              <a:buNone/>
            </a:pPr>
            <a:r>
              <a:rPr lang="ru-RU" dirty="0"/>
              <a:t>е</a:t>
            </a:r>
            <a:r>
              <a:rPr lang="ru-RU" dirty="0" smtClean="0"/>
              <a:t>) свобода расторжения брака под контролем государства.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9434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Функции семейного права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/>
              <a:t>а</a:t>
            </a:r>
            <a:r>
              <a:rPr lang="ru-RU" sz="4400" dirty="0" smtClean="0"/>
              <a:t>) регулятивная функция;</a:t>
            </a:r>
          </a:p>
          <a:p>
            <a:pPr marL="0" indent="0">
              <a:buNone/>
            </a:pPr>
            <a:r>
              <a:rPr lang="ru-RU" sz="4400" dirty="0"/>
              <a:t>б</a:t>
            </a:r>
            <a:r>
              <a:rPr lang="ru-RU" sz="4400" dirty="0" smtClean="0"/>
              <a:t>) охранительная функция;</a:t>
            </a:r>
          </a:p>
          <a:p>
            <a:pPr marL="0" indent="0">
              <a:buNone/>
            </a:pPr>
            <a:r>
              <a:rPr lang="ru-RU" sz="4400" dirty="0"/>
              <a:t>в</a:t>
            </a:r>
            <a:r>
              <a:rPr lang="ru-RU" sz="4400" dirty="0" smtClean="0"/>
              <a:t>) воспитательная функция.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554422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/>
              <a:t>Семейное законодательство находится в совместном ведении Российской Федерации и субъектов Российской Федерации.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016682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Соотношение семейного права с другими отраслями права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ru-RU" dirty="0"/>
              <a:t>с</a:t>
            </a:r>
            <a:r>
              <a:rPr lang="ru-RU" dirty="0" smtClean="0"/>
              <a:t>емейное право и гражданское право;</a:t>
            </a:r>
          </a:p>
          <a:p>
            <a:pPr>
              <a:buFontTx/>
              <a:buChar char="-"/>
            </a:pPr>
            <a:r>
              <a:rPr lang="ru-RU" dirty="0"/>
              <a:t>с</a:t>
            </a:r>
            <a:r>
              <a:rPr lang="ru-RU" dirty="0" smtClean="0"/>
              <a:t>емейное право и конституционное право;</a:t>
            </a:r>
          </a:p>
          <a:p>
            <a:pPr>
              <a:buFontTx/>
              <a:buChar char="-"/>
            </a:pPr>
            <a:r>
              <a:rPr lang="ru-RU" dirty="0"/>
              <a:t>с</a:t>
            </a:r>
            <a:r>
              <a:rPr lang="ru-RU" dirty="0" smtClean="0"/>
              <a:t>емейное право и трудовое право;</a:t>
            </a:r>
          </a:p>
          <a:p>
            <a:pPr>
              <a:buFontTx/>
              <a:buChar char="-"/>
            </a:pPr>
            <a:r>
              <a:rPr lang="ru-RU" dirty="0"/>
              <a:t>с</a:t>
            </a:r>
            <a:r>
              <a:rPr lang="ru-RU" dirty="0" smtClean="0"/>
              <a:t>емейное право и финансовое право;</a:t>
            </a:r>
          </a:p>
          <a:p>
            <a:pPr>
              <a:buFontTx/>
              <a:buChar char="-"/>
            </a:pPr>
            <a:r>
              <a:rPr lang="ru-RU" dirty="0"/>
              <a:t>с</a:t>
            </a:r>
            <a:r>
              <a:rPr lang="ru-RU" dirty="0" smtClean="0"/>
              <a:t>емейное право и уголовное право.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8222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Семейные правоотношения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000" dirty="0" smtClean="0"/>
              <a:t>- это общественные отношения, урегулированные нормами семейного права, возникающие из брака, родства, принятии детей на воспитание в семью.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3069940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/>
              <a:t>Субъекты семейных правоотношений обладают семейной правоспособностью и семейной дееспособностью.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259954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000" dirty="0" smtClean="0"/>
              <a:t>Срок исковой давности в семейных правоотношениях по общему правилу не применяется, кроме случаев, установленных в Семейном кодексе РФ.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6698465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11</TotalTime>
  <Words>221</Words>
  <Application>Microsoft Office PowerPoint</Application>
  <PresentationFormat>Экран (4:3)</PresentationFormat>
  <Paragraphs>27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Garamond</vt:lpstr>
      <vt:lpstr>Натуральные материалы</vt:lpstr>
      <vt:lpstr>Основные положения семейного права</vt:lpstr>
      <vt:lpstr>Семейное право </vt:lpstr>
      <vt:lpstr>Предмет семейного права</vt:lpstr>
      <vt:lpstr>Принципы семейного права</vt:lpstr>
      <vt:lpstr>Функции семейного права</vt:lpstr>
      <vt:lpstr>Презентация PowerPoint</vt:lpstr>
      <vt:lpstr>Соотношение семейного права с другими отраслями права</vt:lpstr>
      <vt:lpstr>Семейные правоотношения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положения семейного права</dc:title>
  <dc:creator>user</dc:creator>
  <cp:lastModifiedBy>Анна Пурге</cp:lastModifiedBy>
  <cp:revision>4</cp:revision>
  <dcterms:created xsi:type="dcterms:W3CDTF">2013-12-22T06:21:55Z</dcterms:created>
  <dcterms:modified xsi:type="dcterms:W3CDTF">2013-12-22T08:51:48Z</dcterms:modified>
</cp:coreProperties>
</file>