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793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27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84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373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28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369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38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1855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29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173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247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23F63-CF75-4480-B5E9-7CCB8CAB16D6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45A081C-4AEB-4239-9E07-D3CE7CBA12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7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1514" y="945913"/>
            <a:ext cx="8203962" cy="868819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№10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8404" y="2419643"/>
            <a:ext cx="10575916" cy="221591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и органы муниципального управления градостроительной деятельностью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278805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18" y="0"/>
            <a:ext cx="9875520" cy="671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98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815927"/>
            <a:ext cx="11901268" cy="102694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застройкой территории муниципального образования осуществляется органами местного самоуправления на основе проектов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планировки, межеваний и застройки территорий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842870"/>
            <a:ext cx="11901268" cy="42906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планировки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разрабатываются для частей территорий городских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сель¬ских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поселений в соответствии с генеральным планом. 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межевания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тер¬риторий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разрабатываются для застроенных и подлежащих застройке территорий и служат основанием для установления границ земельных участков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местно¬сти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застройки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 разрабатываются для территорий кварталов, микрорайонов и других элементов планировочной структуры городских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сель¬ских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поселений. В проектах застройки определяются, в частности, расположение зданий, строений и сооружений, этажность, тип и другие их характеристики, ар-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хитектурное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решение застройки, системы инженерного оборудования, связи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бла¬гоустройства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организация движения транспортных средств и пешеходов. </a:t>
            </a:r>
          </a:p>
        </p:txBody>
      </p:sp>
    </p:spTree>
    <p:extLst>
      <p:ext uri="{BB962C8B-B14F-4D97-AF65-F5344CB8AC3E}">
        <p14:creationId xmlns:p14="http://schemas.microsoft.com/office/powerpoint/2010/main" val="368986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53785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Градостроительный регламент территории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1885071"/>
            <a:ext cx="10714727" cy="358127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совокупность установленных правилами застройки параметров и видов использования земельных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участ¬ков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иных объектов недвижимости в городских и сельских поселениях, а также допустимых изменений объектов недвижимости при осуществлении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градострои¬тельной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 в пределах каждой зоны.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системы управления градостроительной деятельностью входят: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3" y="2171769"/>
            <a:ext cx="11704319" cy="3821068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фе¬деральный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архитектуры и градостроительства,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органы архитектуры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гра¬достроительства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субъектов РФ;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архитектуры и градостроительства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муници¬пальных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образований;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экспертизы градостроительной и проектной документации.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22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65125" y="506437"/>
            <a:ext cx="11826875" cy="5472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Особую роль в системе управления градостроительной деятельностью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тер¬ритории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играет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архитектор,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возглавля¬ющий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орган архитектуры и градостроительства.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ряде городов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должность является выборной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главах многих муниципальных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образова¬ний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градостроительные советы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которых обсуждаются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градострои¬тельные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проекты, затрагивающие интересы населения.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92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2" y="211015"/>
            <a:ext cx="11676184" cy="1026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ведении муниципальных образований в области градостроительства находятся: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2" y="900332"/>
            <a:ext cx="11830928" cy="521911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принятие и изменение правил застройки, иных нормативных правовых актов органов местного самоуправления в области градостроительства;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утверждение и реализация градостроительной документации о градостроительном планировании развития территорий городских и сельских поселений, других муниципальных образований и об их застройке, за исключением утверждения градостроительной документации, 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проектов черты городских и сельских поселений, черты других муниципальных образований и внесение в соответствующий орган государственной власти предложений об их утверждении;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и проведение инвентаризации земель, других объектов недвижимости городских и сельских поселений, других муниципальных образований;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принятие решений об обеспечении потребностей населения в земельных участках из земель, находящихся в муниципальной собственности или переданных в ведение органов местного самоуправления, для осуществления градостроительной деятельности;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802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2" y="211015"/>
            <a:ext cx="11676184" cy="1026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ведении муниципальных образований в области градостроительства находятся: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2" y="900332"/>
            <a:ext cx="11830928" cy="54723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ведения государственного градостроительного кадастра и мониторинга объектов градостроительной деятельности в случае наделения органов местного самоуправления соответствующими полномочиями;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выдача в установленном порядке разрешений на строительство объектов недвижимости;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разрешение споров в области градостроительной деятельности в пределах своей компетенции;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финансирование разработки и реализации градостроительной документации о градостроительном планировании развития территорий городских и сельских поселений, проведения научно - исследовательских работ;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контроля за соблюдением нормативных правовых актов органов местного самоуправления в области градостроительства;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291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2" y="211015"/>
            <a:ext cx="11676184" cy="1026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ведении муниципальных образований в области градостроительства находятся: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2" y="900332"/>
            <a:ext cx="11830928" cy="5219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контроля за соблюдением законодательства Российской Федерации о градостроительстве;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утверждение положений об органах архитектуры и градостроительства городских и сельских поселений, других муниципальных образований;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информирование населения о принимаемых и принятых решениях в области градостроительства, организация и проведение референдумов по вопросам в области градостроительства;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выполнение функций заказчиков разработки градостроительной документации о градостроительном планировании развития территорий городских и сельских поселений, других муниципальных образований и об их застройке.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87760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17</TotalTime>
  <Words>585</Words>
  <Application>Microsoft Office PowerPoint</Application>
  <PresentationFormat>Широкоэкранный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Галерея</vt:lpstr>
      <vt:lpstr>Лекция №10</vt:lpstr>
      <vt:lpstr>Презентация PowerPoint</vt:lpstr>
      <vt:lpstr>Управление застройкой территории муниципального образования осуществляется органами местного самоуправления на основе проектов планировки, межеваний и застройки территорий </vt:lpstr>
      <vt:lpstr>Градостроительный регламент территории </vt:lpstr>
      <vt:lpstr>В состав системы управления градостроительной деятельностью входят: </vt:lpstr>
      <vt:lpstr>Презентация PowerPoint</vt:lpstr>
      <vt:lpstr>В ведении муниципальных образований в области градостроительства находятся: </vt:lpstr>
      <vt:lpstr>В ведении муниципальных образований в области градостроительства находятся: </vt:lpstr>
      <vt:lpstr>В ведении муниципальных образований в области градостроительства находятся: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№10</dc:title>
  <dc:creator>Волынчук Андрей Борисович</dc:creator>
  <cp:lastModifiedBy>Волынчук Андрей Борисович</cp:lastModifiedBy>
  <cp:revision>9</cp:revision>
  <dcterms:created xsi:type="dcterms:W3CDTF">2017-01-22T12:19:38Z</dcterms:created>
  <dcterms:modified xsi:type="dcterms:W3CDTF">2017-01-22T12:38:34Z</dcterms:modified>
</cp:coreProperties>
</file>