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58" r:id="rId7"/>
    <p:sldId id="272" r:id="rId8"/>
    <p:sldId id="259" r:id="rId9"/>
    <p:sldId id="271" r:id="rId10"/>
    <p:sldId id="276" r:id="rId11"/>
    <p:sldId id="273" r:id="rId12"/>
    <p:sldId id="277" r:id="rId13"/>
    <p:sldId id="270" r:id="rId14"/>
    <p:sldId id="274" r:id="rId15"/>
    <p:sldId id="278" r:id="rId16"/>
    <p:sldId id="280" r:id="rId17"/>
    <p:sldId id="279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01" autoAdjust="0"/>
  </p:normalViewPr>
  <p:slideViewPr>
    <p:cSldViewPr snapToGrid="0" showGuides="1">
      <p:cViewPr varScale="1">
        <p:scale>
          <a:sx n="116" d="100"/>
          <a:sy n="116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13AB7-FB27-4AA0-ADCA-FFBEFD6ED1BF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29A0FA-DE21-4B54-84B9-4416556F27F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моделируем, какой в идеале должна быть экскурсия;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8A858-A7E3-4A65-8EE4-8AC10400A16F}" type="parTrans" cxnId="{40A579AC-BD57-4D1E-BB69-168A0A53F324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1DB6B-ED69-4988-9A90-3B958DAB073D}" type="sibTrans" cxnId="{40A579AC-BD57-4D1E-BB69-168A0A53F324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7E434-2905-4110-B74F-390CDF06939E}">
      <dgm:prSet custT="1"/>
      <dgm:spPr/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имеем в виду механизм воздействия экскурсии на сознание человека;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8EE59-B0E1-4100-8995-EDD145A7A05A}" type="parTrans" cxnId="{775D5C54-DD70-4D7A-9BCC-D563D104C0E1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F26B6B-926A-4E61-8589-BDC88FAFDCC7}" type="sibTrans" cxnId="{775D5C54-DD70-4D7A-9BCC-D563D104C0E1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5B4A58-86B3-41CC-8FCB-61B773905D8F}">
      <dgm:prSet custT="1"/>
      <dgm:spPr/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предполагаем осмысление, использование основных закономерностей и особенностей экскурсии;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6E6770-5A2D-4BAB-B66A-A654BED34AA8}" type="parTrans" cxnId="{3BDFE06D-4DE3-44F2-AF98-532CE86D036D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434307-9E25-4C69-AD2B-1D6C6F0F26FD}" type="sibTrans" cxnId="{3BDFE06D-4DE3-44F2-AF98-532CE86D036D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53FF87-0F47-4984-A534-819D904BF579}">
      <dgm:prSet custT="1"/>
      <dgm:spPr/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определяем критерии качества экскурсий, средства повышения их эффективности;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7408C0-7EF5-425B-9A4D-907E856F8316}" type="parTrans" cxnId="{05C2A9CA-11BD-4BC3-A8EE-5BDEF788151D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CDB38-FF5B-43B8-AF63-263669B41B45}" type="sibTrans" cxnId="{05C2A9CA-11BD-4BC3-A8EE-5BDEF788151D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5FE031-FDA7-4A15-BE88-454B79C3E038}">
      <dgm:prSet custT="1"/>
      <dgm:spPr/>
      <dgm:t>
        <a:bodyPr/>
        <a:lstStyle/>
        <a:p>
          <a:r>
            <a: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формулируем теоретические основы экскурсионного дела.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028879-1F04-440A-B0F5-ADEFD2A9F3D8}" type="parTrans" cxnId="{095FE6B9-EF92-46EA-B95B-70AF3714C513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19AB91-DABA-4249-A0D1-BD2389CA5E38}" type="sibTrans" cxnId="{095FE6B9-EF92-46EA-B95B-70AF3714C513}">
      <dgm:prSet/>
      <dgm:spPr/>
      <dgm:t>
        <a:bodyPr/>
        <a:lstStyle/>
        <a:p>
          <a:endParaRPr lang="ru-RU" sz="20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4EFD53-0216-47EA-994B-67263437077F}" type="pres">
      <dgm:prSet presAssocID="{26513AB7-FB27-4AA0-ADCA-FFBEFD6ED1B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1E333D-01AF-4437-A6D0-F198163BE9FF}" type="pres">
      <dgm:prSet presAssocID="{E929A0FA-DE21-4B54-84B9-4416556F27F0}" presName="parentLin" presStyleCnt="0"/>
      <dgm:spPr/>
    </dgm:pt>
    <dgm:pt modelId="{07360E1D-0C2E-4B22-8E4F-2B32C0BE5CC1}" type="pres">
      <dgm:prSet presAssocID="{E929A0FA-DE21-4B54-84B9-4416556F27F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D925895-D30B-47F4-B19F-C3209B73BEE7}" type="pres">
      <dgm:prSet presAssocID="{E929A0FA-DE21-4B54-84B9-4416556F27F0}" presName="parentText" presStyleLbl="node1" presStyleIdx="0" presStyleCnt="5" custLinFactNeighborX="-5891" custLinFactNeighborY="-23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FCAB7-F150-4FF5-909F-8CDFF44DC805}" type="pres">
      <dgm:prSet presAssocID="{E929A0FA-DE21-4B54-84B9-4416556F27F0}" presName="negativeSpace" presStyleCnt="0"/>
      <dgm:spPr/>
    </dgm:pt>
    <dgm:pt modelId="{7A684DCF-CF8B-4564-BE86-2F2CE3D7C4CF}" type="pres">
      <dgm:prSet presAssocID="{E929A0FA-DE21-4B54-84B9-4416556F27F0}" presName="childText" presStyleLbl="conFgAcc1" presStyleIdx="0" presStyleCnt="5">
        <dgm:presLayoutVars>
          <dgm:bulletEnabled val="1"/>
        </dgm:presLayoutVars>
      </dgm:prSet>
      <dgm:spPr/>
    </dgm:pt>
    <dgm:pt modelId="{260F6E01-E30F-4114-B8CF-E6A82EEDDFB4}" type="pres">
      <dgm:prSet presAssocID="{F7B1DB6B-ED69-4988-9A90-3B958DAB073D}" presName="spaceBetweenRectangles" presStyleCnt="0"/>
      <dgm:spPr/>
    </dgm:pt>
    <dgm:pt modelId="{B2B1BBDE-9245-4F18-9D51-C2624E226D95}" type="pres">
      <dgm:prSet presAssocID="{F287E434-2905-4110-B74F-390CDF06939E}" presName="parentLin" presStyleCnt="0"/>
      <dgm:spPr/>
    </dgm:pt>
    <dgm:pt modelId="{1D101EA6-99ED-497C-A554-A05907698A0E}" type="pres">
      <dgm:prSet presAssocID="{F287E434-2905-4110-B74F-390CDF06939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E223E261-47D8-48D7-80AB-4D010EC8E818}" type="pres">
      <dgm:prSet presAssocID="{F287E434-2905-4110-B74F-390CDF06939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DA9DA-85B7-4B62-A9D0-990BE6840FE1}" type="pres">
      <dgm:prSet presAssocID="{F287E434-2905-4110-B74F-390CDF06939E}" presName="negativeSpace" presStyleCnt="0"/>
      <dgm:spPr/>
    </dgm:pt>
    <dgm:pt modelId="{368C7BA8-C9AB-4392-BB89-D34EA2030313}" type="pres">
      <dgm:prSet presAssocID="{F287E434-2905-4110-B74F-390CDF06939E}" presName="childText" presStyleLbl="conFgAcc1" presStyleIdx="1" presStyleCnt="5">
        <dgm:presLayoutVars>
          <dgm:bulletEnabled val="1"/>
        </dgm:presLayoutVars>
      </dgm:prSet>
      <dgm:spPr/>
    </dgm:pt>
    <dgm:pt modelId="{3644B1B9-694D-4CF9-9293-4CF7BB9E7493}" type="pres">
      <dgm:prSet presAssocID="{F6F26B6B-926A-4E61-8589-BDC88FAFDCC7}" presName="spaceBetweenRectangles" presStyleCnt="0"/>
      <dgm:spPr/>
    </dgm:pt>
    <dgm:pt modelId="{2360739D-CF05-4C48-BC1C-BE21A8603B57}" type="pres">
      <dgm:prSet presAssocID="{7F5B4A58-86B3-41CC-8FCB-61B773905D8F}" presName="parentLin" presStyleCnt="0"/>
      <dgm:spPr/>
    </dgm:pt>
    <dgm:pt modelId="{A75AD638-09CF-4325-ACAE-E061A56E6270}" type="pres">
      <dgm:prSet presAssocID="{7F5B4A58-86B3-41CC-8FCB-61B773905D8F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03BDD21E-C3B3-4879-8794-C9EA9E08259C}" type="pres">
      <dgm:prSet presAssocID="{7F5B4A58-86B3-41CC-8FCB-61B773905D8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ABBD-C38A-49FC-A688-D740FA8CF05B}" type="pres">
      <dgm:prSet presAssocID="{7F5B4A58-86B3-41CC-8FCB-61B773905D8F}" presName="negativeSpace" presStyleCnt="0"/>
      <dgm:spPr/>
    </dgm:pt>
    <dgm:pt modelId="{BB46825A-47C1-427E-8681-C41A76ACC314}" type="pres">
      <dgm:prSet presAssocID="{7F5B4A58-86B3-41CC-8FCB-61B773905D8F}" presName="childText" presStyleLbl="conFgAcc1" presStyleIdx="2" presStyleCnt="5">
        <dgm:presLayoutVars>
          <dgm:bulletEnabled val="1"/>
        </dgm:presLayoutVars>
      </dgm:prSet>
      <dgm:spPr/>
    </dgm:pt>
    <dgm:pt modelId="{93984D42-8A29-41B9-8E7B-3992CF697EC3}" type="pres">
      <dgm:prSet presAssocID="{08434307-9E25-4C69-AD2B-1D6C6F0F26FD}" presName="spaceBetweenRectangles" presStyleCnt="0"/>
      <dgm:spPr/>
    </dgm:pt>
    <dgm:pt modelId="{B2543B6E-9922-4CA2-8070-287591466553}" type="pres">
      <dgm:prSet presAssocID="{B353FF87-0F47-4984-A534-819D904BF579}" presName="parentLin" presStyleCnt="0"/>
      <dgm:spPr/>
    </dgm:pt>
    <dgm:pt modelId="{3E9D0D20-3224-4DC7-9B18-B267D045B678}" type="pres">
      <dgm:prSet presAssocID="{B353FF87-0F47-4984-A534-819D904BF579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BC0D126-C129-43BF-BA65-CAB9936F6DCB}" type="pres">
      <dgm:prSet presAssocID="{B353FF87-0F47-4984-A534-819D904BF57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968C7-8724-4066-AF5C-F5918F731E88}" type="pres">
      <dgm:prSet presAssocID="{B353FF87-0F47-4984-A534-819D904BF579}" presName="negativeSpace" presStyleCnt="0"/>
      <dgm:spPr/>
    </dgm:pt>
    <dgm:pt modelId="{56B04F2C-24A2-42C6-BB2D-B9EB9B9861F0}" type="pres">
      <dgm:prSet presAssocID="{B353FF87-0F47-4984-A534-819D904BF579}" presName="childText" presStyleLbl="conFgAcc1" presStyleIdx="3" presStyleCnt="5">
        <dgm:presLayoutVars>
          <dgm:bulletEnabled val="1"/>
        </dgm:presLayoutVars>
      </dgm:prSet>
      <dgm:spPr/>
    </dgm:pt>
    <dgm:pt modelId="{D049A37F-9187-4242-ABFB-B1A681D9A2D6}" type="pres">
      <dgm:prSet presAssocID="{F45CDB38-FF5B-43B8-AF63-263669B41B45}" presName="spaceBetweenRectangles" presStyleCnt="0"/>
      <dgm:spPr/>
    </dgm:pt>
    <dgm:pt modelId="{4D4B55C6-A2E9-4A73-8C38-EB02E2FDDB2D}" type="pres">
      <dgm:prSet presAssocID="{E55FE031-FDA7-4A15-BE88-454B79C3E038}" presName="parentLin" presStyleCnt="0"/>
      <dgm:spPr/>
    </dgm:pt>
    <dgm:pt modelId="{B209D666-6F2B-4FC2-A64D-31C0FECFE755}" type="pres">
      <dgm:prSet presAssocID="{E55FE031-FDA7-4A15-BE88-454B79C3E038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2BAF5669-5BC4-42A1-BE22-A021699F752C}" type="pres">
      <dgm:prSet presAssocID="{E55FE031-FDA7-4A15-BE88-454B79C3E03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F23BF-A5DC-4ACB-847F-38718DB79776}" type="pres">
      <dgm:prSet presAssocID="{E55FE031-FDA7-4A15-BE88-454B79C3E038}" presName="negativeSpace" presStyleCnt="0"/>
      <dgm:spPr/>
    </dgm:pt>
    <dgm:pt modelId="{4C4AB817-4184-4B3A-80C1-3218FA463002}" type="pres">
      <dgm:prSet presAssocID="{E55FE031-FDA7-4A15-BE88-454B79C3E03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A3568A2-6BDD-4900-B498-C51A3C9AB57A}" type="presOf" srcId="{E55FE031-FDA7-4A15-BE88-454B79C3E038}" destId="{B209D666-6F2B-4FC2-A64D-31C0FECFE755}" srcOrd="0" destOrd="0" presId="urn:microsoft.com/office/officeart/2005/8/layout/list1"/>
    <dgm:cxn modelId="{775D5C54-DD70-4D7A-9BCC-D563D104C0E1}" srcId="{26513AB7-FB27-4AA0-ADCA-FFBEFD6ED1BF}" destId="{F287E434-2905-4110-B74F-390CDF06939E}" srcOrd="1" destOrd="0" parTransId="{D1F8EE59-B0E1-4100-8995-EDD145A7A05A}" sibTransId="{F6F26B6B-926A-4E61-8589-BDC88FAFDCC7}"/>
    <dgm:cxn modelId="{94AEF7DA-41B5-405A-BF58-E1C7F635C9E6}" type="presOf" srcId="{E55FE031-FDA7-4A15-BE88-454B79C3E038}" destId="{2BAF5669-5BC4-42A1-BE22-A021699F752C}" srcOrd="1" destOrd="0" presId="urn:microsoft.com/office/officeart/2005/8/layout/list1"/>
    <dgm:cxn modelId="{0A5AE135-CD61-41E1-A287-B2ACED830CF7}" type="presOf" srcId="{B353FF87-0F47-4984-A534-819D904BF579}" destId="{3E9D0D20-3224-4DC7-9B18-B267D045B678}" srcOrd="0" destOrd="0" presId="urn:microsoft.com/office/officeart/2005/8/layout/list1"/>
    <dgm:cxn modelId="{60976FB8-071B-4F0B-97E2-3CF1CE446F15}" type="presOf" srcId="{B353FF87-0F47-4984-A534-819D904BF579}" destId="{8BC0D126-C129-43BF-BA65-CAB9936F6DCB}" srcOrd="1" destOrd="0" presId="urn:microsoft.com/office/officeart/2005/8/layout/list1"/>
    <dgm:cxn modelId="{1BE84DE8-95D7-4FC2-B82E-3012A408BE3C}" type="presOf" srcId="{E929A0FA-DE21-4B54-84B9-4416556F27F0}" destId="{07360E1D-0C2E-4B22-8E4F-2B32C0BE5CC1}" srcOrd="0" destOrd="0" presId="urn:microsoft.com/office/officeart/2005/8/layout/list1"/>
    <dgm:cxn modelId="{961A544D-09E3-4D91-AE9D-4E1CFA400DFA}" type="presOf" srcId="{F287E434-2905-4110-B74F-390CDF06939E}" destId="{E223E261-47D8-48D7-80AB-4D010EC8E818}" srcOrd="1" destOrd="0" presId="urn:microsoft.com/office/officeart/2005/8/layout/list1"/>
    <dgm:cxn modelId="{EBF12135-8ECB-4C47-AE1E-58EC17A60A8D}" type="presOf" srcId="{E929A0FA-DE21-4B54-84B9-4416556F27F0}" destId="{DD925895-D30B-47F4-B19F-C3209B73BEE7}" srcOrd="1" destOrd="0" presId="urn:microsoft.com/office/officeart/2005/8/layout/list1"/>
    <dgm:cxn modelId="{E2C51154-B35C-4698-AA16-5DCB3C9AA3F1}" type="presOf" srcId="{7F5B4A58-86B3-41CC-8FCB-61B773905D8F}" destId="{03BDD21E-C3B3-4879-8794-C9EA9E08259C}" srcOrd="1" destOrd="0" presId="urn:microsoft.com/office/officeart/2005/8/layout/list1"/>
    <dgm:cxn modelId="{128EE537-8E15-499A-B431-AC8FA192F767}" type="presOf" srcId="{F287E434-2905-4110-B74F-390CDF06939E}" destId="{1D101EA6-99ED-497C-A554-A05907698A0E}" srcOrd="0" destOrd="0" presId="urn:microsoft.com/office/officeart/2005/8/layout/list1"/>
    <dgm:cxn modelId="{1C640BFE-015B-469C-8691-7F91EFE7244F}" type="presOf" srcId="{7F5B4A58-86B3-41CC-8FCB-61B773905D8F}" destId="{A75AD638-09CF-4325-ACAE-E061A56E6270}" srcOrd="0" destOrd="0" presId="urn:microsoft.com/office/officeart/2005/8/layout/list1"/>
    <dgm:cxn modelId="{9ABD2896-B915-4FD9-BA7C-69E034210835}" type="presOf" srcId="{26513AB7-FB27-4AA0-ADCA-FFBEFD6ED1BF}" destId="{204EFD53-0216-47EA-994B-67263437077F}" srcOrd="0" destOrd="0" presId="urn:microsoft.com/office/officeart/2005/8/layout/list1"/>
    <dgm:cxn modelId="{095FE6B9-EF92-46EA-B95B-70AF3714C513}" srcId="{26513AB7-FB27-4AA0-ADCA-FFBEFD6ED1BF}" destId="{E55FE031-FDA7-4A15-BE88-454B79C3E038}" srcOrd="4" destOrd="0" parTransId="{98028879-1F04-440A-B0F5-ADEFD2A9F3D8}" sibTransId="{F119AB91-DABA-4249-A0D1-BD2389CA5E38}"/>
    <dgm:cxn modelId="{40A579AC-BD57-4D1E-BB69-168A0A53F324}" srcId="{26513AB7-FB27-4AA0-ADCA-FFBEFD6ED1BF}" destId="{E929A0FA-DE21-4B54-84B9-4416556F27F0}" srcOrd="0" destOrd="0" parTransId="{B418A858-A7E3-4A65-8EE4-8AC10400A16F}" sibTransId="{F7B1DB6B-ED69-4988-9A90-3B958DAB073D}"/>
    <dgm:cxn modelId="{3BDFE06D-4DE3-44F2-AF98-532CE86D036D}" srcId="{26513AB7-FB27-4AA0-ADCA-FFBEFD6ED1BF}" destId="{7F5B4A58-86B3-41CC-8FCB-61B773905D8F}" srcOrd="2" destOrd="0" parTransId="{936E6770-5A2D-4BAB-B66A-A654BED34AA8}" sibTransId="{08434307-9E25-4C69-AD2B-1D6C6F0F26FD}"/>
    <dgm:cxn modelId="{05C2A9CA-11BD-4BC3-A8EE-5BDEF788151D}" srcId="{26513AB7-FB27-4AA0-ADCA-FFBEFD6ED1BF}" destId="{B353FF87-0F47-4984-A534-819D904BF579}" srcOrd="3" destOrd="0" parTransId="{B57408C0-7EF5-425B-9A4D-907E856F8316}" sibTransId="{F45CDB38-FF5B-43B8-AF63-263669B41B45}"/>
    <dgm:cxn modelId="{E5FEC7DD-2DE7-418F-8B37-2724BE4D1FE6}" type="presParOf" srcId="{204EFD53-0216-47EA-994B-67263437077F}" destId="{061E333D-01AF-4437-A6D0-F198163BE9FF}" srcOrd="0" destOrd="0" presId="urn:microsoft.com/office/officeart/2005/8/layout/list1"/>
    <dgm:cxn modelId="{D206D14D-6295-47C7-8CB8-C91773CB742A}" type="presParOf" srcId="{061E333D-01AF-4437-A6D0-F198163BE9FF}" destId="{07360E1D-0C2E-4B22-8E4F-2B32C0BE5CC1}" srcOrd="0" destOrd="0" presId="urn:microsoft.com/office/officeart/2005/8/layout/list1"/>
    <dgm:cxn modelId="{D8C0C7F0-8B5B-401D-B47A-94EA14D39412}" type="presParOf" srcId="{061E333D-01AF-4437-A6D0-F198163BE9FF}" destId="{DD925895-D30B-47F4-B19F-C3209B73BEE7}" srcOrd="1" destOrd="0" presId="urn:microsoft.com/office/officeart/2005/8/layout/list1"/>
    <dgm:cxn modelId="{AAE66034-898C-4161-8476-326F6C1E70CC}" type="presParOf" srcId="{204EFD53-0216-47EA-994B-67263437077F}" destId="{19DFCAB7-F150-4FF5-909F-8CDFF44DC805}" srcOrd="1" destOrd="0" presId="urn:microsoft.com/office/officeart/2005/8/layout/list1"/>
    <dgm:cxn modelId="{4D9C0A7B-B32C-4B1A-A7E4-C2A43857F5BE}" type="presParOf" srcId="{204EFD53-0216-47EA-994B-67263437077F}" destId="{7A684DCF-CF8B-4564-BE86-2F2CE3D7C4CF}" srcOrd="2" destOrd="0" presId="urn:microsoft.com/office/officeart/2005/8/layout/list1"/>
    <dgm:cxn modelId="{1A251A65-F466-4F6D-8A9E-9F95A0C7A24A}" type="presParOf" srcId="{204EFD53-0216-47EA-994B-67263437077F}" destId="{260F6E01-E30F-4114-B8CF-E6A82EEDDFB4}" srcOrd="3" destOrd="0" presId="urn:microsoft.com/office/officeart/2005/8/layout/list1"/>
    <dgm:cxn modelId="{C6830CA6-741B-4B4F-A1A6-5AF9626BE3C6}" type="presParOf" srcId="{204EFD53-0216-47EA-994B-67263437077F}" destId="{B2B1BBDE-9245-4F18-9D51-C2624E226D95}" srcOrd="4" destOrd="0" presId="urn:microsoft.com/office/officeart/2005/8/layout/list1"/>
    <dgm:cxn modelId="{D38CD8D5-B342-4EBF-8DD2-7D4AFAAFA86A}" type="presParOf" srcId="{B2B1BBDE-9245-4F18-9D51-C2624E226D95}" destId="{1D101EA6-99ED-497C-A554-A05907698A0E}" srcOrd="0" destOrd="0" presId="urn:microsoft.com/office/officeart/2005/8/layout/list1"/>
    <dgm:cxn modelId="{03B78073-B194-4BD0-9179-7AFC61AE45D0}" type="presParOf" srcId="{B2B1BBDE-9245-4F18-9D51-C2624E226D95}" destId="{E223E261-47D8-48D7-80AB-4D010EC8E818}" srcOrd="1" destOrd="0" presId="urn:microsoft.com/office/officeart/2005/8/layout/list1"/>
    <dgm:cxn modelId="{1AB330EF-A07F-4395-AAA2-F2CED5E57C4E}" type="presParOf" srcId="{204EFD53-0216-47EA-994B-67263437077F}" destId="{9D4DA9DA-85B7-4B62-A9D0-990BE6840FE1}" srcOrd="5" destOrd="0" presId="urn:microsoft.com/office/officeart/2005/8/layout/list1"/>
    <dgm:cxn modelId="{157C6685-DDC1-449C-A873-DE25718AD124}" type="presParOf" srcId="{204EFD53-0216-47EA-994B-67263437077F}" destId="{368C7BA8-C9AB-4392-BB89-D34EA2030313}" srcOrd="6" destOrd="0" presId="urn:microsoft.com/office/officeart/2005/8/layout/list1"/>
    <dgm:cxn modelId="{E31B738E-E3A4-45AB-B19D-FA641317F0B6}" type="presParOf" srcId="{204EFD53-0216-47EA-994B-67263437077F}" destId="{3644B1B9-694D-4CF9-9293-4CF7BB9E7493}" srcOrd="7" destOrd="0" presId="urn:microsoft.com/office/officeart/2005/8/layout/list1"/>
    <dgm:cxn modelId="{D16F9D30-5D22-49FA-BD2D-EA5B4132A1FB}" type="presParOf" srcId="{204EFD53-0216-47EA-994B-67263437077F}" destId="{2360739D-CF05-4C48-BC1C-BE21A8603B57}" srcOrd="8" destOrd="0" presId="urn:microsoft.com/office/officeart/2005/8/layout/list1"/>
    <dgm:cxn modelId="{A4F97164-0241-49DA-800F-C936F39935B7}" type="presParOf" srcId="{2360739D-CF05-4C48-BC1C-BE21A8603B57}" destId="{A75AD638-09CF-4325-ACAE-E061A56E6270}" srcOrd="0" destOrd="0" presId="urn:microsoft.com/office/officeart/2005/8/layout/list1"/>
    <dgm:cxn modelId="{21B4D2BA-1492-421B-8246-F10B47416026}" type="presParOf" srcId="{2360739D-CF05-4C48-BC1C-BE21A8603B57}" destId="{03BDD21E-C3B3-4879-8794-C9EA9E08259C}" srcOrd="1" destOrd="0" presId="urn:microsoft.com/office/officeart/2005/8/layout/list1"/>
    <dgm:cxn modelId="{533986FE-D33D-4A8A-A4CD-09F42147B48C}" type="presParOf" srcId="{204EFD53-0216-47EA-994B-67263437077F}" destId="{0CDBABBD-C38A-49FC-A688-D740FA8CF05B}" srcOrd="9" destOrd="0" presId="urn:microsoft.com/office/officeart/2005/8/layout/list1"/>
    <dgm:cxn modelId="{E8CDD4FD-82A2-4939-B67A-ADF79E4CD5D7}" type="presParOf" srcId="{204EFD53-0216-47EA-994B-67263437077F}" destId="{BB46825A-47C1-427E-8681-C41A76ACC314}" srcOrd="10" destOrd="0" presId="urn:microsoft.com/office/officeart/2005/8/layout/list1"/>
    <dgm:cxn modelId="{8399A393-D76D-4778-A1EE-5C86543D9169}" type="presParOf" srcId="{204EFD53-0216-47EA-994B-67263437077F}" destId="{93984D42-8A29-41B9-8E7B-3992CF697EC3}" srcOrd="11" destOrd="0" presId="urn:microsoft.com/office/officeart/2005/8/layout/list1"/>
    <dgm:cxn modelId="{BC2714F1-DAA4-4356-ADD4-DCCCD008D9DF}" type="presParOf" srcId="{204EFD53-0216-47EA-994B-67263437077F}" destId="{B2543B6E-9922-4CA2-8070-287591466553}" srcOrd="12" destOrd="0" presId="urn:microsoft.com/office/officeart/2005/8/layout/list1"/>
    <dgm:cxn modelId="{0666AA10-8766-40B3-858C-3EA4100320EA}" type="presParOf" srcId="{B2543B6E-9922-4CA2-8070-287591466553}" destId="{3E9D0D20-3224-4DC7-9B18-B267D045B678}" srcOrd="0" destOrd="0" presId="urn:microsoft.com/office/officeart/2005/8/layout/list1"/>
    <dgm:cxn modelId="{14328139-6102-4A2C-B1E8-B3E6A4E5FA42}" type="presParOf" srcId="{B2543B6E-9922-4CA2-8070-287591466553}" destId="{8BC0D126-C129-43BF-BA65-CAB9936F6DCB}" srcOrd="1" destOrd="0" presId="urn:microsoft.com/office/officeart/2005/8/layout/list1"/>
    <dgm:cxn modelId="{18F2C9E2-4FFF-483A-84B0-3FF276630C08}" type="presParOf" srcId="{204EFD53-0216-47EA-994B-67263437077F}" destId="{A11968C7-8724-4066-AF5C-F5918F731E88}" srcOrd="13" destOrd="0" presId="urn:microsoft.com/office/officeart/2005/8/layout/list1"/>
    <dgm:cxn modelId="{149308EC-0986-4B4A-844D-F382590BB626}" type="presParOf" srcId="{204EFD53-0216-47EA-994B-67263437077F}" destId="{56B04F2C-24A2-42C6-BB2D-B9EB9B9861F0}" srcOrd="14" destOrd="0" presId="urn:microsoft.com/office/officeart/2005/8/layout/list1"/>
    <dgm:cxn modelId="{8861DC4A-C10E-4A90-AD83-F8A4D8511707}" type="presParOf" srcId="{204EFD53-0216-47EA-994B-67263437077F}" destId="{D049A37F-9187-4242-ABFB-B1A681D9A2D6}" srcOrd="15" destOrd="0" presId="urn:microsoft.com/office/officeart/2005/8/layout/list1"/>
    <dgm:cxn modelId="{1A287C86-5280-4E10-82F1-CDBC88504541}" type="presParOf" srcId="{204EFD53-0216-47EA-994B-67263437077F}" destId="{4D4B55C6-A2E9-4A73-8C38-EB02E2FDDB2D}" srcOrd="16" destOrd="0" presId="urn:microsoft.com/office/officeart/2005/8/layout/list1"/>
    <dgm:cxn modelId="{B8C38AAB-8495-4D92-9863-FB367C4D0B48}" type="presParOf" srcId="{4D4B55C6-A2E9-4A73-8C38-EB02E2FDDB2D}" destId="{B209D666-6F2B-4FC2-A64D-31C0FECFE755}" srcOrd="0" destOrd="0" presId="urn:microsoft.com/office/officeart/2005/8/layout/list1"/>
    <dgm:cxn modelId="{CC2745EC-721B-46B3-8A2C-7626B8E25ECA}" type="presParOf" srcId="{4D4B55C6-A2E9-4A73-8C38-EB02E2FDDB2D}" destId="{2BAF5669-5BC4-42A1-BE22-A021699F752C}" srcOrd="1" destOrd="0" presId="urn:microsoft.com/office/officeart/2005/8/layout/list1"/>
    <dgm:cxn modelId="{5129C92C-9C12-43F1-958A-330D62990711}" type="presParOf" srcId="{204EFD53-0216-47EA-994B-67263437077F}" destId="{969F23BF-A5DC-4ACB-847F-38718DB79776}" srcOrd="17" destOrd="0" presId="urn:microsoft.com/office/officeart/2005/8/layout/list1"/>
    <dgm:cxn modelId="{53A43272-0A48-40D5-9947-1036C91CEC0C}" type="presParOf" srcId="{204EFD53-0216-47EA-994B-67263437077F}" destId="{4C4AB817-4184-4B3A-80C1-3218FA46300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02C5AF-F3B8-4763-92C8-A6726AE1AE8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1D6157-910C-4D04-8442-7536D58C12D9}">
      <dgm:prSet phldrT="[Текст]"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«Основы экскурсоведения» (1981 г., 1985 г.); </a:t>
          </a:r>
          <a:endParaRPr lang="ru-RU" dirty="0">
            <a:solidFill>
              <a:schemeClr val="tx2"/>
            </a:solidFill>
          </a:endParaRPr>
        </a:p>
      </dgm:t>
    </dgm:pt>
    <dgm:pt modelId="{6EE6A24F-A8EC-46AE-B29F-2F133D1B338E}" type="parTrans" cxnId="{9DF281E8-AB8C-4FC6-A1F5-917E7CA8308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952C183C-7A17-4352-A396-BE482C58FC0D}" type="sibTrans" cxnId="{9DF281E8-AB8C-4FC6-A1F5-917E7CA8308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EFABCAEE-2389-42EE-A056-F81EB1988CA8}">
      <dgm:prSet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"Методика подготовки и проведения экскурсии" (1980 г.);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6E5B5-6D38-47AC-985D-3A24A05BD207}" type="parTrans" cxnId="{51691090-CFFB-4357-A0BE-AFD5B22864FC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D6291B9D-A87B-4870-B058-033B4011E46D}" type="sibTrans" cxnId="{51691090-CFFB-4357-A0BE-AFD5B22864FC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2431F8AE-D5A0-4B6D-A3CF-F49365EDD416}">
      <dgm:prSet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«Организация работы экскурсионного учреждения» (1979 г., 1987 г.);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FBE020-875D-4BD9-9B33-D96EAE0922F9}" type="parTrans" cxnId="{2D1533C6-7F3A-4E5F-B502-7CD313DA255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81460E6-6EFF-44C5-8835-6AA94E751B7A}" type="sibTrans" cxnId="{2D1533C6-7F3A-4E5F-B502-7CD313DA255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B9EED5A-3C9C-46BD-9DF1-1527E6430888}">
      <dgm:prSet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«Экскурсия - неотъемлемая часть идейно-воспитательной работы» (1984 г.);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8A3DD1-D1A0-4CD7-926F-FE73B4E8C947}" type="parTrans" cxnId="{D1FA14CA-25AF-463C-8FC7-395429727D80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DD8FC400-C759-494D-B038-4A4763A5C2F0}" type="sibTrans" cxnId="{D1FA14CA-25AF-463C-8FC7-395429727D80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5992DB3A-089B-4891-9351-A51B93C5940E}">
      <dgm:prSet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«Профессиональное мастерство экскурсовода» (1986 г.).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719FC9-2B5E-438A-A800-46EDDD1AD2A4}" type="parTrans" cxnId="{A18551DD-66CC-40F1-9602-6F554DC4A5F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9DC5F665-A040-4856-BC2F-28C80110629E}" type="sibTrans" cxnId="{A18551DD-66CC-40F1-9602-6F554DC4A5FA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E0569602-6CA3-45FE-AF1B-FBC30B9DCC48}">
      <dgm:prSet/>
      <dgm:spPr/>
      <dgm:t>
        <a:bodyPr/>
        <a:lstStyle/>
        <a:p>
          <a:r>
            <a:rPr lang="ru-RU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«Экскурсионное обслуживание населения» (1983 г.);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DA9571-1E95-4CEB-B12A-A4502E8B5B91}" type="parTrans" cxnId="{635CE12B-F2A2-4144-B776-8B47A8BFC0A7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8C22B58-79D0-4D97-B309-6E9742A9F324}" type="sibTrans" cxnId="{635CE12B-F2A2-4144-B776-8B47A8BFC0A7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6CAF5870-25D9-4FA1-A8F4-94B4005AB3B5}" type="pres">
      <dgm:prSet presAssocID="{FF02C5AF-F3B8-4763-92C8-A6726AE1AE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AF4D44-56C0-4FA5-844D-EE94220F2C29}" type="pres">
      <dgm:prSet presAssocID="{471D6157-910C-4D04-8442-7536D58C12D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8B434-112D-4A5B-975C-FCFFF1F69845}" type="pres">
      <dgm:prSet presAssocID="{952C183C-7A17-4352-A396-BE482C58FC0D}" presName="spacer" presStyleCnt="0"/>
      <dgm:spPr/>
    </dgm:pt>
    <dgm:pt modelId="{6D846D5F-6C71-449F-BAD3-ABABC7F611E8}" type="pres">
      <dgm:prSet presAssocID="{EFABCAEE-2389-42EE-A056-F81EB1988CA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CEFC3-57A7-41B4-B0AE-BC3509063F17}" type="pres">
      <dgm:prSet presAssocID="{D6291B9D-A87B-4870-B058-033B4011E46D}" presName="spacer" presStyleCnt="0"/>
      <dgm:spPr/>
    </dgm:pt>
    <dgm:pt modelId="{3BF445E2-E2A5-475F-97EA-C116BCE37E49}" type="pres">
      <dgm:prSet presAssocID="{2431F8AE-D5A0-4B6D-A3CF-F49365EDD41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E70E7-4EAF-4B7F-92A9-5AEE3D452403}" type="pres">
      <dgm:prSet presAssocID="{A81460E6-6EFF-44C5-8835-6AA94E751B7A}" presName="spacer" presStyleCnt="0"/>
      <dgm:spPr/>
    </dgm:pt>
    <dgm:pt modelId="{3AD8E6CF-7694-4E3C-A31E-F1D899D79EC0}" type="pres">
      <dgm:prSet presAssocID="{E0569602-6CA3-45FE-AF1B-FBC30B9DCC4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F4EB4-6120-4181-A09C-D728ECB41127}" type="pres">
      <dgm:prSet presAssocID="{A8C22B58-79D0-4D97-B309-6E9742A9F324}" presName="spacer" presStyleCnt="0"/>
      <dgm:spPr/>
    </dgm:pt>
    <dgm:pt modelId="{DC3D94B6-4ABA-48CF-A9D9-CBE131241619}" type="pres">
      <dgm:prSet presAssocID="{4B9EED5A-3C9C-46BD-9DF1-1527E643088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1831C-4FD8-4308-B20F-C4EF624E2D41}" type="pres">
      <dgm:prSet presAssocID="{DD8FC400-C759-494D-B038-4A4763A5C2F0}" presName="spacer" presStyleCnt="0"/>
      <dgm:spPr/>
    </dgm:pt>
    <dgm:pt modelId="{DCEFCE87-DB6D-4C10-B199-AA047E7234AD}" type="pres">
      <dgm:prSet presAssocID="{5992DB3A-089B-4891-9351-A51B93C5940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C7D9D5-751C-4DD9-B23F-987F47111005}" type="presOf" srcId="{E0569602-6CA3-45FE-AF1B-FBC30B9DCC48}" destId="{3AD8E6CF-7694-4E3C-A31E-F1D899D79EC0}" srcOrd="0" destOrd="0" presId="urn:microsoft.com/office/officeart/2005/8/layout/vList2"/>
    <dgm:cxn modelId="{D1FA14CA-25AF-463C-8FC7-395429727D80}" srcId="{FF02C5AF-F3B8-4763-92C8-A6726AE1AE82}" destId="{4B9EED5A-3C9C-46BD-9DF1-1527E6430888}" srcOrd="4" destOrd="0" parTransId="{B48A3DD1-D1A0-4CD7-926F-FE73B4E8C947}" sibTransId="{DD8FC400-C759-494D-B038-4A4763A5C2F0}"/>
    <dgm:cxn modelId="{D200CE4F-051F-4C6A-A6AE-5128DD95B07B}" type="presOf" srcId="{4B9EED5A-3C9C-46BD-9DF1-1527E6430888}" destId="{DC3D94B6-4ABA-48CF-A9D9-CBE131241619}" srcOrd="0" destOrd="0" presId="urn:microsoft.com/office/officeart/2005/8/layout/vList2"/>
    <dgm:cxn modelId="{51691090-CFFB-4357-A0BE-AFD5B22864FC}" srcId="{FF02C5AF-F3B8-4763-92C8-A6726AE1AE82}" destId="{EFABCAEE-2389-42EE-A056-F81EB1988CA8}" srcOrd="1" destOrd="0" parTransId="{27E6E5B5-6D38-47AC-985D-3A24A05BD207}" sibTransId="{D6291B9D-A87B-4870-B058-033B4011E46D}"/>
    <dgm:cxn modelId="{B0734BD4-D705-4A83-993C-9879D5536B92}" type="presOf" srcId="{471D6157-910C-4D04-8442-7536D58C12D9}" destId="{0CAF4D44-56C0-4FA5-844D-EE94220F2C29}" srcOrd="0" destOrd="0" presId="urn:microsoft.com/office/officeart/2005/8/layout/vList2"/>
    <dgm:cxn modelId="{87B70C59-F66C-4538-91C6-67A5B439CDA8}" type="presOf" srcId="{FF02C5AF-F3B8-4763-92C8-A6726AE1AE82}" destId="{6CAF5870-25D9-4FA1-A8F4-94B4005AB3B5}" srcOrd="0" destOrd="0" presId="urn:microsoft.com/office/officeart/2005/8/layout/vList2"/>
    <dgm:cxn modelId="{EBBC4D38-34D6-4572-8B5C-E967FF74F0E6}" type="presOf" srcId="{2431F8AE-D5A0-4B6D-A3CF-F49365EDD416}" destId="{3BF445E2-E2A5-475F-97EA-C116BCE37E49}" srcOrd="0" destOrd="0" presId="urn:microsoft.com/office/officeart/2005/8/layout/vList2"/>
    <dgm:cxn modelId="{A7A14A33-C756-46F3-89B9-F86AB73B1E0C}" type="presOf" srcId="{5992DB3A-089B-4891-9351-A51B93C5940E}" destId="{DCEFCE87-DB6D-4C10-B199-AA047E7234AD}" srcOrd="0" destOrd="0" presId="urn:microsoft.com/office/officeart/2005/8/layout/vList2"/>
    <dgm:cxn modelId="{635CE12B-F2A2-4144-B776-8B47A8BFC0A7}" srcId="{FF02C5AF-F3B8-4763-92C8-A6726AE1AE82}" destId="{E0569602-6CA3-45FE-AF1B-FBC30B9DCC48}" srcOrd="3" destOrd="0" parTransId="{6ADA9571-1E95-4CEB-B12A-A4502E8B5B91}" sibTransId="{A8C22B58-79D0-4D97-B309-6E9742A9F324}"/>
    <dgm:cxn modelId="{9DF281E8-AB8C-4FC6-A1F5-917E7CA83084}" srcId="{FF02C5AF-F3B8-4763-92C8-A6726AE1AE82}" destId="{471D6157-910C-4D04-8442-7536D58C12D9}" srcOrd="0" destOrd="0" parTransId="{6EE6A24F-A8EC-46AE-B29F-2F133D1B338E}" sibTransId="{952C183C-7A17-4352-A396-BE482C58FC0D}"/>
    <dgm:cxn modelId="{A18551DD-66CC-40F1-9602-6F554DC4A5FA}" srcId="{FF02C5AF-F3B8-4763-92C8-A6726AE1AE82}" destId="{5992DB3A-089B-4891-9351-A51B93C5940E}" srcOrd="5" destOrd="0" parTransId="{5E719FC9-2B5E-438A-A800-46EDDD1AD2A4}" sibTransId="{9DC5F665-A040-4856-BC2F-28C80110629E}"/>
    <dgm:cxn modelId="{2D1533C6-7F3A-4E5F-B502-7CD313DA255E}" srcId="{FF02C5AF-F3B8-4763-92C8-A6726AE1AE82}" destId="{2431F8AE-D5A0-4B6D-A3CF-F49365EDD416}" srcOrd="2" destOrd="0" parTransId="{26FBE020-875D-4BD9-9B33-D96EAE0922F9}" sibTransId="{A81460E6-6EFF-44C5-8835-6AA94E751B7A}"/>
    <dgm:cxn modelId="{3A44F824-D5B4-45BC-BBA9-FFE347497DA4}" type="presOf" srcId="{EFABCAEE-2389-42EE-A056-F81EB1988CA8}" destId="{6D846D5F-6C71-449F-BAD3-ABABC7F611E8}" srcOrd="0" destOrd="0" presId="urn:microsoft.com/office/officeart/2005/8/layout/vList2"/>
    <dgm:cxn modelId="{D8742D8F-DCC7-4E8E-B760-B2972D87E145}" type="presParOf" srcId="{6CAF5870-25D9-4FA1-A8F4-94B4005AB3B5}" destId="{0CAF4D44-56C0-4FA5-844D-EE94220F2C29}" srcOrd="0" destOrd="0" presId="urn:microsoft.com/office/officeart/2005/8/layout/vList2"/>
    <dgm:cxn modelId="{42729799-4538-4419-80C2-22E98CA53E2A}" type="presParOf" srcId="{6CAF5870-25D9-4FA1-A8F4-94B4005AB3B5}" destId="{BCC8B434-112D-4A5B-975C-FCFFF1F69845}" srcOrd="1" destOrd="0" presId="urn:microsoft.com/office/officeart/2005/8/layout/vList2"/>
    <dgm:cxn modelId="{EDBCE23E-7E22-4471-8E0B-C215DBCC6C82}" type="presParOf" srcId="{6CAF5870-25D9-4FA1-A8F4-94B4005AB3B5}" destId="{6D846D5F-6C71-449F-BAD3-ABABC7F611E8}" srcOrd="2" destOrd="0" presId="urn:microsoft.com/office/officeart/2005/8/layout/vList2"/>
    <dgm:cxn modelId="{0A14ABF6-BE14-4175-A5D2-72C19F30CFF8}" type="presParOf" srcId="{6CAF5870-25D9-4FA1-A8F4-94B4005AB3B5}" destId="{B8BCEFC3-57A7-41B4-B0AE-BC3509063F17}" srcOrd="3" destOrd="0" presId="urn:microsoft.com/office/officeart/2005/8/layout/vList2"/>
    <dgm:cxn modelId="{3145877F-D9EB-4E7C-975C-DF24C545EF0D}" type="presParOf" srcId="{6CAF5870-25D9-4FA1-A8F4-94B4005AB3B5}" destId="{3BF445E2-E2A5-475F-97EA-C116BCE37E49}" srcOrd="4" destOrd="0" presId="urn:microsoft.com/office/officeart/2005/8/layout/vList2"/>
    <dgm:cxn modelId="{99CB1117-3E5C-4BEC-A623-266CC499855F}" type="presParOf" srcId="{6CAF5870-25D9-4FA1-A8F4-94B4005AB3B5}" destId="{EAEE70E7-4EAF-4B7F-92A9-5AEE3D452403}" srcOrd="5" destOrd="0" presId="urn:microsoft.com/office/officeart/2005/8/layout/vList2"/>
    <dgm:cxn modelId="{0744976C-ED93-49C8-94E9-BF344043E273}" type="presParOf" srcId="{6CAF5870-25D9-4FA1-A8F4-94B4005AB3B5}" destId="{3AD8E6CF-7694-4E3C-A31E-F1D899D79EC0}" srcOrd="6" destOrd="0" presId="urn:microsoft.com/office/officeart/2005/8/layout/vList2"/>
    <dgm:cxn modelId="{6D6626CD-61F9-4982-B32A-33E4E2577E52}" type="presParOf" srcId="{6CAF5870-25D9-4FA1-A8F4-94B4005AB3B5}" destId="{77EF4EB4-6120-4181-A09C-D728ECB41127}" srcOrd="7" destOrd="0" presId="urn:microsoft.com/office/officeart/2005/8/layout/vList2"/>
    <dgm:cxn modelId="{5F961E62-74BA-4E1F-B634-217EB9B0F6D5}" type="presParOf" srcId="{6CAF5870-25D9-4FA1-A8F4-94B4005AB3B5}" destId="{DC3D94B6-4ABA-48CF-A9D9-CBE131241619}" srcOrd="8" destOrd="0" presId="urn:microsoft.com/office/officeart/2005/8/layout/vList2"/>
    <dgm:cxn modelId="{ED2FF655-6CEC-4D98-AD57-4E98F60D4A84}" type="presParOf" srcId="{6CAF5870-25D9-4FA1-A8F4-94B4005AB3B5}" destId="{F4E1831C-4FD8-4308-B20F-C4EF624E2D41}" srcOrd="9" destOrd="0" presId="urn:microsoft.com/office/officeart/2005/8/layout/vList2"/>
    <dgm:cxn modelId="{C8B53B5A-B45C-468D-95A7-7FEBEE00A4D7}" type="presParOf" srcId="{6CAF5870-25D9-4FA1-A8F4-94B4005AB3B5}" destId="{DCEFCE87-DB6D-4C10-B199-AA047E7234A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84DCF-CF8B-4564-BE86-2F2CE3D7C4CF}">
      <dsp:nvSpPr>
        <dsp:cNvPr id="0" name=""/>
        <dsp:cNvSpPr/>
      </dsp:nvSpPr>
      <dsp:spPr>
        <a:xfrm>
          <a:off x="0" y="373825"/>
          <a:ext cx="998068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25895-D30B-47F4-B19F-C3209B73BEE7}">
      <dsp:nvSpPr>
        <dsp:cNvPr id="0" name=""/>
        <dsp:cNvSpPr/>
      </dsp:nvSpPr>
      <dsp:spPr>
        <a:xfrm>
          <a:off x="469636" y="64674"/>
          <a:ext cx="6986477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4072" tIns="0" rIns="26407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моделируем, какой в идеале должна быть экскурсия;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457" y="93495"/>
        <a:ext cx="6928835" cy="532758"/>
      </dsp:txXfrm>
    </dsp:sp>
    <dsp:sp modelId="{368C7BA8-C9AB-4392-BB89-D34EA2030313}">
      <dsp:nvSpPr>
        <dsp:cNvPr id="0" name=""/>
        <dsp:cNvSpPr/>
      </dsp:nvSpPr>
      <dsp:spPr>
        <a:xfrm>
          <a:off x="0" y="1281025"/>
          <a:ext cx="998068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3E261-47D8-48D7-80AB-4D010EC8E818}">
      <dsp:nvSpPr>
        <dsp:cNvPr id="0" name=""/>
        <dsp:cNvSpPr/>
      </dsp:nvSpPr>
      <dsp:spPr>
        <a:xfrm>
          <a:off x="499034" y="985825"/>
          <a:ext cx="6986477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4072" tIns="0" rIns="26407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имеем в виду механизм воздействия экскурсии на сознание человека;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855" y="1014646"/>
        <a:ext cx="6928835" cy="532758"/>
      </dsp:txXfrm>
    </dsp:sp>
    <dsp:sp modelId="{BB46825A-47C1-427E-8681-C41A76ACC314}">
      <dsp:nvSpPr>
        <dsp:cNvPr id="0" name=""/>
        <dsp:cNvSpPr/>
      </dsp:nvSpPr>
      <dsp:spPr>
        <a:xfrm>
          <a:off x="0" y="2188226"/>
          <a:ext cx="998068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DD21E-C3B3-4879-8794-C9EA9E08259C}">
      <dsp:nvSpPr>
        <dsp:cNvPr id="0" name=""/>
        <dsp:cNvSpPr/>
      </dsp:nvSpPr>
      <dsp:spPr>
        <a:xfrm>
          <a:off x="499034" y="1893026"/>
          <a:ext cx="6986477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4072" tIns="0" rIns="26407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предполагаем осмысление, использование основных закономерностей и особенностей экскурсии;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855" y="1921847"/>
        <a:ext cx="6928835" cy="532758"/>
      </dsp:txXfrm>
    </dsp:sp>
    <dsp:sp modelId="{56B04F2C-24A2-42C6-BB2D-B9EB9B9861F0}">
      <dsp:nvSpPr>
        <dsp:cNvPr id="0" name=""/>
        <dsp:cNvSpPr/>
      </dsp:nvSpPr>
      <dsp:spPr>
        <a:xfrm>
          <a:off x="0" y="3095426"/>
          <a:ext cx="998068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C0D126-C129-43BF-BA65-CAB9936F6DCB}">
      <dsp:nvSpPr>
        <dsp:cNvPr id="0" name=""/>
        <dsp:cNvSpPr/>
      </dsp:nvSpPr>
      <dsp:spPr>
        <a:xfrm>
          <a:off x="499034" y="2800226"/>
          <a:ext cx="6986477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4072" tIns="0" rIns="26407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определяем критерии качества экскурсий, средства повышения их эффективности;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855" y="2829047"/>
        <a:ext cx="6928835" cy="532758"/>
      </dsp:txXfrm>
    </dsp:sp>
    <dsp:sp modelId="{4C4AB817-4184-4B3A-80C1-3218FA463002}">
      <dsp:nvSpPr>
        <dsp:cNvPr id="0" name=""/>
        <dsp:cNvSpPr/>
      </dsp:nvSpPr>
      <dsp:spPr>
        <a:xfrm>
          <a:off x="0" y="4002626"/>
          <a:ext cx="998068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F5669-5BC4-42A1-BE22-A021699F752C}">
      <dsp:nvSpPr>
        <dsp:cNvPr id="0" name=""/>
        <dsp:cNvSpPr/>
      </dsp:nvSpPr>
      <dsp:spPr>
        <a:xfrm>
          <a:off x="499034" y="3707426"/>
          <a:ext cx="6986477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8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4072" tIns="0" rIns="26407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формулируем теоретические основы экскурсионного дела.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855" y="3736247"/>
        <a:ext cx="6928835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 smtClean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 smtClean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  <a:endParaRPr lang="ru-RU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09.10.2016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</a:p>
          <a:p>
            <a:pPr lvl="5" rtl="0"/>
            <a:r>
              <a:rPr lang="ru-RU" dirty="0" smtClean="0"/>
              <a:t>Шестой уровень</a:t>
            </a:r>
          </a:p>
          <a:p>
            <a:pPr lvl="6" rtl="0"/>
            <a:r>
              <a:rPr lang="ru-RU" dirty="0" smtClean="0"/>
              <a:t>Седьмой уровень</a:t>
            </a:r>
          </a:p>
          <a:p>
            <a:pPr lvl="7" rtl="0"/>
            <a:r>
              <a:rPr lang="ru-RU" dirty="0" smtClean="0"/>
              <a:t>Восьмой уровень</a:t>
            </a:r>
          </a:p>
          <a:p>
            <a:pPr lvl="8" rtl="0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/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экскурсоведение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9" r="13169"/>
          <a:stretch>
            <a:fillRect/>
          </a:stretch>
        </p:blipFill>
        <p:spPr bwMode="auto">
          <a:xfrm>
            <a:off x="6838950" y="1297637"/>
            <a:ext cx="5210937" cy="420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Экскурсионная теория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экскурсионной теории 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Экскурсионная теория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82" y="1394138"/>
            <a:ext cx="9982200" cy="45720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00000"/>
              </a:lnSpc>
              <a:buNone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развития экскурсионного дела в нашей стране основное внимание уделялось методике подготовки экскурсий и технике их проведения, организации экскурсионного дела и содержанию экскурсионного обслуживания населения. В то же время мало внимания уделялось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экскурсионной теории.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обстоятельство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вызывало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тревогу у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ученых-</a:t>
            </a:r>
            <a:r>
              <a:rPr lang="ru-RU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экскурсионистов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туристско-экскурсионной отрасли 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экскурсионная теория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общая сумма теоретических положений, которые служат основой экскурсионного дела, определяют главные направления его развития и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совершенствования.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Экскурсионная 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совокупность понятий: функции экскурсии, ее основные признаки и аспекты; особенности показа и рассказа; экскурсионный метод; классификация экскурсий; дифференцированный подход к экскурсионному обслуживанию; методология и методика; элементы экскурсионной педагогики и логики; основы профессионального мастерства экскурсовода.</a:t>
            </a:r>
          </a:p>
        </p:txBody>
      </p:sp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</a:rPr>
              <a:t>Экскурсионная теория</a:t>
            </a:r>
            <a:endParaRPr lang="ru-RU" sz="35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мы рассматриваем вопросы экскурсионной теории, то</a:t>
            </a: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35786671"/>
              </p:ext>
            </p:extLst>
          </p:nvPr>
        </p:nvGraphicFramePr>
        <p:xfrm>
          <a:off x="1104900" y="2120348"/>
          <a:ext cx="9980682" cy="4585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010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500" dirty="0" smtClean="0">
                <a:solidFill>
                  <a:schemeClr val="tx2"/>
                </a:solidFill>
              </a:rPr>
              <a:t>История экскурсионной теории</a:t>
            </a:r>
            <a:endParaRPr lang="ru-RU" sz="35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5261732" cy="5257800"/>
          </a:xfrm>
        </p:spPr>
        <p:txBody>
          <a:bodyPr rtlCol="0">
            <a:normAutofit/>
          </a:bodyPr>
          <a:lstStyle/>
          <a:p>
            <a:pPr marL="0" indent="457200" algn="just">
              <a:spcBef>
                <a:spcPts val="1200"/>
              </a:spcBef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экскурсионной теории, начатое в 20-е годы, продолжается и в настоящее время. В течение первого периода это развитие базировалось на основах школьной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педагогики. Классификация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экскурсий, их признаки и функции, сам экскурсионный процесс определялись в расчете на экскурсии для школьников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spcBef>
                <a:spcPts val="1200"/>
              </a:spcBef>
              <a:buNone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Исключением служил раздел музейных экскурсий, где делались попытки осмыслить экскурсионную теорию применительно ко всей массе экскурсантов (и взрослых, и детей).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endParaRPr lang="ru-RU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365161" y="6053071"/>
            <a:ext cx="4478720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86377" y="5705342"/>
            <a:ext cx="0" cy="63106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21" y="5665789"/>
            <a:ext cx="36579" cy="6706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99599" y="6401652"/>
            <a:ext cx="7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1920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45711" y="6408340"/>
            <a:ext cx="7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1970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16007" y="6234007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н</a:t>
            </a:r>
            <a:r>
              <a:rPr lang="ru-RU" sz="2000" b="1" dirty="0" smtClean="0"/>
              <a:t>аши дни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84302" y="5316024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Начало развития</a:t>
            </a:r>
            <a:endParaRPr lang="ru-RU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209" y="2358280"/>
            <a:ext cx="4707731" cy="31424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46457" y="5335159"/>
            <a:ext cx="2521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Интенсивное развитие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</a:rPr>
              <a:t>История экскурсионной теории</a:t>
            </a:r>
            <a:endParaRPr lang="ru-RU" sz="35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7128" y="3171911"/>
            <a:ext cx="6604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интенсивное развитие экскурсионной теории началось в 70-х годах. Это объясняется передачей экскурсионного дела профсоюзам, которые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262" y="1509424"/>
            <a:ext cx="3564320" cy="28891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04900" y="1540695"/>
            <a:ext cx="64163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120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сотрудники музеев и ученые Московского научно-исследовательского института культуры в своих публикациях рассматривали некоторые вопросы экскурсионной теории, но до середины 70-х годов серьезной разработки экскурсионной теории не было.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7128" y="4081888"/>
            <a:ext cx="10168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подразделения: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04900" y="4602815"/>
            <a:ext cx="3114295" cy="20571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экскурсионное управление 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38093" y="4602815"/>
            <a:ext cx="3114295" cy="20571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научно-исследовательская лаборатория по туризму и экскурсиям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71287" y="4602815"/>
            <a:ext cx="3114295" cy="20401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Центральные курсы по обучению туристско-экскурсионных работников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5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380" y="4078272"/>
            <a:ext cx="2687707" cy="26339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экскурсионной теории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61799"/>
            <a:ext cx="99806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экскурсионной теории связано также с расширением экскурсионного обслуживания, изменением роли экскурсии, т. е. превращением ее из формы отдыха и развлечения в неотъемлемую часть идейно-воспитательной и культурно-массовой работы с населением.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появились новые функции, уточнились признаки, повысился научный уровень экскурсионных мероприятий, определились психолого-педагогические основы экскурсионной пропаганды, более целеустремленно стал использоваться принцип наглядности, появилась нормативная методология, выросли кадры организаторов, методистов и экскурсоводов.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848" y="4160821"/>
            <a:ext cx="4028532" cy="25514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78" y="4324121"/>
            <a:ext cx="3343346" cy="238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4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277" y="3099322"/>
            <a:ext cx="2546914" cy="29666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</a:rPr>
              <a:t>История экскурсионной теории</a:t>
            </a:r>
            <a:endParaRPr lang="ru-RU" sz="35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9242" y="1702659"/>
            <a:ext cx="68741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экскурсионной теории способствовали разработка и чтение курса лекций "Теория и практика экскурсионного дела" на Центральных туристских курсах и в Институте повышения квалификации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(ИПК)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туристско-экскурсионных организаций.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805883"/>
            <a:ext cx="2760505" cy="395097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069164" y="3395536"/>
            <a:ext cx="43272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 преподаватели ИПК в течение пяти лет вели названный курс для студентов дневного и вечернего отделений факультета подготовки кадров туристско-экскурсионных организаций Высшей школы профсоюзного движения им. Н. М.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Шверника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4724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экскурсионной теории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59206"/>
            <a:ext cx="99806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этого учебного курса было 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изложено во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многих учебных пособиях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92356721"/>
              </p:ext>
            </p:extLst>
          </p:nvPr>
        </p:nvGraphicFramePr>
        <p:xfrm>
          <a:off x="1104900" y="1671153"/>
          <a:ext cx="998068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86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0882" y="1548406"/>
            <a:ext cx="10194700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5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наибольшей полнотой и определенностью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экскурсионная теория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отражена в такой учебной дисциплине, как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spcBef>
                <a:spcPts val="5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комплексную научную дисциплину, раскрывающую теорию, методологию и методику экскурсионной деятельности, историю экскурсионного дела и обобщающую практику туристско-экскурсионных учреждений, функции, выполняемые экскурсией.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6" y="3267075"/>
            <a:ext cx="5715000" cy="3590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882" y="3426248"/>
            <a:ext cx="48482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5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Экскурсоведение 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92395"/>
            <a:ext cx="9980682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и техники проведения экскурсий, этапов ее подготовки в отечественной литературе представлены именами </a:t>
            </a:r>
            <a:r>
              <a:rPr lang="ru-RU" sz="23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В.А.Герда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Б.Е.Райкова</a:t>
            </a: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Р.А.Дьякова</a:t>
            </a:r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Б.В.Емельянова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Н.А.Гецевич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В.Н.Шолохова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литература, изучающая вопросы международного туристического бизнеса, рассматривает экскурсию как неотъемлемую часть сферы туриндустрии (работы </a:t>
            </a:r>
            <a:r>
              <a:rPr lang="ru-RU" sz="2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В.Сапруновой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Е.П.Пузаковой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В.А.Чистяковой,Е.Н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Ильиной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Опираясь на современные международные требования к экскурсионному обслуживанию,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курса экскурсоведения: 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</a:t>
            </a:r>
            <a:r>
              <a:rPr 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курса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предполагается овладение профессиональной терминологией, знание этапов подготовки экскурсии и методики ее проведения.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</a:t>
            </a:r>
            <a:r>
              <a:rPr lang="ru-RU" sz="20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курса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предполагается приобретение навыков разработки экскурсий и их проведения. </a:t>
            </a:r>
          </a:p>
          <a:p>
            <a:pPr indent="457200" algn="just">
              <a:spcBef>
                <a:spcPts val="1200"/>
              </a:spcBef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3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0614" y="1397630"/>
            <a:ext cx="97750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экскурсионная теория не стоит на месте. Важные явления в жизни туристско-экскурсионных организаций, бюро путешествий и экскурсий, государственных и ведомственных музеев - это новые формы обслуживания потребителей, опыт энтузиастов, который, становясь достоянием экскурсионных учреждений, тысяч методистов, экскурсоводов, преподавателей учебных заведений, приводит к тому, что отдельные положения экскурсионной теории развиваются, заменяются новыми, более совершенными.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теории являются результатом обобщения познавательной деятельности, повседневного труда тысяч экскурсоводов.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657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литература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72974"/>
            <a:ext cx="9980682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Биржаков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М.Б. Введение в туризм. – СПб., – 192с.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Б.В. Экскурсоведение: Учебник. – 5-е изд. – М.: Советский спорт, – 216 с.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Е.Н. 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Туроперейтинг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организация деятельности. – М.,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с.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Кайманова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Т.А. Экскурсоведение: учеб. пособие. – Пенза: ПГУ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184 с.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Маслюкова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Т.А. Экскурсоведение: Методика подготовки и проведения экскурсии: Учеб. пособие. – Шахты, – 66 с.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Пузакова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Е.П. Чистякова В.А. Международный туристический бизнес. – М.,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 с.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Юренева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Ю. Музееведение: Учебник/Т. Ю. Юренева. М.: Академический проект,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 с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5582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Спасибо за внимание!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«Теория 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на основе практики, но она не просто обобщает практический опыт, а идет значительно дальше, раскрывает новые связи, стороны </a:t>
            </a: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предмета»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329" b="13329"/>
          <a:stretch>
            <a:fillRect/>
          </a:stretch>
        </p:blipFill>
        <p:spPr>
          <a:xfrm>
            <a:off x="6981063" y="1258745"/>
            <a:ext cx="5210937" cy="42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4873beb7-5857-4685-be1f-d57550cc96c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0</TotalTime>
  <Words>957</Words>
  <Application>Microsoft Office PowerPoint</Application>
  <PresentationFormat>Широкоэкранный</PresentationFormat>
  <Paragraphs>68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Euphemia</vt:lpstr>
      <vt:lpstr>Plantagenet Cherokee</vt:lpstr>
      <vt:lpstr>Times New Roman</vt:lpstr>
      <vt:lpstr>Wingdings</vt:lpstr>
      <vt:lpstr>Научная литература 16 х 9</vt:lpstr>
      <vt:lpstr>Экскурсоведение</vt:lpstr>
      <vt:lpstr>Содержание</vt:lpstr>
      <vt:lpstr>Экскурсионная теория</vt:lpstr>
      <vt:lpstr>Экскурсионная теория</vt:lpstr>
      <vt:lpstr>История экскурсионной теории</vt:lpstr>
      <vt:lpstr>История экскурсионной теории</vt:lpstr>
      <vt:lpstr>История экскурсионной теории</vt:lpstr>
      <vt:lpstr>История экскурсионной теории</vt:lpstr>
      <vt:lpstr>История экскурсионной теории</vt:lpstr>
      <vt:lpstr>Экскурсоведение</vt:lpstr>
      <vt:lpstr>Экскурсоведение </vt:lpstr>
      <vt:lpstr>Заключение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2017-06-19T04:25:39Z</dcterms:created>
  <dcterms:modified xsi:type="dcterms:W3CDTF">2017-08-24T05:05:10Z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