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74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9AD"/>
    <a:srgbClr val="AEF8B0"/>
    <a:srgbClr val="B9F8AE"/>
    <a:srgbClr val="9EF58F"/>
    <a:srgbClr val="B0ED97"/>
    <a:srgbClr val="A8EC90"/>
    <a:srgbClr val="B1E498"/>
    <a:srgbClr val="B3E597"/>
    <a:srgbClr val="A3DF81"/>
    <a:srgbClr val="9FD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D001E8-6B4C-4356-B5AF-7BF7BEA27EBE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DEC4F6D-6C26-4E88-8A07-AF989B82F8BF}">
      <dgm:prSet custT="1"/>
      <dgm:spPr/>
      <dgm:t>
        <a:bodyPr/>
        <a:lstStyle/>
        <a:p>
          <a:pPr rtl="0"/>
          <a:r>
            <a:rPr lang="ru-RU" sz="2000" b="1" i="1" u="sng" dirty="0" smtClean="0">
              <a:solidFill>
                <a:schemeClr val="accent4">
                  <a:lumMod val="60000"/>
                  <a:lumOff val="40000"/>
                </a:schemeClr>
              </a:solidFill>
            </a:rPr>
            <a:t>Отдел по пребыванию дипломатического корпуса</a:t>
          </a:r>
          <a:endParaRPr lang="ru-RU" sz="2000" dirty="0">
            <a:solidFill>
              <a:schemeClr val="accent4">
                <a:lumMod val="60000"/>
                <a:lumOff val="40000"/>
              </a:schemeClr>
            </a:solidFill>
          </a:endParaRPr>
        </a:p>
      </dgm:t>
    </dgm:pt>
    <dgm:pt modelId="{C3805493-4B1C-41F1-A91C-8D17A212DF76}" type="parTrans" cxnId="{44FD1FEC-B8F5-401C-B5CF-23162EF05E46}">
      <dgm:prSet/>
      <dgm:spPr/>
      <dgm:t>
        <a:bodyPr/>
        <a:lstStyle/>
        <a:p>
          <a:endParaRPr lang="ru-RU"/>
        </a:p>
      </dgm:t>
    </dgm:pt>
    <dgm:pt modelId="{9F60EF25-4038-4703-B862-9E0C6CB1826C}" type="sibTrans" cxnId="{44FD1FEC-B8F5-401C-B5CF-23162EF05E46}">
      <dgm:prSet/>
      <dgm:spPr/>
      <dgm:t>
        <a:bodyPr/>
        <a:lstStyle/>
        <a:p>
          <a:endParaRPr lang="ru-RU"/>
        </a:p>
      </dgm:t>
    </dgm:pt>
    <dgm:pt modelId="{5DB49188-1478-4C17-A28E-5B9D7A3A1FBB}">
      <dgm:prSet custT="1"/>
      <dgm:spPr/>
      <dgm:t>
        <a:bodyPr/>
        <a:lstStyle/>
        <a:p>
          <a:pPr rtl="0"/>
          <a:r>
            <a:rPr lang="ru-RU" sz="1700" dirty="0" smtClean="0"/>
            <a:t>Работает с российскими органами исполнительной власти по разъяснению положений российского законодательства и международного права в части, касающейся </a:t>
          </a:r>
          <a:r>
            <a:rPr lang="ru-RU" sz="17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различных аспектов пребывания иностранного дипломатического корпуса</a:t>
          </a:r>
          <a:r>
            <a:rPr lang="ru-RU" sz="1700" dirty="0" smtClean="0">
              <a:solidFill>
                <a:schemeClr val="accent4">
                  <a:lumMod val="20000"/>
                  <a:lumOff val="80000"/>
                </a:schemeClr>
              </a:solidFill>
            </a:rPr>
            <a:t> </a:t>
          </a:r>
          <a:r>
            <a:rPr lang="ru-RU" sz="1700" dirty="0" smtClean="0"/>
            <a:t>и официальных делегаций высшего и высокого уровня на территории Российской Федерации.</a:t>
          </a:r>
          <a:endParaRPr lang="ru-RU" sz="1700" dirty="0"/>
        </a:p>
      </dgm:t>
    </dgm:pt>
    <dgm:pt modelId="{25C07901-8930-4489-9F88-4934394738FE}" type="parTrans" cxnId="{EF309FA9-36B5-42FC-AA2D-B845227363B1}">
      <dgm:prSet/>
      <dgm:spPr/>
      <dgm:t>
        <a:bodyPr/>
        <a:lstStyle/>
        <a:p>
          <a:endParaRPr lang="ru-RU"/>
        </a:p>
      </dgm:t>
    </dgm:pt>
    <dgm:pt modelId="{8AF02498-A4C6-4476-9122-BBBC394131FD}" type="sibTrans" cxnId="{EF309FA9-36B5-42FC-AA2D-B845227363B1}">
      <dgm:prSet/>
      <dgm:spPr/>
      <dgm:t>
        <a:bodyPr/>
        <a:lstStyle/>
        <a:p>
          <a:endParaRPr lang="ru-RU"/>
        </a:p>
      </dgm:t>
    </dgm:pt>
    <dgm:pt modelId="{3893D8EA-D020-4143-BCE9-16A26A008137}">
      <dgm:prSet custT="1"/>
      <dgm:spPr/>
      <dgm:t>
        <a:bodyPr/>
        <a:lstStyle/>
        <a:p>
          <a:pPr rtl="0"/>
          <a:r>
            <a:rPr lang="ru-RU" sz="1700" dirty="0" smtClean="0"/>
            <a:t>Занимается вопросами дипломатических </a:t>
          </a:r>
          <a:r>
            <a:rPr lang="ru-RU" sz="17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привилегий и иммунитетов</a:t>
          </a:r>
          <a:r>
            <a:rPr lang="ru-RU" sz="17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dirty="0" smtClean="0"/>
            <a:t>иностранных дипломатических и административно-технических работников.</a:t>
          </a:r>
          <a:endParaRPr lang="ru-RU" sz="1700" dirty="0"/>
        </a:p>
      </dgm:t>
    </dgm:pt>
    <dgm:pt modelId="{32607D6F-CDD8-4330-99AC-5AB1F202BF4C}" type="parTrans" cxnId="{A7BE23A5-372E-40CD-A5D5-0C198D81C80B}">
      <dgm:prSet/>
      <dgm:spPr/>
      <dgm:t>
        <a:bodyPr/>
        <a:lstStyle/>
        <a:p>
          <a:endParaRPr lang="ru-RU"/>
        </a:p>
      </dgm:t>
    </dgm:pt>
    <dgm:pt modelId="{9C2AD735-8E5C-4F51-AC76-2D13939A2AE5}" type="sibTrans" cxnId="{A7BE23A5-372E-40CD-A5D5-0C198D81C80B}">
      <dgm:prSet/>
      <dgm:spPr/>
      <dgm:t>
        <a:bodyPr/>
        <a:lstStyle/>
        <a:p>
          <a:endParaRPr lang="ru-RU"/>
        </a:p>
      </dgm:t>
    </dgm:pt>
    <dgm:pt modelId="{0710F87F-7A3E-4DD3-AC77-9D5D5B3C34B1}">
      <dgm:prSet custT="1"/>
      <dgm:spPr/>
      <dgm:t>
        <a:bodyPr/>
        <a:lstStyle/>
        <a:p>
          <a:pPr rtl="0"/>
          <a:r>
            <a:rPr lang="ru-RU" sz="1700" dirty="0" smtClean="0"/>
            <a:t>Решает комплекс вопросов, связанных </a:t>
          </a:r>
          <a:r>
            <a:rPr lang="ru-RU" sz="17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 назначением и аккредитацией новых зарубежных послов</a:t>
          </a:r>
          <a:r>
            <a:rPr lang="ru-RU" sz="1700" dirty="0" smtClean="0"/>
            <a:t>, включая получение агремана, организацию встречи вновь прибывающих послов, их бесед в Департаменте и с руководством МИД России, участвует в подготовке и проведении церемоний вручения верительных грамот Президенту Российской Федерации</a:t>
          </a:r>
          <a:r>
            <a:rPr lang="ru-RU" sz="1400" dirty="0" smtClean="0"/>
            <a:t>.</a:t>
          </a:r>
          <a:endParaRPr lang="ru-RU" sz="1400" dirty="0"/>
        </a:p>
      </dgm:t>
    </dgm:pt>
    <dgm:pt modelId="{6F0D8754-CBAC-458D-9FDD-86672B548BCA}" type="parTrans" cxnId="{ED19CD8E-FAAA-4E39-9026-B90B25A6AAEE}">
      <dgm:prSet/>
      <dgm:spPr/>
      <dgm:t>
        <a:bodyPr/>
        <a:lstStyle/>
        <a:p>
          <a:endParaRPr lang="ru-RU"/>
        </a:p>
      </dgm:t>
    </dgm:pt>
    <dgm:pt modelId="{B0E776BD-93A5-4DD9-9310-193DD5743C03}" type="sibTrans" cxnId="{ED19CD8E-FAAA-4E39-9026-B90B25A6AAEE}">
      <dgm:prSet/>
      <dgm:spPr/>
      <dgm:t>
        <a:bodyPr/>
        <a:lstStyle/>
        <a:p>
          <a:endParaRPr lang="ru-RU"/>
        </a:p>
      </dgm:t>
    </dgm:pt>
    <dgm:pt modelId="{6B9C86F2-381B-45C5-A616-E740D431F828}">
      <dgm:prSet custT="1"/>
      <dgm:spPr/>
      <dgm:t>
        <a:bodyPr/>
        <a:lstStyle/>
        <a:p>
          <a:pPr rtl="0"/>
          <a:r>
            <a:rPr lang="ru-RU" sz="1700" dirty="0" smtClean="0"/>
            <a:t>Содействует проведению </a:t>
          </a:r>
          <a:r>
            <a:rPr lang="ru-RU" sz="17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протокольных мероприятий с участием руководителей государства </a:t>
          </a:r>
          <a:r>
            <a:rPr lang="ru-RU" sz="1700" dirty="0" smtClean="0"/>
            <a:t>и руководства МИД России.</a:t>
          </a:r>
          <a:endParaRPr lang="ru-RU" sz="1700" dirty="0"/>
        </a:p>
      </dgm:t>
    </dgm:pt>
    <dgm:pt modelId="{ECF151CC-BC54-49ED-989D-0D0ABB94F5E7}" type="parTrans" cxnId="{FCBD1D46-3DE2-4A31-90CB-71F17AA5D1A8}">
      <dgm:prSet/>
      <dgm:spPr/>
      <dgm:t>
        <a:bodyPr/>
        <a:lstStyle/>
        <a:p>
          <a:endParaRPr lang="ru-RU"/>
        </a:p>
      </dgm:t>
    </dgm:pt>
    <dgm:pt modelId="{9F8CB7FF-69CF-43F0-ABED-07599C0DF1C5}" type="sibTrans" cxnId="{FCBD1D46-3DE2-4A31-90CB-71F17AA5D1A8}">
      <dgm:prSet/>
      <dgm:spPr/>
      <dgm:t>
        <a:bodyPr/>
        <a:lstStyle/>
        <a:p>
          <a:endParaRPr lang="ru-RU"/>
        </a:p>
      </dgm:t>
    </dgm:pt>
    <dgm:pt modelId="{85094602-DA78-42FB-8859-68E23AE1BA03}">
      <dgm:prSet custT="1"/>
      <dgm:spPr/>
      <dgm:t>
        <a:bodyPr/>
        <a:lstStyle/>
        <a:p>
          <a:pPr rtl="0"/>
          <a:r>
            <a:rPr lang="ru-RU" sz="1700" dirty="0" smtClean="0"/>
            <a:t>Рассматривает </a:t>
          </a:r>
          <a:r>
            <a:rPr lang="ru-RU" sz="17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запросы иностранных посольств</a:t>
          </a:r>
          <a:r>
            <a:rPr lang="ru-RU" sz="1700" dirty="0" smtClean="0"/>
            <a:t>, касающиеся самого широкого круга проблемных вопросов, инцидентов с дипломатами</a:t>
          </a:r>
          <a:r>
            <a:rPr lang="ru-RU" sz="1600" dirty="0" smtClean="0"/>
            <a:t>.</a:t>
          </a:r>
          <a:endParaRPr lang="ru-RU" sz="1600" dirty="0"/>
        </a:p>
      </dgm:t>
    </dgm:pt>
    <dgm:pt modelId="{3E2DD5A2-694E-41B7-A804-7694F399211B}" type="parTrans" cxnId="{65FB1835-005B-4C72-8A18-E9091B43F3BC}">
      <dgm:prSet/>
      <dgm:spPr/>
      <dgm:t>
        <a:bodyPr/>
        <a:lstStyle/>
        <a:p>
          <a:endParaRPr lang="ru-RU"/>
        </a:p>
      </dgm:t>
    </dgm:pt>
    <dgm:pt modelId="{69771568-3332-4408-A001-14A9075A11B1}" type="sibTrans" cxnId="{65FB1835-005B-4C72-8A18-E9091B43F3BC}">
      <dgm:prSet/>
      <dgm:spPr/>
      <dgm:t>
        <a:bodyPr/>
        <a:lstStyle/>
        <a:p>
          <a:endParaRPr lang="ru-RU"/>
        </a:p>
      </dgm:t>
    </dgm:pt>
    <dgm:pt modelId="{95A2AC98-B50B-455F-AE6B-6A130CE328A4}">
      <dgm:prSet custT="1"/>
      <dgm:spPr/>
      <dgm:t>
        <a:bodyPr/>
        <a:lstStyle/>
        <a:p>
          <a:pPr rtl="0"/>
          <a:r>
            <a:rPr lang="ru-RU" sz="1700" dirty="0" smtClean="0"/>
            <a:t>Ведет совместную работу с правоохранительными органами </a:t>
          </a:r>
          <a:r>
            <a:rPr lang="ru-RU" sz="17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 обеспечению безопасности диппредставительств, </a:t>
          </a:r>
          <a:r>
            <a:rPr lang="ru-RU" sz="1700" dirty="0" smtClean="0"/>
            <a:t>предотвращению беспорядков при проведении массовых мероприятий, демонстраций, митингов, пикетов у зданий посольств и представительств международных организаций, резиденций послов и т.д.</a:t>
          </a:r>
          <a:endParaRPr lang="ru-RU" sz="1700" dirty="0"/>
        </a:p>
      </dgm:t>
    </dgm:pt>
    <dgm:pt modelId="{2D905DA7-9C91-4904-AE76-4A0BBA39037F}" type="parTrans" cxnId="{47E7CDC3-7E23-401A-A3B7-A790D02A4F47}">
      <dgm:prSet/>
      <dgm:spPr/>
      <dgm:t>
        <a:bodyPr/>
        <a:lstStyle/>
        <a:p>
          <a:endParaRPr lang="ru-RU"/>
        </a:p>
      </dgm:t>
    </dgm:pt>
    <dgm:pt modelId="{1FDACAFF-AD91-4EE6-A726-FD598729949F}" type="sibTrans" cxnId="{47E7CDC3-7E23-401A-A3B7-A790D02A4F47}">
      <dgm:prSet/>
      <dgm:spPr/>
      <dgm:t>
        <a:bodyPr/>
        <a:lstStyle/>
        <a:p>
          <a:endParaRPr lang="ru-RU"/>
        </a:p>
      </dgm:t>
    </dgm:pt>
    <dgm:pt modelId="{86D138D5-AB6B-4199-891B-AC32565D0B5C}">
      <dgm:prSet/>
      <dgm:spPr/>
      <dgm:t>
        <a:bodyPr/>
        <a:lstStyle/>
        <a:p>
          <a:pPr rtl="0"/>
          <a:r>
            <a:rPr lang="ru-RU" dirty="0" smtClean="0"/>
            <a:t>Решает вопросы, связанные </a:t>
          </a:r>
          <a:r>
            <a:rPr lang="ru-RU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 регистрационными действиями в отношении автотранспорта </a:t>
          </a:r>
          <a:r>
            <a:rPr lang="ru-RU" i="1" dirty="0" err="1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дипкорпуса</a:t>
          </a:r>
          <a:r>
            <a:rPr lang="ru-RU" dirty="0" smtClean="0"/>
            <a:t>, обеспечением соблюдения Правил дорожного движения аккредитованными в Москве дипломатическими и административно-техническими сотрудниками и членами их семей.</a:t>
          </a:r>
          <a:endParaRPr lang="ru-RU" dirty="0"/>
        </a:p>
      </dgm:t>
    </dgm:pt>
    <dgm:pt modelId="{12A09AED-677A-4283-8195-9D7DB3C19E7E}" type="parTrans" cxnId="{2E8C1DB5-A37C-41E8-AE9C-DB3C7D29281A}">
      <dgm:prSet/>
      <dgm:spPr/>
      <dgm:t>
        <a:bodyPr/>
        <a:lstStyle/>
        <a:p>
          <a:endParaRPr lang="ru-RU"/>
        </a:p>
      </dgm:t>
    </dgm:pt>
    <dgm:pt modelId="{74480136-2A21-4F5B-A281-89A4E402F893}" type="sibTrans" cxnId="{2E8C1DB5-A37C-41E8-AE9C-DB3C7D29281A}">
      <dgm:prSet/>
      <dgm:spPr/>
      <dgm:t>
        <a:bodyPr/>
        <a:lstStyle/>
        <a:p>
          <a:endParaRPr lang="ru-RU"/>
        </a:p>
      </dgm:t>
    </dgm:pt>
    <dgm:pt modelId="{8B90DF4B-ED76-4017-9BF1-59B77EE0BF1F}" type="pres">
      <dgm:prSet presAssocID="{BAD001E8-6B4C-4356-B5AF-7BF7BEA27EB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B3DACC4-6E60-4D80-A7EA-72D0B2BDC827}" type="pres">
      <dgm:prSet presAssocID="{7DEC4F6D-6C26-4E88-8A07-AF989B82F8BF}" presName="thickLine" presStyleLbl="alignNode1" presStyleIdx="0" presStyleCnt="1"/>
      <dgm:spPr/>
    </dgm:pt>
    <dgm:pt modelId="{1020E179-221A-4A78-8B03-3823FF56D6C5}" type="pres">
      <dgm:prSet presAssocID="{7DEC4F6D-6C26-4E88-8A07-AF989B82F8BF}" presName="horz1" presStyleCnt="0"/>
      <dgm:spPr/>
    </dgm:pt>
    <dgm:pt modelId="{07A75E2D-3A0D-41F2-BCB2-6DB52FCE586C}" type="pres">
      <dgm:prSet presAssocID="{7DEC4F6D-6C26-4E88-8A07-AF989B82F8BF}" presName="tx1" presStyleLbl="revTx" presStyleIdx="0" presStyleCnt="8" custScaleX="87617"/>
      <dgm:spPr/>
      <dgm:t>
        <a:bodyPr/>
        <a:lstStyle/>
        <a:p>
          <a:endParaRPr lang="ru-RU"/>
        </a:p>
      </dgm:t>
    </dgm:pt>
    <dgm:pt modelId="{982C8E1C-21DC-43D7-9B26-DB07D2FE6E40}" type="pres">
      <dgm:prSet presAssocID="{7DEC4F6D-6C26-4E88-8A07-AF989B82F8BF}" presName="vert1" presStyleCnt="0"/>
      <dgm:spPr/>
    </dgm:pt>
    <dgm:pt modelId="{7A10F037-2996-41F8-BD78-CE9F82DA7CBD}" type="pres">
      <dgm:prSet presAssocID="{5DB49188-1478-4C17-A28E-5B9D7A3A1FBB}" presName="vertSpace2a" presStyleCnt="0"/>
      <dgm:spPr/>
    </dgm:pt>
    <dgm:pt modelId="{1A79C13D-2EA3-40A6-97A4-5852E6152290}" type="pres">
      <dgm:prSet presAssocID="{5DB49188-1478-4C17-A28E-5B9D7A3A1FBB}" presName="horz2" presStyleCnt="0"/>
      <dgm:spPr/>
    </dgm:pt>
    <dgm:pt modelId="{4FAA51C5-75AF-4694-8240-AE531D47E978}" type="pres">
      <dgm:prSet presAssocID="{5DB49188-1478-4C17-A28E-5B9D7A3A1FBB}" presName="horzSpace2" presStyleCnt="0"/>
      <dgm:spPr/>
    </dgm:pt>
    <dgm:pt modelId="{C7607EF9-7E00-48A1-A5B9-9BA4FCA71F7B}" type="pres">
      <dgm:prSet presAssocID="{5DB49188-1478-4C17-A28E-5B9D7A3A1FBB}" presName="tx2" presStyleLbl="revTx" presStyleIdx="1" presStyleCnt="8"/>
      <dgm:spPr/>
      <dgm:t>
        <a:bodyPr/>
        <a:lstStyle/>
        <a:p>
          <a:endParaRPr lang="ru-RU"/>
        </a:p>
      </dgm:t>
    </dgm:pt>
    <dgm:pt modelId="{2C1EEFB5-9F57-47B6-9E10-C68CFE8F88E9}" type="pres">
      <dgm:prSet presAssocID="{5DB49188-1478-4C17-A28E-5B9D7A3A1FBB}" presName="vert2" presStyleCnt="0"/>
      <dgm:spPr/>
    </dgm:pt>
    <dgm:pt modelId="{F081DB52-D9F6-480E-87CA-FA8017BB5F67}" type="pres">
      <dgm:prSet presAssocID="{5DB49188-1478-4C17-A28E-5B9D7A3A1FBB}" presName="thinLine2b" presStyleLbl="callout" presStyleIdx="0" presStyleCnt="7"/>
      <dgm:spPr/>
    </dgm:pt>
    <dgm:pt modelId="{582C73E0-BBB3-45CC-9ACE-978E285E0264}" type="pres">
      <dgm:prSet presAssocID="{5DB49188-1478-4C17-A28E-5B9D7A3A1FBB}" presName="vertSpace2b" presStyleCnt="0"/>
      <dgm:spPr/>
    </dgm:pt>
    <dgm:pt modelId="{DC3C0061-029F-4B2C-8FA3-5D3470DA479D}" type="pres">
      <dgm:prSet presAssocID="{3893D8EA-D020-4143-BCE9-16A26A008137}" presName="horz2" presStyleCnt="0"/>
      <dgm:spPr/>
    </dgm:pt>
    <dgm:pt modelId="{300B2381-498C-4F64-A7D0-F5B3B485B468}" type="pres">
      <dgm:prSet presAssocID="{3893D8EA-D020-4143-BCE9-16A26A008137}" presName="horzSpace2" presStyleCnt="0"/>
      <dgm:spPr/>
    </dgm:pt>
    <dgm:pt modelId="{D1C0B944-6D8D-4EEC-89A5-23F2F20363BC}" type="pres">
      <dgm:prSet presAssocID="{3893D8EA-D020-4143-BCE9-16A26A008137}" presName="tx2" presStyleLbl="revTx" presStyleIdx="2" presStyleCnt="8" custScaleY="56598"/>
      <dgm:spPr/>
      <dgm:t>
        <a:bodyPr/>
        <a:lstStyle/>
        <a:p>
          <a:endParaRPr lang="ru-RU"/>
        </a:p>
      </dgm:t>
    </dgm:pt>
    <dgm:pt modelId="{3166CBF6-AF17-4EC2-83A3-C9B6A937EE56}" type="pres">
      <dgm:prSet presAssocID="{3893D8EA-D020-4143-BCE9-16A26A008137}" presName="vert2" presStyleCnt="0"/>
      <dgm:spPr/>
    </dgm:pt>
    <dgm:pt modelId="{B0B32121-FFBC-4564-841D-D8B7116F60A2}" type="pres">
      <dgm:prSet presAssocID="{3893D8EA-D020-4143-BCE9-16A26A008137}" presName="thinLine2b" presStyleLbl="callout" presStyleIdx="1" presStyleCnt="7"/>
      <dgm:spPr/>
    </dgm:pt>
    <dgm:pt modelId="{1211BC9B-91A3-4639-89A2-D5BF564CF524}" type="pres">
      <dgm:prSet presAssocID="{3893D8EA-D020-4143-BCE9-16A26A008137}" presName="vertSpace2b" presStyleCnt="0"/>
      <dgm:spPr/>
    </dgm:pt>
    <dgm:pt modelId="{A9885CFC-1E59-417C-84E6-E031F7527E6F}" type="pres">
      <dgm:prSet presAssocID="{0710F87F-7A3E-4DD3-AC77-9D5D5B3C34B1}" presName="horz2" presStyleCnt="0"/>
      <dgm:spPr/>
    </dgm:pt>
    <dgm:pt modelId="{011C5603-497D-4247-860A-596607DDD400}" type="pres">
      <dgm:prSet presAssocID="{0710F87F-7A3E-4DD3-AC77-9D5D5B3C34B1}" presName="horzSpace2" presStyleCnt="0"/>
      <dgm:spPr/>
    </dgm:pt>
    <dgm:pt modelId="{772EB094-47D1-4104-A523-4EACD06BFA00}" type="pres">
      <dgm:prSet presAssocID="{0710F87F-7A3E-4DD3-AC77-9D5D5B3C34B1}" presName="tx2" presStyleLbl="revTx" presStyleIdx="3" presStyleCnt="8"/>
      <dgm:spPr/>
      <dgm:t>
        <a:bodyPr/>
        <a:lstStyle/>
        <a:p>
          <a:endParaRPr lang="ru-RU"/>
        </a:p>
      </dgm:t>
    </dgm:pt>
    <dgm:pt modelId="{ADFA316D-2A89-4534-9ED0-628AFC27EF40}" type="pres">
      <dgm:prSet presAssocID="{0710F87F-7A3E-4DD3-AC77-9D5D5B3C34B1}" presName="vert2" presStyleCnt="0"/>
      <dgm:spPr/>
    </dgm:pt>
    <dgm:pt modelId="{EE3B4F26-3F6E-4D4F-9D3E-5551602DDA54}" type="pres">
      <dgm:prSet presAssocID="{0710F87F-7A3E-4DD3-AC77-9D5D5B3C34B1}" presName="thinLine2b" presStyleLbl="callout" presStyleIdx="2" presStyleCnt="7"/>
      <dgm:spPr/>
    </dgm:pt>
    <dgm:pt modelId="{69C536A1-BA81-41D7-AAD9-A486BBED815C}" type="pres">
      <dgm:prSet presAssocID="{0710F87F-7A3E-4DD3-AC77-9D5D5B3C34B1}" presName="vertSpace2b" presStyleCnt="0"/>
      <dgm:spPr/>
    </dgm:pt>
    <dgm:pt modelId="{9AF87227-FBDF-484F-AEA1-7177560B85C2}" type="pres">
      <dgm:prSet presAssocID="{6B9C86F2-381B-45C5-A616-E740D431F828}" presName="horz2" presStyleCnt="0"/>
      <dgm:spPr/>
    </dgm:pt>
    <dgm:pt modelId="{9342AACA-0E70-4126-ABC5-0DA3ACA3CDC0}" type="pres">
      <dgm:prSet presAssocID="{6B9C86F2-381B-45C5-A616-E740D431F828}" presName="horzSpace2" presStyleCnt="0"/>
      <dgm:spPr/>
    </dgm:pt>
    <dgm:pt modelId="{E194BD97-89FC-4F8E-B112-A6A3D3B08056}" type="pres">
      <dgm:prSet presAssocID="{6B9C86F2-381B-45C5-A616-E740D431F828}" presName="tx2" presStyleLbl="revTx" presStyleIdx="4" presStyleCnt="8" custScaleY="61660"/>
      <dgm:spPr/>
      <dgm:t>
        <a:bodyPr/>
        <a:lstStyle/>
        <a:p>
          <a:endParaRPr lang="ru-RU"/>
        </a:p>
      </dgm:t>
    </dgm:pt>
    <dgm:pt modelId="{A921219B-B336-45D1-A880-AD94D6BAB5FE}" type="pres">
      <dgm:prSet presAssocID="{6B9C86F2-381B-45C5-A616-E740D431F828}" presName="vert2" presStyleCnt="0"/>
      <dgm:spPr/>
    </dgm:pt>
    <dgm:pt modelId="{A3604B4F-0E6A-4C89-8588-8A5209F4EDB8}" type="pres">
      <dgm:prSet presAssocID="{6B9C86F2-381B-45C5-A616-E740D431F828}" presName="thinLine2b" presStyleLbl="callout" presStyleIdx="3" presStyleCnt="7"/>
      <dgm:spPr/>
    </dgm:pt>
    <dgm:pt modelId="{16399F5B-CFB1-4CBD-B989-91A9C8F8CCA6}" type="pres">
      <dgm:prSet presAssocID="{6B9C86F2-381B-45C5-A616-E740D431F828}" presName="vertSpace2b" presStyleCnt="0"/>
      <dgm:spPr/>
    </dgm:pt>
    <dgm:pt modelId="{D88E999A-8134-46BE-9247-BCC4A44D06F3}" type="pres">
      <dgm:prSet presAssocID="{85094602-DA78-42FB-8859-68E23AE1BA03}" presName="horz2" presStyleCnt="0"/>
      <dgm:spPr/>
    </dgm:pt>
    <dgm:pt modelId="{C3FAE003-B3DD-4FDD-8AB2-E2B6F62232B0}" type="pres">
      <dgm:prSet presAssocID="{85094602-DA78-42FB-8859-68E23AE1BA03}" presName="horzSpace2" presStyleCnt="0"/>
      <dgm:spPr/>
    </dgm:pt>
    <dgm:pt modelId="{554B49AD-047E-4B80-84E4-7911DAD347CC}" type="pres">
      <dgm:prSet presAssocID="{85094602-DA78-42FB-8859-68E23AE1BA03}" presName="tx2" presStyleLbl="revTx" presStyleIdx="5" presStyleCnt="8" custScaleY="57882"/>
      <dgm:spPr/>
      <dgm:t>
        <a:bodyPr/>
        <a:lstStyle/>
        <a:p>
          <a:endParaRPr lang="ru-RU"/>
        </a:p>
      </dgm:t>
    </dgm:pt>
    <dgm:pt modelId="{C715B343-3245-445F-AD66-A003E8DDDF79}" type="pres">
      <dgm:prSet presAssocID="{85094602-DA78-42FB-8859-68E23AE1BA03}" presName="vert2" presStyleCnt="0"/>
      <dgm:spPr/>
    </dgm:pt>
    <dgm:pt modelId="{62D9498A-0E46-43DC-A6C0-4934D8FFC87A}" type="pres">
      <dgm:prSet presAssocID="{85094602-DA78-42FB-8859-68E23AE1BA03}" presName="thinLine2b" presStyleLbl="callout" presStyleIdx="4" presStyleCnt="7"/>
      <dgm:spPr/>
    </dgm:pt>
    <dgm:pt modelId="{A95BBC58-C36B-4A00-9CFA-4752F9688BFE}" type="pres">
      <dgm:prSet presAssocID="{85094602-DA78-42FB-8859-68E23AE1BA03}" presName="vertSpace2b" presStyleCnt="0"/>
      <dgm:spPr/>
    </dgm:pt>
    <dgm:pt modelId="{188A6E4C-830D-47D8-870D-89180760BBAE}" type="pres">
      <dgm:prSet presAssocID="{95A2AC98-B50B-455F-AE6B-6A130CE328A4}" presName="horz2" presStyleCnt="0"/>
      <dgm:spPr/>
    </dgm:pt>
    <dgm:pt modelId="{2F3171E7-ADDA-47FC-84A1-2BAC8F67EB86}" type="pres">
      <dgm:prSet presAssocID="{95A2AC98-B50B-455F-AE6B-6A130CE328A4}" presName="horzSpace2" presStyleCnt="0"/>
      <dgm:spPr/>
    </dgm:pt>
    <dgm:pt modelId="{9EB3D571-7F9D-4CCD-AB1B-F6D8B7327B9D}" type="pres">
      <dgm:prSet presAssocID="{95A2AC98-B50B-455F-AE6B-6A130CE328A4}" presName="tx2" presStyleLbl="revTx" presStyleIdx="6" presStyleCnt="8"/>
      <dgm:spPr/>
      <dgm:t>
        <a:bodyPr/>
        <a:lstStyle/>
        <a:p>
          <a:endParaRPr lang="ru-RU"/>
        </a:p>
      </dgm:t>
    </dgm:pt>
    <dgm:pt modelId="{54B0D152-A884-4A97-91AD-D2FADE0C8584}" type="pres">
      <dgm:prSet presAssocID="{95A2AC98-B50B-455F-AE6B-6A130CE328A4}" presName="vert2" presStyleCnt="0"/>
      <dgm:spPr/>
    </dgm:pt>
    <dgm:pt modelId="{0721B87A-704E-48C4-9D4A-531844790BA7}" type="pres">
      <dgm:prSet presAssocID="{95A2AC98-B50B-455F-AE6B-6A130CE328A4}" presName="thinLine2b" presStyleLbl="callout" presStyleIdx="5" presStyleCnt="7"/>
      <dgm:spPr/>
    </dgm:pt>
    <dgm:pt modelId="{A7D57F0C-5220-4FE0-863F-BED9A3C9EEFD}" type="pres">
      <dgm:prSet presAssocID="{95A2AC98-B50B-455F-AE6B-6A130CE328A4}" presName="vertSpace2b" presStyleCnt="0"/>
      <dgm:spPr/>
    </dgm:pt>
    <dgm:pt modelId="{FA42F360-AB6B-413A-A42A-78D9BA431FB2}" type="pres">
      <dgm:prSet presAssocID="{86D138D5-AB6B-4199-891B-AC32565D0B5C}" presName="horz2" presStyleCnt="0"/>
      <dgm:spPr/>
    </dgm:pt>
    <dgm:pt modelId="{42B619F4-5682-47A6-9767-E60D3513FC8C}" type="pres">
      <dgm:prSet presAssocID="{86D138D5-AB6B-4199-891B-AC32565D0B5C}" presName="horzSpace2" presStyleCnt="0"/>
      <dgm:spPr/>
    </dgm:pt>
    <dgm:pt modelId="{708BAD0B-732A-420F-A454-98EC35225AB1}" type="pres">
      <dgm:prSet presAssocID="{86D138D5-AB6B-4199-891B-AC32565D0B5C}" presName="tx2" presStyleLbl="revTx" presStyleIdx="7" presStyleCnt="8" custScaleY="87650"/>
      <dgm:spPr/>
      <dgm:t>
        <a:bodyPr/>
        <a:lstStyle/>
        <a:p>
          <a:endParaRPr lang="ru-RU"/>
        </a:p>
      </dgm:t>
    </dgm:pt>
    <dgm:pt modelId="{2C991783-9A62-46B8-BFB5-94675335C6C6}" type="pres">
      <dgm:prSet presAssocID="{86D138D5-AB6B-4199-891B-AC32565D0B5C}" presName="vert2" presStyleCnt="0"/>
      <dgm:spPr/>
    </dgm:pt>
    <dgm:pt modelId="{1481E468-0B48-4B89-ADE6-AC49CC47EDAE}" type="pres">
      <dgm:prSet presAssocID="{86D138D5-AB6B-4199-891B-AC32565D0B5C}" presName="thinLine2b" presStyleLbl="callout" presStyleIdx="6" presStyleCnt="7"/>
      <dgm:spPr/>
    </dgm:pt>
    <dgm:pt modelId="{B39B254C-1DED-4B73-83D9-B58B56A6D919}" type="pres">
      <dgm:prSet presAssocID="{86D138D5-AB6B-4199-891B-AC32565D0B5C}" presName="vertSpace2b" presStyleCnt="0"/>
      <dgm:spPr/>
    </dgm:pt>
  </dgm:ptLst>
  <dgm:cxnLst>
    <dgm:cxn modelId="{2E8C1DB5-A37C-41E8-AE9C-DB3C7D29281A}" srcId="{7DEC4F6D-6C26-4E88-8A07-AF989B82F8BF}" destId="{86D138D5-AB6B-4199-891B-AC32565D0B5C}" srcOrd="6" destOrd="0" parTransId="{12A09AED-677A-4283-8195-9D7DB3C19E7E}" sibTransId="{74480136-2A21-4F5B-A281-89A4E402F893}"/>
    <dgm:cxn modelId="{05B175E0-F034-4FAA-9373-F0FB81910729}" type="presOf" srcId="{95A2AC98-B50B-455F-AE6B-6A130CE328A4}" destId="{9EB3D571-7F9D-4CCD-AB1B-F6D8B7327B9D}" srcOrd="0" destOrd="0" presId="urn:microsoft.com/office/officeart/2008/layout/LinedList"/>
    <dgm:cxn modelId="{76129539-FD6D-4F1C-81EC-375CA1E1886A}" type="presOf" srcId="{7DEC4F6D-6C26-4E88-8A07-AF989B82F8BF}" destId="{07A75E2D-3A0D-41F2-BCB2-6DB52FCE586C}" srcOrd="0" destOrd="0" presId="urn:microsoft.com/office/officeart/2008/layout/LinedList"/>
    <dgm:cxn modelId="{A7BE23A5-372E-40CD-A5D5-0C198D81C80B}" srcId="{7DEC4F6D-6C26-4E88-8A07-AF989B82F8BF}" destId="{3893D8EA-D020-4143-BCE9-16A26A008137}" srcOrd="1" destOrd="0" parTransId="{32607D6F-CDD8-4330-99AC-5AB1F202BF4C}" sibTransId="{9C2AD735-8E5C-4F51-AC76-2D13939A2AE5}"/>
    <dgm:cxn modelId="{44FD1FEC-B8F5-401C-B5CF-23162EF05E46}" srcId="{BAD001E8-6B4C-4356-B5AF-7BF7BEA27EBE}" destId="{7DEC4F6D-6C26-4E88-8A07-AF989B82F8BF}" srcOrd="0" destOrd="0" parTransId="{C3805493-4B1C-41F1-A91C-8D17A212DF76}" sibTransId="{9F60EF25-4038-4703-B862-9E0C6CB1826C}"/>
    <dgm:cxn modelId="{ED19CD8E-FAAA-4E39-9026-B90B25A6AAEE}" srcId="{7DEC4F6D-6C26-4E88-8A07-AF989B82F8BF}" destId="{0710F87F-7A3E-4DD3-AC77-9D5D5B3C34B1}" srcOrd="2" destOrd="0" parTransId="{6F0D8754-CBAC-458D-9FDD-86672B548BCA}" sibTransId="{B0E776BD-93A5-4DD9-9310-193DD5743C03}"/>
    <dgm:cxn modelId="{99CF868B-7DDE-4239-AE79-EC61BCF856D4}" type="presOf" srcId="{85094602-DA78-42FB-8859-68E23AE1BA03}" destId="{554B49AD-047E-4B80-84E4-7911DAD347CC}" srcOrd="0" destOrd="0" presId="urn:microsoft.com/office/officeart/2008/layout/LinedList"/>
    <dgm:cxn modelId="{65FB1835-005B-4C72-8A18-E9091B43F3BC}" srcId="{7DEC4F6D-6C26-4E88-8A07-AF989B82F8BF}" destId="{85094602-DA78-42FB-8859-68E23AE1BA03}" srcOrd="4" destOrd="0" parTransId="{3E2DD5A2-694E-41B7-A804-7694F399211B}" sibTransId="{69771568-3332-4408-A001-14A9075A11B1}"/>
    <dgm:cxn modelId="{224665C1-99CD-4F62-9609-E50620350104}" type="presOf" srcId="{BAD001E8-6B4C-4356-B5AF-7BF7BEA27EBE}" destId="{8B90DF4B-ED76-4017-9BF1-59B77EE0BF1F}" srcOrd="0" destOrd="0" presId="urn:microsoft.com/office/officeart/2008/layout/LinedList"/>
    <dgm:cxn modelId="{FCBD1D46-3DE2-4A31-90CB-71F17AA5D1A8}" srcId="{7DEC4F6D-6C26-4E88-8A07-AF989B82F8BF}" destId="{6B9C86F2-381B-45C5-A616-E740D431F828}" srcOrd="3" destOrd="0" parTransId="{ECF151CC-BC54-49ED-989D-0D0ABB94F5E7}" sibTransId="{9F8CB7FF-69CF-43F0-ABED-07599C0DF1C5}"/>
    <dgm:cxn modelId="{D60D73DD-9672-4406-B6E6-AFCB0BF97B3F}" type="presOf" srcId="{86D138D5-AB6B-4199-891B-AC32565D0B5C}" destId="{708BAD0B-732A-420F-A454-98EC35225AB1}" srcOrd="0" destOrd="0" presId="urn:microsoft.com/office/officeart/2008/layout/LinedList"/>
    <dgm:cxn modelId="{5E5627BD-8EFD-4CF5-BD3A-ED4F66EF64A5}" type="presOf" srcId="{3893D8EA-D020-4143-BCE9-16A26A008137}" destId="{D1C0B944-6D8D-4EEC-89A5-23F2F20363BC}" srcOrd="0" destOrd="0" presId="urn:microsoft.com/office/officeart/2008/layout/LinedList"/>
    <dgm:cxn modelId="{EF309FA9-36B5-42FC-AA2D-B845227363B1}" srcId="{7DEC4F6D-6C26-4E88-8A07-AF989B82F8BF}" destId="{5DB49188-1478-4C17-A28E-5B9D7A3A1FBB}" srcOrd="0" destOrd="0" parTransId="{25C07901-8930-4489-9F88-4934394738FE}" sibTransId="{8AF02498-A4C6-4476-9122-BBBC394131FD}"/>
    <dgm:cxn modelId="{270A51DA-C11B-40A9-9219-79F7A08E0DE2}" type="presOf" srcId="{0710F87F-7A3E-4DD3-AC77-9D5D5B3C34B1}" destId="{772EB094-47D1-4104-A523-4EACD06BFA00}" srcOrd="0" destOrd="0" presId="urn:microsoft.com/office/officeart/2008/layout/LinedList"/>
    <dgm:cxn modelId="{47E7CDC3-7E23-401A-A3B7-A790D02A4F47}" srcId="{7DEC4F6D-6C26-4E88-8A07-AF989B82F8BF}" destId="{95A2AC98-B50B-455F-AE6B-6A130CE328A4}" srcOrd="5" destOrd="0" parTransId="{2D905DA7-9C91-4904-AE76-4A0BBA39037F}" sibTransId="{1FDACAFF-AD91-4EE6-A726-FD598729949F}"/>
    <dgm:cxn modelId="{6BE83CA4-D925-4C6E-9377-024FF0576F9B}" type="presOf" srcId="{5DB49188-1478-4C17-A28E-5B9D7A3A1FBB}" destId="{C7607EF9-7E00-48A1-A5B9-9BA4FCA71F7B}" srcOrd="0" destOrd="0" presId="urn:microsoft.com/office/officeart/2008/layout/LinedList"/>
    <dgm:cxn modelId="{22B4BF9C-AEB8-4A0E-BDDF-6AB4F9A8EB75}" type="presOf" srcId="{6B9C86F2-381B-45C5-A616-E740D431F828}" destId="{E194BD97-89FC-4F8E-B112-A6A3D3B08056}" srcOrd="0" destOrd="0" presId="urn:microsoft.com/office/officeart/2008/layout/LinedList"/>
    <dgm:cxn modelId="{CD61E7D0-1360-4C72-B096-2D010A8D3D83}" type="presParOf" srcId="{8B90DF4B-ED76-4017-9BF1-59B77EE0BF1F}" destId="{1B3DACC4-6E60-4D80-A7EA-72D0B2BDC827}" srcOrd="0" destOrd="0" presId="urn:microsoft.com/office/officeart/2008/layout/LinedList"/>
    <dgm:cxn modelId="{1046A61D-9BC5-4F40-A1F1-C8EB4950E0E9}" type="presParOf" srcId="{8B90DF4B-ED76-4017-9BF1-59B77EE0BF1F}" destId="{1020E179-221A-4A78-8B03-3823FF56D6C5}" srcOrd="1" destOrd="0" presId="urn:microsoft.com/office/officeart/2008/layout/LinedList"/>
    <dgm:cxn modelId="{78A7C712-0CBE-41BD-A4EA-5D733EA07B6A}" type="presParOf" srcId="{1020E179-221A-4A78-8B03-3823FF56D6C5}" destId="{07A75E2D-3A0D-41F2-BCB2-6DB52FCE586C}" srcOrd="0" destOrd="0" presId="urn:microsoft.com/office/officeart/2008/layout/LinedList"/>
    <dgm:cxn modelId="{63CB01C3-C97C-4DB5-9239-09FA660ABB44}" type="presParOf" srcId="{1020E179-221A-4A78-8B03-3823FF56D6C5}" destId="{982C8E1C-21DC-43D7-9B26-DB07D2FE6E40}" srcOrd="1" destOrd="0" presId="urn:microsoft.com/office/officeart/2008/layout/LinedList"/>
    <dgm:cxn modelId="{6207B921-2E91-40C7-B47D-6656EDDD8CC8}" type="presParOf" srcId="{982C8E1C-21DC-43D7-9B26-DB07D2FE6E40}" destId="{7A10F037-2996-41F8-BD78-CE9F82DA7CBD}" srcOrd="0" destOrd="0" presId="urn:microsoft.com/office/officeart/2008/layout/LinedList"/>
    <dgm:cxn modelId="{1768E7F8-CA7A-4B96-B013-8502C918F509}" type="presParOf" srcId="{982C8E1C-21DC-43D7-9B26-DB07D2FE6E40}" destId="{1A79C13D-2EA3-40A6-97A4-5852E6152290}" srcOrd="1" destOrd="0" presId="urn:microsoft.com/office/officeart/2008/layout/LinedList"/>
    <dgm:cxn modelId="{64F8B13C-6539-43B2-B58D-1E268E2B20D7}" type="presParOf" srcId="{1A79C13D-2EA3-40A6-97A4-5852E6152290}" destId="{4FAA51C5-75AF-4694-8240-AE531D47E978}" srcOrd="0" destOrd="0" presId="urn:microsoft.com/office/officeart/2008/layout/LinedList"/>
    <dgm:cxn modelId="{C62F8D05-F23D-4901-8243-AB96B97F38BB}" type="presParOf" srcId="{1A79C13D-2EA3-40A6-97A4-5852E6152290}" destId="{C7607EF9-7E00-48A1-A5B9-9BA4FCA71F7B}" srcOrd="1" destOrd="0" presId="urn:microsoft.com/office/officeart/2008/layout/LinedList"/>
    <dgm:cxn modelId="{FAFD436C-37AC-4580-92FD-2E209A6D7155}" type="presParOf" srcId="{1A79C13D-2EA3-40A6-97A4-5852E6152290}" destId="{2C1EEFB5-9F57-47B6-9E10-C68CFE8F88E9}" srcOrd="2" destOrd="0" presId="urn:microsoft.com/office/officeart/2008/layout/LinedList"/>
    <dgm:cxn modelId="{78220E0A-E8D7-4CE5-81E8-55A29A70DB27}" type="presParOf" srcId="{982C8E1C-21DC-43D7-9B26-DB07D2FE6E40}" destId="{F081DB52-D9F6-480E-87CA-FA8017BB5F67}" srcOrd="2" destOrd="0" presId="urn:microsoft.com/office/officeart/2008/layout/LinedList"/>
    <dgm:cxn modelId="{C0388F92-ACD3-4A0D-83F8-8C2F01085A95}" type="presParOf" srcId="{982C8E1C-21DC-43D7-9B26-DB07D2FE6E40}" destId="{582C73E0-BBB3-45CC-9ACE-978E285E0264}" srcOrd="3" destOrd="0" presId="urn:microsoft.com/office/officeart/2008/layout/LinedList"/>
    <dgm:cxn modelId="{D6E27E4D-A4E8-475A-93FC-3258D48CB27B}" type="presParOf" srcId="{982C8E1C-21DC-43D7-9B26-DB07D2FE6E40}" destId="{DC3C0061-029F-4B2C-8FA3-5D3470DA479D}" srcOrd="4" destOrd="0" presId="urn:microsoft.com/office/officeart/2008/layout/LinedList"/>
    <dgm:cxn modelId="{3B0AC617-2473-499A-A8B5-136052287E5B}" type="presParOf" srcId="{DC3C0061-029F-4B2C-8FA3-5D3470DA479D}" destId="{300B2381-498C-4F64-A7D0-F5B3B485B468}" srcOrd="0" destOrd="0" presId="urn:microsoft.com/office/officeart/2008/layout/LinedList"/>
    <dgm:cxn modelId="{C3C4EF79-0EC5-45F3-B9A1-A90FF5DD1269}" type="presParOf" srcId="{DC3C0061-029F-4B2C-8FA3-5D3470DA479D}" destId="{D1C0B944-6D8D-4EEC-89A5-23F2F20363BC}" srcOrd="1" destOrd="0" presId="urn:microsoft.com/office/officeart/2008/layout/LinedList"/>
    <dgm:cxn modelId="{3CFD02A6-68CE-4CFC-84F5-FA711E3B89AE}" type="presParOf" srcId="{DC3C0061-029F-4B2C-8FA3-5D3470DA479D}" destId="{3166CBF6-AF17-4EC2-83A3-C9B6A937EE56}" srcOrd="2" destOrd="0" presId="urn:microsoft.com/office/officeart/2008/layout/LinedList"/>
    <dgm:cxn modelId="{3A3B6027-6A75-4FF3-B88D-A63BB6A6BD65}" type="presParOf" srcId="{982C8E1C-21DC-43D7-9B26-DB07D2FE6E40}" destId="{B0B32121-FFBC-4564-841D-D8B7116F60A2}" srcOrd="5" destOrd="0" presId="urn:microsoft.com/office/officeart/2008/layout/LinedList"/>
    <dgm:cxn modelId="{F74301CF-2069-4E3F-8AC0-97A07E8AC8D5}" type="presParOf" srcId="{982C8E1C-21DC-43D7-9B26-DB07D2FE6E40}" destId="{1211BC9B-91A3-4639-89A2-D5BF564CF524}" srcOrd="6" destOrd="0" presId="urn:microsoft.com/office/officeart/2008/layout/LinedList"/>
    <dgm:cxn modelId="{BD336D68-26EE-42AA-89D2-8C3C55AAE746}" type="presParOf" srcId="{982C8E1C-21DC-43D7-9B26-DB07D2FE6E40}" destId="{A9885CFC-1E59-417C-84E6-E031F7527E6F}" srcOrd="7" destOrd="0" presId="urn:microsoft.com/office/officeart/2008/layout/LinedList"/>
    <dgm:cxn modelId="{F724DF7B-976E-40CE-833B-6B2E375F4ED0}" type="presParOf" srcId="{A9885CFC-1E59-417C-84E6-E031F7527E6F}" destId="{011C5603-497D-4247-860A-596607DDD400}" srcOrd="0" destOrd="0" presId="urn:microsoft.com/office/officeart/2008/layout/LinedList"/>
    <dgm:cxn modelId="{85210956-811E-4D91-BFFE-0336B3BBB7D7}" type="presParOf" srcId="{A9885CFC-1E59-417C-84E6-E031F7527E6F}" destId="{772EB094-47D1-4104-A523-4EACD06BFA00}" srcOrd="1" destOrd="0" presId="urn:microsoft.com/office/officeart/2008/layout/LinedList"/>
    <dgm:cxn modelId="{B00F6F85-6CB8-4711-9E88-702CC374D5B4}" type="presParOf" srcId="{A9885CFC-1E59-417C-84E6-E031F7527E6F}" destId="{ADFA316D-2A89-4534-9ED0-628AFC27EF40}" srcOrd="2" destOrd="0" presId="urn:microsoft.com/office/officeart/2008/layout/LinedList"/>
    <dgm:cxn modelId="{4F8C1841-649F-426F-8ECF-F39037D9E611}" type="presParOf" srcId="{982C8E1C-21DC-43D7-9B26-DB07D2FE6E40}" destId="{EE3B4F26-3F6E-4D4F-9D3E-5551602DDA54}" srcOrd="8" destOrd="0" presId="urn:microsoft.com/office/officeart/2008/layout/LinedList"/>
    <dgm:cxn modelId="{4EA85BB4-2C4F-4EB0-B8B9-A9C593CFEDE5}" type="presParOf" srcId="{982C8E1C-21DC-43D7-9B26-DB07D2FE6E40}" destId="{69C536A1-BA81-41D7-AAD9-A486BBED815C}" srcOrd="9" destOrd="0" presId="urn:microsoft.com/office/officeart/2008/layout/LinedList"/>
    <dgm:cxn modelId="{4C07B87A-8E17-4C1E-916A-C42925496AC7}" type="presParOf" srcId="{982C8E1C-21DC-43D7-9B26-DB07D2FE6E40}" destId="{9AF87227-FBDF-484F-AEA1-7177560B85C2}" srcOrd="10" destOrd="0" presId="urn:microsoft.com/office/officeart/2008/layout/LinedList"/>
    <dgm:cxn modelId="{BCD81470-0D02-49A3-AE51-7FDF0303B5F8}" type="presParOf" srcId="{9AF87227-FBDF-484F-AEA1-7177560B85C2}" destId="{9342AACA-0E70-4126-ABC5-0DA3ACA3CDC0}" srcOrd="0" destOrd="0" presId="urn:microsoft.com/office/officeart/2008/layout/LinedList"/>
    <dgm:cxn modelId="{033A2B36-4712-46F2-B377-2BA1BB0B5AE1}" type="presParOf" srcId="{9AF87227-FBDF-484F-AEA1-7177560B85C2}" destId="{E194BD97-89FC-4F8E-B112-A6A3D3B08056}" srcOrd="1" destOrd="0" presId="urn:microsoft.com/office/officeart/2008/layout/LinedList"/>
    <dgm:cxn modelId="{7981BE52-4AB7-4494-BF76-ED8551703419}" type="presParOf" srcId="{9AF87227-FBDF-484F-AEA1-7177560B85C2}" destId="{A921219B-B336-45D1-A880-AD94D6BAB5FE}" srcOrd="2" destOrd="0" presId="urn:microsoft.com/office/officeart/2008/layout/LinedList"/>
    <dgm:cxn modelId="{3773C6F4-84E1-4B81-A824-7D15A2914A88}" type="presParOf" srcId="{982C8E1C-21DC-43D7-9B26-DB07D2FE6E40}" destId="{A3604B4F-0E6A-4C89-8588-8A5209F4EDB8}" srcOrd="11" destOrd="0" presId="urn:microsoft.com/office/officeart/2008/layout/LinedList"/>
    <dgm:cxn modelId="{B9E1CE17-2721-43E6-85B6-C67EE28B0DAD}" type="presParOf" srcId="{982C8E1C-21DC-43D7-9B26-DB07D2FE6E40}" destId="{16399F5B-CFB1-4CBD-B989-91A9C8F8CCA6}" srcOrd="12" destOrd="0" presId="urn:microsoft.com/office/officeart/2008/layout/LinedList"/>
    <dgm:cxn modelId="{1570CD67-205F-4DD7-BA8E-00999C7D6828}" type="presParOf" srcId="{982C8E1C-21DC-43D7-9B26-DB07D2FE6E40}" destId="{D88E999A-8134-46BE-9247-BCC4A44D06F3}" srcOrd="13" destOrd="0" presId="urn:microsoft.com/office/officeart/2008/layout/LinedList"/>
    <dgm:cxn modelId="{9E60B6B5-F76B-4A6C-ABFA-16C1B7DAD8E7}" type="presParOf" srcId="{D88E999A-8134-46BE-9247-BCC4A44D06F3}" destId="{C3FAE003-B3DD-4FDD-8AB2-E2B6F62232B0}" srcOrd="0" destOrd="0" presId="urn:microsoft.com/office/officeart/2008/layout/LinedList"/>
    <dgm:cxn modelId="{531B3642-3A1C-49D2-8745-B432CBAE134F}" type="presParOf" srcId="{D88E999A-8134-46BE-9247-BCC4A44D06F3}" destId="{554B49AD-047E-4B80-84E4-7911DAD347CC}" srcOrd="1" destOrd="0" presId="urn:microsoft.com/office/officeart/2008/layout/LinedList"/>
    <dgm:cxn modelId="{B853D2CD-90B5-4E98-9382-02B90F0562B5}" type="presParOf" srcId="{D88E999A-8134-46BE-9247-BCC4A44D06F3}" destId="{C715B343-3245-445F-AD66-A003E8DDDF79}" srcOrd="2" destOrd="0" presId="urn:microsoft.com/office/officeart/2008/layout/LinedList"/>
    <dgm:cxn modelId="{0A11B022-6AE8-4531-8DCD-9D4B8162C790}" type="presParOf" srcId="{982C8E1C-21DC-43D7-9B26-DB07D2FE6E40}" destId="{62D9498A-0E46-43DC-A6C0-4934D8FFC87A}" srcOrd="14" destOrd="0" presId="urn:microsoft.com/office/officeart/2008/layout/LinedList"/>
    <dgm:cxn modelId="{9EAEB531-1FB2-45E8-8522-042214CD3E0F}" type="presParOf" srcId="{982C8E1C-21DC-43D7-9B26-DB07D2FE6E40}" destId="{A95BBC58-C36B-4A00-9CFA-4752F9688BFE}" srcOrd="15" destOrd="0" presId="urn:microsoft.com/office/officeart/2008/layout/LinedList"/>
    <dgm:cxn modelId="{077B17FD-72BD-4927-A324-4F19B8838F30}" type="presParOf" srcId="{982C8E1C-21DC-43D7-9B26-DB07D2FE6E40}" destId="{188A6E4C-830D-47D8-870D-89180760BBAE}" srcOrd="16" destOrd="0" presId="urn:microsoft.com/office/officeart/2008/layout/LinedList"/>
    <dgm:cxn modelId="{39B70893-C115-4ABF-BAE9-5561BF27DB2E}" type="presParOf" srcId="{188A6E4C-830D-47D8-870D-89180760BBAE}" destId="{2F3171E7-ADDA-47FC-84A1-2BAC8F67EB86}" srcOrd="0" destOrd="0" presId="urn:microsoft.com/office/officeart/2008/layout/LinedList"/>
    <dgm:cxn modelId="{15AE4031-3DDE-4962-B2CB-B73DEE3F47DC}" type="presParOf" srcId="{188A6E4C-830D-47D8-870D-89180760BBAE}" destId="{9EB3D571-7F9D-4CCD-AB1B-F6D8B7327B9D}" srcOrd="1" destOrd="0" presId="urn:microsoft.com/office/officeart/2008/layout/LinedList"/>
    <dgm:cxn modelId="{6103ADAD-DEA9-463A-B86F-29BD8C91997B}" type="presParOf" srcId="{188A6E4C-830D-47D8-870D-89180760BBAE}" destId="{54B0D152-A884-4A97-91AD-D2FADE0C8584}" srcOrd="2" destOrd="0" presId="urn:microsoft.com/office/officeart/2008/layout/LinedList"/>
    <dgm:cxn modelId="{410DC485-A665-4897-96BA-5F83AE4EF734}" type="presParOf" srcId="{982C8E1C-21DC-43D7-9B26-DB07D2FE6E40}" destId="{0721B87A-704E-48C4-9D4A-531844790BA7}" srcOrd="17" destOrd="0" presId="urn:microsoft.com/office/officeart/2008/layout/LinedList"/>
    <dgm:cxn modelId="{081398F5-979D-4639-A1CF-118FB05F424F}" type="presParOf" srcId="{982C8E1C-21DC-43D7-9B26-DB07D2FE6E40}" destId="{A7D57F0C-5220-4FE0-863F-BED9A3C9EEFD}" srcOrd="18" destOrd="0" presId="urn:microsoft.com/office/officeart/2008/layout/LinedList"/>
    <dgm:cxn modelId="{E405DBF4-CF35-4887-8F86-E9134CE7E128}" type="presParOf" srcId="{982C8E1C-21DC-43D7-9B26-DB07D2FE6E40}" destId="{FA42F360-AB6B-413A-A42A-78D9BA431FB2}" srcOrd="19" destOrd="0" presId="urn:microsoft.com/office/officeart/2008/layout/LinedList"/>
    <dgm:cxn modelId="{1BBECE84-8F65-4EAA-9B1F-62B6B088D6E7}" type="presParOf" srcId="{FA42F360-AB6B-413A-A42A-78D9BA431FB2}" destId="{42B619F4-5682-47A6-9767-E60D3513FC8C}" srcOrd="0" destOrd="0" presId="urn:microsoft.com/office/officeart/2008/layout/LinedList"/>
    <dgm:cxn modelId="{63BDDAEA-07A8-4D38-82B3-EC6F301A70DA}" type="presParOf" srcId="{FA42F360-AB6B-413A-A42A-78D9BA431FB2}" destId="{708BAD0B-732A-420F-A454-98EC35225AB1}" srcOrd="1" destOrd="0" presId="urn:microsoft.com/office/officeart/2008/layout/LinedList"/>
    <dgm:cxn modelId="{95602BA8-280C-413D-8B7D-86C5A79D0333}" type="presParOf" srcId="{FA42F360-AB6B-413A-A42A-78D9BA431FB2}" destId="{2C991783-9A62-46B8-BFB5-94675335C6C6}" srcOrd="2" destOrd="0" presId="urn:microsoft.com/office/officeart/2008/layout/LinedList"/>
    <dgm:cxn modelId="{59090C14-BDB4-4647-8928-E060A8B6B21E}" type="presParOf" srcId="{982C8E1C-21DC-43D7-9B26-DB07D2FE6E40}" destId="{1481E468-0B48-4B89-ADE6-AC49CC47EDAE}" srcOrd="20" destOrd="0" presId="urn:microsoft.com/office/officeart/2008/layout/LinedList"/>
    <dgm:cxn modelId="{56ABB610-20EA-406C-9DFA-C4D0DF495CEB}" type="presParOf" srcId="{982C8E1C-21DC-43D7-9B26-DB07D2FE6E40}" destId="{B39B254C-1DED-4B73-83D9-B58B56A6D919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C98C0A-2432-4FCC-8B60-937E2A034824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ru-RU"/>
        </a:p>
      </dgm:t>
    </dgm:pt>
    <dgm:pt modelId="{2A47E60C-3CFE-4391-A2BC-84C6F1F859FD}">
      <dgm:prSet custT="1"/>
      <dgm:spPr/>
      <dgm:t>
        <a:bodyPr/>
        <a:lstStyle/>
        <a:p>
          <a:pPr rtl="0"/>
          <a:r>
            <a:rPr lang="ru-RU" sz="2200" b="1" u="sng" dirty="0" smtClean="0">
              <a:solidFill>
                <a:schemeClr val="accent4">
                  <a:lumMod val="60000"/>
                  <a:lumOff val="40000"/>
                </a:schemeClr>
              </a:solidFill>
            </a:rPr>
            <a:t>Отдел визитов на высшем и высоком уровнях</a:t>
          </a:r>
          <a:endParaRPr lang="ru-RU" sz="2200" u="sng" dirty="0">
            <a:solidFill>
              <a:schemeClr val="accent4">
                <a:lumMod val="60000"/>
                <a:lumOff val="40000"/>
              </a:schemeClr>
            </a:solidFill>
          </a:endParaRPr>
        </a:p>
      </dgm:t>
    </dgm:pt>
    <dgm:pt modelId="{B40B99E1-9521-45AF-80EE-0D162ECBECC6}" type="parTrans" cxnId="{B7F3938C-00D0-4AC3-A5EE-9A95F1C5723A}">
      <dgm:prSet/>
      <dgm:spPr/>
      <dgm:t>
        <a:bodyPr/>
        <a:lstStyle/>
        <a:p>
          <a:endParaRPr lang="ru-RU"/>
        </a:p>
      </dgm:t>
    </dgm:pt>
    <dgm:pt modelId="{4B1EB78B-68CA-48F5-A4F7-2CBEC80233B8}" type="sibTrans" cxnId="{B7F3938C-00D0-4AC3-A5EE-9A95F1C5723A}">
      <dgm:prSet/>
      <dgm:spPr/>
      <dgm:t>
        <a:bodyPr/>
        <a:lstStyle/>
        <a:p>
          <a:endParaRPr lang="ru-RU"/>
        </a:p>
      </dgm:t>
    </dgm:pt>
    <dgm:pt modelId="{E359168A-0BAF-4B08-B813-4557B413DFB7}">
      <dgm:prSet/>
      <dgm:spPr/>
      <dgm:t>
        <a:bodyPr/>
        <a:lstStyle/>
        <a:p>
          <a:pPr rtl="0"/>
          <a:r>
            <a:rPr lang="ru-RU" dirty="0" smtClean="0"/>
            <a:t>Обеспечивает </a:t>
          </a:r>
          <a:r>
            <a:rPr lang="ru-RU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организационно-протокольное сопровождение </a:t>
          </a:r>
          <a:r>
            <a:rPr lang="ru-RU" dirty="0" smtClean="0"/>
            <a:t>основных мероприятий, предусмотренных программами визитов в Российскую Федерацию глав зарубежных государств и правительств, министров иностранных дел, руководителей международных организаций, спецпредставителей глав государств.</a:t>
          </a:r>
          <a:endParaRPr lang="ru-RU" dirty="0"/>
        </a:p>
      </dgm:t>
    </dgm:pt>
    <dgm:pt modelId="{CB75A69F-7474-4742-A108-ECF69C86FDA0}" type="parTrans" cxnId="{BE61D119-6869-4E88-8D55-17EB9B38923E}">
      <dgm:prSet/>
      <dgm:spPr/>
      <dgm:t>
        <a:bodyPr/>
        <a:lstStyle/>
        <a:p>
          <a:endParaRPr lang="ru-RU"/>
        </a:p>
      </dgm:t>
    </dgm:pt>
    <dgm:pt modelId="{CB9D3BF8-0C55-42DD-BE47-4F5867926623}" type="sibTrans" cxnId="{BE61D119-6869-4E88-8D55-17EB9B38923E}">
      <dgm:prSet/>
      <dgm:spPr/>
      <dgm:t>
        <a:bodyPr/>
        <a:lstStyle/>
        <a:p>
          <a:endParaRPr lang="ru-RU"/>
        </a:p>
      </dgm:t>
    </dgm:pt>
    <dgm:pt modelId="{F6BC2F4A-FD76-4CB2-BD1C-9349D4432448}">
      <dgm:prSet/>
      <dgm:spPr/>
      <dgm:t>
        <a:bodyPr/>
        <a:lstStyle/>
        <a:p>
          <a:pPr rtl="0"/>
          <a:r>
            <a:rPr lang="ru-RU" dirty="0" smtClean="0"/>
            <a:t>Участвует в </a:t>
          </a:r>
          <a:r>
            <a:rPr lang="ru-RU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подготовке и проведении крупных международных мероприятий в Российской Федерации</a:t>
          </a:r>
          <a:r>
            <a:rPr lang="ru-RU" dirty="0" smtClean="0"/>
            <a:t>, на которых присутствует большое число высоких гостей из-за рубежа (празднование Победы в Великой Отечественной войне, саммиты БРИКС и ШОС и др.).</a:t>
          </a:r>
          <a:endParaRPr lang="ru-RU" dirty="0"/>
        </a:p>
      </dgm:t>
    </dgm:pt>
    <dgm:pt modelId="{0A778F0A-87CF-43DF-B4DC-B5B3230CF437}" type="parTrans" cxnId="{6E535E83-3EC0-47E9-8858-8F5ACF606992}">
      <dgm:prSet/>
      <dgm:spPr/>
      <dgm:t>
        <a:bodyPr/>
        <a:lstStyle/>
        <a:p>
          <a:endParaRPr lang="ru-RU"/>
        </a:p>
      </dgm:t>
    </dgm:pt>
    <dgm:pt modelId="{EB9A6917-302F-4CDE-BBF9-43A62AAD9097}" type="sibTrans" cxnId="{6E535E83-3EC0-47E9-8858-8F5ACF606992}">
      <dgm:prSet/>
      <dgm:spPr/>
      <dgm:t>
        <a:bodyPr/>
        <a:lstStyle/>
        <a:p>
          <a:endParaRPr lang="ru-RU"/>
        </a:p>
      </dgm:t>
    </dgm:pt>
    <dgm:pt modelId="{4254D40A-E2C9-489A-8001-5C5DCA8C0B1D}" type="pres">
      <dgm:prSet presAssocID="{DCC98C0A-2432-4FCC-8B60-937E2A03482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E19B122-226D-40EA-B55E-06D876F4A743}" type="pres">
      <dgm:prSet presAssocID="{2A47E60C-3CFE-4391-A2BC-84C6F1F859FD}" presName="thickLine" presStyleLbl="alignNode1" presStyleIdx="0" presStyleCnt="3"/>
      <dgm:spPr/>
    </dgm:pt>
    <dgm:pt modelId="{E40F7148-D026-480A-90AF-0F99C0CD2676}" type="pres">
      <dgm:prSet presAssocID="{2A47E60C-3CFE-4391-A2BC-84C6F1F859FD}" presName="horz1" presStyleCnt="0"/>
      <dgm:spPr/>
    </dgm:pt>
    <dgm:pt modelId="{6BF501A2-58FE-4866-8038-063C4DF585B5}" type="pres">
      <dgm:prSet presAssocID="{2A47E60C-3CFE-4391-A2BC-84C6F1F859FD}" presName="tx1" presStyleLbl="revTx" presStyleIdx="0" presStyleCnt="3"/>
      <dgm:spPr/>
      <dgm:t>
        <a:bodyPr/>
        <a:lstStyle/>
        <a:p>
          <a:endParaRPr lang="ru-RU"/>
        </a:p>
      </dgm:t>
    </dgm:pt>
    <dgm:pt modelId="{ACC754E5-2ECC-4B26-85CC-C80478F3F891}" type="pres">
      <dgm:prSet presAssocID="{2A47E60C-3CFE-4391-A2BC-84C6F1F859FD}" presName="vert1" presStyleCnt="0"/>
      <dgm:spPr/>
    </dgm:pt>
    <dgm:pt modelId="{4531501A-85A6-498F-A5F3-7E90C9997234}" type="pres">
      <dgm:prSet presAssocID="{E359168A-0BAF-4B08-B813-4557B413DFB7}" presName="thickLine" presStyleLbl="alignNode1" presStyleIdx="1" presStyleCnt="3"/>
      <dgm:spPr/>
    </dgm:pt>
    <dgm:pt modelId="{86162BFE-0D8D-440C-B54E-38A1BB5B53BE}" type="pres">
      <dgm:prSet presAssocID="{E359168A-0BAF-4B08-B813-4557B413DFB7}" presName="horz1" presStyleCnt="0"/>
      <dgm:spPr/>
    </dgm:pt>
    <dgm:pt modelId="{09ED919F-D770-4494-A5CF-1ED479E04F3F}" type="pres">
      <dgm:prSet presAssocID="{E359168A-0BAF-4B08-B813-4557B413DFB7}" presName="tx1" presStyleLbl="revTx" presStyleIdx="1" presStyleCnt="3"/>
      <dgm:spPr/>
      <dgm:t>
        <a:bodyPr/>
        <a:lstStyle/>
        <a:p>
          <a:endParaRPr lang="ru-RU"/>
        </a:p>
      </dgm:t>
    </dgm:pt>
    <dgm:pt modelId="{3F03EFFD-AEB1-4AD2-9856-31B75D9EBB36}" type="pres">
      <dgm:prSet presAssocID="{E359168A-0BAF-4B08-B813-4557B413DFB7}" presName="vert1" presStyleCnt="0"/>
      <dgm:spPr/>
    </dgm:pt>
    <dgm:pt modelId="{3A291069-F571-4709-B49D-97EED0D6408C}" type="pres">
      <dgm:prSet presAssocID="{F6BC2F4A-FD76-4CB2-BD1C-9349D4432448}" presName="thickLine" presStyleLbl="alignNode1" presStyleIdx="2" presStyleCnt="3"/>
      <dgm:spPr/>
    </dgm:pt>
    <dgm:pt modelId="{226DE8F2-A13F-41D2-B2A7-A3BD6B5AFA74}" type="pres">
      <dgm:prSet presAssocID="{F6BC2F4A-FD76-4CB2-BD1C-9349D4432448}" presName="horz1" presStyleCnt="0"/>
      <dgm:spPr/>
    </dgm:pt>
    <dgm:pt modelId="{590D3131-F564-4250-8113-05D35D02D25B}" type="pres">
      <dgm:prSet presAssocID="{F6BC2F4A-FD76-4CB2-BD1C-9349D4432448}" presName="tx1" presStyleLbl="revTx" presStyleIdx="2" presStyleCnt="3"/>
      <dgm:spPr/>
      <dgm:t>
        <a:bodyPr/>
        <a:lstStyle/>
        <a:p>
          <a:endParaRPr lang="ru-RU"/>
        </a:p>
      </dgm:t>
    </dgm:pt>
    <dgm:pt modelId="{EDAD2824-5640-4353-8113-AC48DD910E58}" type="pres">
      <dgm:prSet presAssocID="{F6BC2F4A-FD76-4CB2-BD1C-9349D4432448}" presName="vert1" presStyleCnt="0"/>
      <dgm:spPr/>
    </dgm:pt>
  </dgm:ptLst>
  <dgm:cxnLst>
    <dgm:cxn modelId="{29F8414B-00E0-4585-89BB-5A1624B582FA}" type="presOf" srcId="{DCC98C0A-2432-4FCC-8B60-937E2A034824}" destId="{4254D40A-E2C9-489A-8001-5C5DCA8C0B1D}" srcOrd="0" destOrd="0" presId="urn:microsoft.com/office/officeart/2008/layout/LinedList"/>
    <dgm:cxn modelId="{32024CA7-C87D-473A-863D-3FC7626389B4}" type="presOf" srcId="{E359168A-0BAF-4B08-B813-4557B413DFB7}" destId="{09ED919F-D770-4494-A5CF-1ED479E04F3F}" srcOrd="0" destOrd="0" presId="urn:microsoft.com/office/officeart/2008/layout/LinedList"/>
    <dgm:cxn modelId="{99AC6C4D-F96D-421E-9502-31540A90C1BA}" type="presOf" srcId="{2A47E60C-3CFE-4391-A2BC-84C6F1F859FD}" destId="{6BF501A2-58FE-4866-8038-063C4DF585B5}" srcOrd="0" destOrd="0" presId="urn:microsoft.com/office/officeart/2008/layout/LinedList"/>
    <dgm:cxn modelId="{A9334C9E-72A1-4A12-A54A-9C9D78AD6738}" type="presOf" srcId="{F6BC2F4A-FD76-4CB2-BD1C-9349D4432448}" destId="{590D3131-F564-4250-8113-05D35D02D25B}" srcOrd="0" destOrd="0" presId="urn:microsoft.com/office/officeart/2008/layout/LinedList"/>
    <dgm:cxn modelId="{BE61D119-6869-4E88-8D55-17EB9B38923E}" srcId="{DCC98C0A-2432-4FCC-8B60-937E2A034824}" destId="{E359168A-0BAF-4B08-B813-4557B413DFB7}" srcOrd="1" destOrd="0" parTransId="{CB75A69F-7474-4742-A108-ECF69C86FDA0}" sibTransId="{CB9D3BF8-0C55-42DD-BE47-4F5867926623}"/>
    <dgm:cxn modelId="{6E535E83-3EC0-47E9-8858-8F5ACF606992}" srcId="{DCC98C0A-2432-4FCC-8B60-937E2A034824}" destId="{F6BC2F4A-FD76-4CB2-BD1C-9349D4432448}" srcOrd="2" destOrd="0" parTransId="{0A778F0A-87CF-43DF-B4DC-B5B3230CF437}" sibTransId="{EB9A6917-302F-4CDE-BBF9-43A62AAD9097}"/>
    <dgm:cxn modelId="{B7F3938C-00D0-4AC3-A5EE-9A95F1C5723A}" srcId="{DCC98C0A-2432-4FCC-8B60-937E2A034824}" destId="{2A47E60C-3CFE-4391-A2BC-84C6F1F859FD}" srcOrd="0" destOrd="0" parTransId="{B40B99E1-9521-45AF-80EE-0D162ECBECC6}" sibTransId="{4B1EB78B-68CA-48F5-A4F7-2CBEC80233B8}"/>
    <dgm:cxn modelId="{247EB6C1-776F-4B9F-8540-E6703D4961C4}" type="presParOf" srcId="{4254D40A-E2C9-489A-8001-5C5DCA8C0B1D}" destId="{AE19B122-226D-40EA-B55E-06D876F4A743}" srcOrd="0" destOrd="0" presId="urn:microsoft.com/office/officeart/2008/layout/LinedList"/>
    <dgm:cxn modelId="{A59EB10C-69E8-4BFF-BDA3-3001015D7B53}" type="presParOf" srcId="{4254D40A-E2C9-489A-8001-5C5DCA8C0B1D}" destId="{E40F7148-D026-480A-90AF-0F99C0CD2676}" srcOrd="1" destOrd="0" presId="urn:microsoft.com/office/officeart/2008/layout/LinedList"/>
    <dgm:cxn modelId="{0B1C7D0F-E682-4BBB-BE95-792C515DA2F6}" type="presParOf" srcId="{E40F7148-D026-480A-90AF-0F99C0CD2676}" destId="{6BF501A2-58FE-4866-8038-063C4DF585B5}" srcOrd="0" destOrd="0" presId="urn:microsoft.com/office/officeart/2008/layout/LinedList"/>
    <dgm:cxn modelId="{68D2A539-A505-4A43-A1DD-7766DB29FBF9}" type="presParOf" srcId="{E40F7148-D026-480A-90AF-0F99C0CD2676}" destId="{ACC754E5-2ECC-4B26-85CC-C80478F3F891}" srcOrd="1" destOrd="0" presId="urn:microsoft.com/office/officeart/2008/layout/LinedList"/>
    <dgm:cxn modelId="{BAD08267-C4CE-418B-BD90-02416346F90A}" type="presParOf" srcId="{4254D40A-E2C9-489A-8001-5C5DCA8C0B1D}" destId="{4531501A-85A6-498F-A5F3-7E90C9997234}" srcOrd="2" destOrd="0" presId="urn:microsoft.com/office/officeart/2008/layout/LinedList"/>
    <dgm:cxn modelId="{C4C50ECE-24BF-40A1-8BF1-D99F56448D77}" type="presParOf" srcId="{4254D40A-E2C9-489A-8001-5C5DCA8C0B1D}" destId="{86162BFE-0D8D-440C-B54E-38A1BB5B53BE}" srcOrd="3" destOrd="0" presId="urn:microsoft.com/office/officeart/2008/layout/LinedList"/>
    <dgm:cxn modelId="{DB764562-7B9F-4636-8F81-F7A251736BAF}" type="presParOf" srcId="{86162BFE-0D8D-440C-B54E-38A1BB5B53BE}" destId="{09ED919F-D770-4494-A5CF-1ED479E04F3F}" srcOrd="0" destOrd="0" presId="urn:microsoft.com/office/officeart/2008/layout/LinedList"/>
    <dgm:cxn modelId="{390C8CAD-6CCC-4387-A062-B68D43D8022F}" type="presParOf" srcId="{86162BFE-0D8D-440C-B54E-38A1BB5B53BE}" destId="{3F03EFFD-AEB1-4AD2-9856-31B75D9EBB36}" srcOrd="1" destOrd="0" presId="urn:microsoft.com/office/officeart/2008/layout/LinedList"/>
    <dgm:cxn modelId="{F4E8E530-518B-4135-ACA1-722D2C7CF841}" type="presParOf" srcId="{4254D40A-E2C9-489A-8001-5C5DCA8C0B1D}" destId="{3A291069-F571-4709-B49D-97EED0D6408C}" srcOrd="4" destOrd="0" presId="urn:microsoft.com/office/officeart/2008/layout/LinedList"/>
    <dgm:cxn modelId="{B0E001B8-EFD6-4979-9EDD-2094276B4CFB}" type="presParOf" srcId="{4254D40A-E2C9-489A-8001-5C5DCA8C0B1D}" destId="{226DE8F2-A13F-41D2-B2A7-A3BD6B5AFA74}" srcOrd="5" destOrd="0" presId="urn:microsoft.com/office/officeart/2008/layout/LinedList"/>
    <dgm:cxn modelId="{C3039D52-82C7-40A3-9C71-23AF296942F8}" type="presParOf" srcId="{226DE8F2-A13F-41D2-B2A7-A3BD6B5AFA74}" destId="{590D3131-F564-4250-8113-05D35D02D25B}" srcOrd="0" destOrd="0" presId="urn:microsoft.com/office/officeart/2008/layout/LinedList"/>
    <dgm:cxn modelId="{6EF7547D-2C79-49E1-9681-259EE23099EC}" type="presParOf" srcId="{226DE8F2-A13F-41D2-B2A7-A3BD6B5AFA74}" destId="{EDAD2824-5640-4353-8113-AC48DD910E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78C13A-9307-43B6-BA82-C8979E4B0F40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926C2BE4-A45D-41D6-8DCB-CCB683154D5F}">
      <dgm:prSet/>
      <dgm:spPr/>
      <dgm:t>
        <a:bodyPr/>
        <a:lstStyle/>
        <a:p>
          <a:pPr rtl="0"/>
          <a:r>
            <a:rPr lang="ru-RU" b="1" u="sng" dirty="0" smtClean="0">
              <a:solidFill>
                <a:schemeClr val="accent4">
                  <a:lumMod val="60000"/>
                  <a:lumOff val="40000"/>
                </a:schemeClr>
              </a:solidFill>
            </a:rPr>
            <a:t>Отдел информационно-представительской работы</a:t>
          </a:r>
          <a:endParaRPr lang="ru-RU" dirty="0">
            <a:solidFill>
              <a:schemeClr val="accent4">
                <a:lumMod val="60000"/>
                <a:lumOff val="40000"/>
              </a:schemeClr>
            </a:solidFill>
          </a:endParaRPr>
        </a:p>
      </dgm:t>
    </dgm:pt>
    <dgm:pt modelId="{1025053D-6F66-4087-B7AF-BD225E966445}" type="parTrans" cxnId="{55C273A8-ACB1-4A8F-9920-F2E8516EF1E3}">
      <dgm:prSet/>
      <dgm:spPr/>
      <dgm:t>
        <a:bodyPr/>
        <a:lstStyle/>
        <a:p>
          <a:endParaRPr lang="ru-RU"/>
        </a:p>
      </dgm:t>
    </dgm:pt>
    <dgm:pt modelId="{B688E23C-93E5-465C-9429-96C6873E8998}" type="sibTrans" cxnId="{55C273A8-ACB1-4A8F-9920-F2E8516EF1E3}">
      <dgm:prSet/>
      <dgm:spPr/>
      <dgm:t>
        <a:bodyPr/>
        <a:lstStyle/>
        <a:p>
          <a:endParaRPr lang="ru-RU"/>
        </a:p>
      </dgm:t>
    </dgm:pt>
    <dgm:pt modelId="{72A77256-ADE8-4697-A807-B4862F3166D9}">
      <dgm:prSet custT="1"/>
      <dgm:spPr/>
      <dgm:t>
        <a:bodyPr/>
        <a:lstStyle/>
        <a:p>
          <a:pPr rtl="0"/>
          <a:r>
            <a:rPr lang="ru-RU" sz="1600" dirty="0" smtClean="0"/>
            <a:t>Участвует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подготовке и проведении протокольных мероприятий </a:t>
          </a:r>
          <a:r>
            <a:rPr lang="ru-RU" sz="1600" dirty="0" smtClean="0"/>
            <a:t>от имени российского руководства.</a:t>
          </a:r>
          <a:endParaRPr lang="ru-RU" sz="1600" dirty="0"/>
        </a:p>
      </dgm:t>
    </dgm:pt>
    <dgm:pt modelId="{9198B2F7-C586-4AA3-8FA0-49C97DFC7532}" type="parTrans" cxnId="{DD5C2AF9-F9B6-4E68-9F4D-3AA616088FB8}">
      <dgm:prSet/>
      <dgm:spPr/>
      <dgm:t>
        <a:bodyPr/>
        <a:lstStyle/>
        <a:p>
          <a:endParaRPr lang="ru-RU"/>
        </a:p>
      </dgm:t>
    </dgm:pt>
    <dgm:pt modelId="{20776D70-9264-4F07-972A-5404EE3129C8}" type="sibTrans" cxnId="{DD5C2AF9-F9B6-4E68-9F4D-3AA616088FB8}">
      <dgm:prSet/>
      <dgm:spPr/>
      <dgm:t>
        <a:bodyPr/>
        <a:lstStyle/>
        <a:p>
          <a:endParaRPr lang="ru-RU"/>
        </a:p>
      </dgm:t>
    </dgm:pt>
    <dgm:pt modelId="{5D15278D-1A76-4FFD-A2A4-4AF428ADF56E}">
      <dgm:prSet custT="1"/>
      <dgm:spPr/>
      <dgm:t>
        <a:bodyPr/>
        <a:lstStyle/>
        <a:p>
          <a:pPr rtl="0"/>
          <a:r>
            <a:rPr lang="ru-RU" sz="1500" dirty="0" smtClean="0"/>
            <a:t>Обеспечивает протокольные мероприятия от имени руководства МИД России </a:t>
          </a:r>
          <a:r>
            <a:rPr lang="ru-RU" sz="15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делегаций во главе с заместителями руководителей внешнеполитических ведомств иностранных государств </a:t>
          </a:r>
          <a:r>
            <a:rPr lang="ru-RU" sz="1500" dirty="0" smtClean="0"/>
            <a:t>и международных организаций, готовит мероприятия от имени Министра с участием его зарубежных коллег, а также приемов от его имени.</a:t>
          </a:r>
          <a:endParaRPr lang="ru-RU" sz="1500" dirty="0"/>
        </a:p>
      </dgm:t>
    </dgm:pt>
    <dgm:pt modelId="{3DDFD4AF-041A-41EE-B0BC-DDC54566B6C2}" type="parTrans" cxnId="{844E9023-4DD3-4A5C-BB22-A860FA141F16}">
      <dgm:prSet/>
      <dgm:spPr/>
      <dgm:t>
        <a:bodyPr/>
        <a:lstStyle/>
        <a:p>
          <a:endParaRPr lang="ru-RU"/>
        </a:p>
      </dgm:t>
    </dgm:pt>
    <dgm:pt modelId="{17582176-3E84-40EA-BC20-6F0CCE749C45}" type="sibTrans" cxnId="{844E9023-4DD3-4A5C-BB22-A860FA141F16}">
      <dgm:prSet/>
      <dgm:spPr/>
      <dgm:t>
        <a:bodyPr/>
        <a:lstStyle/>
        <a:p>
          <a:endParaRPr lang="ru-RU"/>
        </a:p>
      </dgm:t>
    </dgm:pt>
    <dgm:pt modelId="{2F7A020A-85DB-4352-B0CB-8CACBDB4E037}">
      <dgm:prSet custT="1"/>
      <dgm:spPr/>
      <dgm:t>
        <a:bodyPr/>
        <a:lstStyle/>
        <a:p>
          <a:pPr rtl="0"/>
          <a:r>
            <a:rPr lang="ru-RU" sz="1600" dirty="0" smtClean="0"/>
            <a:t>Участвует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подготовке ознакомительных поездок </a:t>
          </a:r>
          <a:r>
            <a:rPr lang="ru-RU" sz="1600" dirty="0" smtClean="0"/>
            <a:t>глав дипломатических миссий иностранных государств в субъекты Российской Федерации.</a:t>
          </a:r>
          <a:endParaRPr lang="ru-RU" sz="1600" dirty="0"/>
        </a:p>
      </dgm:t>
    </dgm:pt>
    <dgm:pt modelId="{C9CB2B3E-735C-4E56-84B2-59BBBA0C910B}" type="parTrans" cxnId="{F2FA5FB8-0DC5-46B1-848D-47F83B4912F4}">
      <dgm:prSet/>
      <dgm:spPr/>
      <dgm:t>
        <a:bodyPr/>
        <a:lstStyle/>
        <a:p>
          <a:endParaRPr lang="ru-RU"/>
        </a:p>
      </dgm:t>
    </dgm:pt>
    <dgm:pt modelId="{FC590FBD-A924-4F21-A9EA-D2FB2EA9F1BF}" type="sibTrans" cxnId="{F2FA5FB8-0DC5-46B1-848D-47F83B4912F4}">
      <dgm:prSet/>
      <dgm:spPr/>
      <dgm:t>
        <a:bodyPr/>
        <a:lstStyle/>
        <a:p>
          <a:endParaRPr lang="ru-RU"/>
        </a:p>
      </dgm:t>
    </dgm:pt>
    <dgm:pt modelId="{4986C9F9-DAA9-4F02-9324-9BD471A23C81}">
      <dgm:prSet custT="1"/>
      <dgm:spPr/>
      <dgm:t>
        <a:bodyPr/>
        <a:lstStyle/>
        <a:p>
          <a:pPr rtl="0"/>
          <a:r>
            <a:rPr lang="ru-RU" sz="1600" dirty="0" smtClean="0"/>
            <a:t>Приглашает послов и дипломатических сотрудников посольств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различные мероприятия, организуемые руководством</a:t>
          </a:r>
          <a:r>
            <a:rPr lang="ru-RU" sz="1600" dirty="0" smtClean="0"/>
            <a:t> Российской Федерации и руководством Министерства.</a:t>
          </a:r>
          <a:endParaRPr lang="ru-RU" sz="1600" dirty="0"/>
        </a:p>
      </dgm:t>
    </dgm:pt>
    <dgm:pt modelId="{510FF29A-7C5E-406A-BF73-362A71F4ED90}" type="parTrans" cxnId="{D21ADFD6-D47B-4E67-963B-C229D3717BED}">
      <dgm:prSet/>
      <dgm:spPr/>
      <dgm:t>
        <a:bodyPr/>
        <a:lstStyle/>
        <a:p>
          <a:endParaRPr lang="ru-RU"/>
        </a:p>
      </dgm:t>
    </dgm:pt>
    <dgm:pt modelId="{994526EC-8EFE-4769-8482-E920D8DB8E14}" type="sibTrans" cxnId="{D21ADFD6-D47B-4E67-963B-C229D3717BED}">
      <dgm:prSet/>
      <dgm:spPr/>
      <dgm:t>
        <a:bodyPr/>
        <a:lstStyle/>
        <a:p>
          <a:endParaRPr lang="ru-RU"/>
        </a:p>
      </dgm:t>
    </dgm:pt>
    <dgm:pt modelId="{DB3254B0-5522-4A99-A343-BE0485743E88}">
      <dgm:prSet custT="1"/>
      <dgm:spPr/>
      <dgm:t>
        <a:bodyPr/>
        <a:lstStyle/>
        <a:p>
          <a:pPr rtl="0"/>
          <a:r>
            <a:rPr lang="ru-RU" sz="1600" dirty="0" smtClean="0"/>
            <a:t>Оформляет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верительные и отзывные грамоты </a:t>
          </a:r>
          <a:r>
            <a:rPr lang="ru-RU" sz="1600" dirty="0" smtClean="0"/>
            <a:t>послов Российской Федерации за рубежом.</a:t>
          </a:r>
          <a:endParaRPr lang="ru-RU" sz="1600" dirty="0"/>
        </a:p>
      </dgm:t>
    </dgm:pt>
    <dgm:pt modelId="{CA171D15-2847-4A29-A58A-44AD7F5E23E2}" type="parTrans" cxnId="{F7A246A3-35C0-48F9-B377-DEDB91146C57}">
      <dgm:prSet/>
      <dgm:spPr/>
      <dgm:t>
        <a:bodyPr/>
        <a:lstStyle/>
        <a:p>
          <a:endParaRPr lang="ru-RU"/>
        </a:p>
      </dgm:t>
    </dgm:pt>
    <dgm:pt modelId="{835B613B-2254-4325-9333-A424ACD1E844}" type="sibTrans" cxnId="{F7A246A3-35C0-48F9-B377-DEDB91146C57}">
      <dgm:prSet/>
      <dgm:spPr/>
      <dgm:t>
        <a:bodyPr/>
        <a:lstStyle/>
        <a:p>
          <a:endParaRPr lang="ru-RU"/>
        </a:p>
      </dgm:t>
    </dgm:pt>
    <dgm:pt modelId="{E9E80202-BA1D-4E80-B52A-4B09935C1829}">
      <dgm:prSet custT="1"/>
      <dgm:spPr/>
      <dgm:t>
        <a:bodyPr/>
        <a:lstStyle/>
        <a:p>
          <a:pPr rtl="0"/>
          <a:r>
            <a:rPr lang="ru-RU" sz="1500" dirty="0" smtClean="0"/>
            <a:t>Осуществляет во взаимодействии с МВД, Минобороны, ФМС, ФНС, ФССП России </a:t>
          </a:r>
          <a:r>
            <a:rPr lang="ru-RU" sz="15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миграционный учет сотрудников посольств иностранных государств</a:t>
          </a:r>
          <a:r>
            <a:rPr lang="ru-RU" sz="1500" dirty="0" smtClean="0"/>
            <a:t>, должностных лиц международных организаций и их представительств, членов семей и их аккредитацию (оформление дипломатических, служебных карточек и удостоверений). </a:t>
          </a:r>
          <a:endParaRPr lang="ru-RU" sz="1500" dirty="0"/>
        </a:p>
      </dgm:t>
    </dgm:pt>
    <dgm:pt modelId="{CCB0C604-3B96-4ED0-A9D0-7D433778B658}" type="parTrans" cxnId="{5C224DF7-AEDC-475A-95BE-57946CC01D16}">
      <dgm:prSet/>
      <dgm:spPr/>
      <dgm:t>
        <a:bodyPr/>
        <a:lstStyle/>
        <a:p>
          <a:endParaRPr lang="ru-RU"/>
        </a:p>
      </dgm:t>
    </dgm:pt>
    <dgm:pt modelId="{B3FC482A-4DA3-4C14-B625-6C2F97CDBD84}" type="sibTrans" cxnId="{5C224DF7-AEDC-475A-95BE-57946CC01D16}">
      <dgm:prSet/>
      <dgm:spPr/>
      <dgm:t>
        <a:bodyPr/>
        <a:lstStyle/>
        <a:p>
          <a:endParaRPr lang="ru-RU"/>
        </a:p>
      </dgm:t>
    </dgm:pt>
    <dgm:pt modelId="{800C413A-6BB8-4513-A7CA-ABE2B00D9281}">
      <dgm:prSet custT="1"/>
      <dgm:spPr/>
      <dgm:t>
        <a:bodyPr/>
        <a:lstStyle/>
        <a:p>
          <a:pPr rtl="0"/>
          <a:r>
            <a:rPr lang="ru-RU" sz="1600" dirty="0" smtClean="0"/>
            <a:t>Участвует совместно со структурными подразделениями Министерства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работе по подготовке проектов телеграмм</a:t>
          </a:r>
          <a:r>
            <a:rPr lang="ru-RU" sz="1600" dirty="0" smtClean="0"/>
            <a:t> от имени руководства Российской Федерации.</a:t>
          </a:r>
          <a:endParaRPr lang="ru-RU" sz="1600" dirty="0"/>
        </a:p>
      </dgm:t>
    </dgm:pt>
    <dgm:pt modelId="{7B39D04D-9BA7-4C80-B93E-12D55CBC733F}" type="parTrans" cxnId="{08022134-0A26-4DD0-99CA-91276DFF312E}">
      <dgm:prSet/>
      <dgm:spPr/>
      <dgm:t>
        <a:bodyPr/>
        <a:lstStyle/>
        <a:p>
          <a:endParaRPr lang="ru-RU"/>
        </a:p>
      </dgm:t>
    </dgm:pt>
    <dgm:pt modelId="{315DB660-E883-42B0-9791-6DA0C8745B6E}" type="sibTrans" cxnId="{08022134-0A26-4DD0-99CA-91276DFF312E}">
      <dgm:prSet/>
      <dgm:spPr/>
      <dgm:t>
        <a:bodyPr/>
        <a:lstStyle/>
        <a:p>
          <a:endParaRPr lang="ru-RU"/>
        </a:p>
      </dgm:t>
    </dgm:pt>
    <dgm:pt modelId="{AD94F3A0-5F14-4934-A1C5-ECCDE3B61D00}">
      <dgm:prSet custT="1"/>
      <dgm:spPr/>
      <dgm:t>
        <a:bodyPr/>
        <a:lstStyle/>
        <a:p>
          <a:pPr rtl="0"/>
          <a:r>
            <a:rPr lang="ru-RU" sz="1600" dirty="0" smtClean="0"/>
            <a:t>Ведет</a:t>
          </a:r>
          <a:r>
            <a:rPr lang="ru-RU" sz="1100" dirty="0" smtClean="0"/>
            <a:t>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статистику поступивших от зарубежных официальных лиц писем</a:t>
          </a:r>
          <a:r>
            <a:rPr lang="ru-RU" sz="1600" dirty="0" smtClean="0"/>
            <a:t>, посланий и телеграмм протокольного характера с поздравлениями, соболезнованиями и т.д.</a:t>
          </a:r>
          <a:endParaRPr lang="ru-RU" sz="1600" dirty="0"/>
        </a:p>
      </dgm:t>
    </dgm:pt>
    <dgm:pt modelId="{17C7D287-BAF1-448E-B794-14A77AA3AB80}" type="parTrans" cxnId="{A1931B61-7CCB-4484-B0C8-DED6A1E8F695}">
      <dgm:prSet/>
      <dgm:spPr/>
      <dgm:t>
        <a:bodyPr/>
        <a:lstStyle/>
        <a:p>
          <a:endParaRPr lang="ru-RU"/>
        </a:p>
      </dgm:t>
    </dgm:pt>
    <dgm:pt modelId="{B0202375-48A3-43AE-9CF6-719278B23317}" type="sibTrans" cxnId="{A1931B61-7CCB-4484-B0C8-DED6A1E8F695}">
      <dgm:prSet/>
      <dgm:spPr/>
      <dgm:t>
        <a:bodyPr/>
        <a:lstStyle/>
        <a:p>
          <a:endParaRPr lang="ru-RU"/>
        </a:p>
      </dgm:t>
    </dgm:pt>
    <dgm:pt modelId="{21BDBB50-50BA-4F6E-B426-A9C81F471EA5}">
      <dgm:prSet custT="1"/>
      <dgm:spPr/>
      <dgm:t>
        <a:bodyPr/>
        <a:lstStyle/>
        <a:p>
          <a:pPr rtl="0"/>
          <a:r>
            <a:rPr lang="ru-RU" sz="1600" dirty="0" smtClean="0"/>
            <a:t>Ведет списки глав государств, правительств, министров иностранных дел зарубежных стран и руководителей международных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организаций для направления телеграмм протокольного характера</a:t>
          </a:r>
          <a:r>
            <a:rPr lang="ru-RU" sz="1600" dirty="0" smtClean="0"/>
            <a:t>.</a:t>
          </a:r>
          <a:endParaRPr lang="ru-RU" sz="1600" dirty="0"/>
        </a:p>
      </dgm:t>
    </dgm:pt>
    <dgm:pt modelId="{41F27BB3-DA82-42B8-8A66-6FA51FAFF37E}" type="parTrans" cxnId="{EBA282CF-2E26-4450-8D24-FEF1F148F287}">
      <dgm:prSet/>
      <dgm:spPr/>
      <dgm:t>
        <a:bodyPr/>
        <a:lstStyle/>
        <a:p>
          <a:endParaRPr lang="ru-RU"/>
        </a:p>
      </dgm:t>
    </dgm:pt>
    <dgm:pt modelId="{F6F5BA6D-22E1-429D-9245-7C954A1D1AF4}" type="sibTrans" cxnId="{EBA282CF-2E26-4450-8D24-FEF1F148F287}">
      <dgm:prSet/>
      <dgm:spPr/>
      <dgm:t>
        <a:bodyPr/>
        <a:lstStyle/>
        <a:p>
          <a:endParaRPr lang="ru-RU"/>
        </a:p>
      </dgm:t>
    </dgm:pt>
    <dgm:pt modelId="{386F3577-9D51-4192-8FA8-B2756718D5B4}">
      <dgm:prSet custT="1"/>
      <dgm:spPr/>
      <dgm:t>
        <a:bodyPr/>
        <a:lstStyle/>
        <a:p>
          <a:pPr rtl="0"/>
          <a:r>
            <a:rPr lang="ru-RU" sz="1600" dirty="0" smtClean="0"/>
            <a:t>Составляет ежемесячно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дипломатический календарь </a:t>
          </a:r>
          <a:r>
            <a:rPr lang="ru-RU" sz="1600" dirty="0" smtClean="0"/>
            <a:t>знаменательных дат и важных событий.</a:t>
          </a:r>
          <a:endParaRPr lang="ru-RU" sz="1600" dirty="0"/>
        </a:p>
      </dgm:t>
    </dgm:pt>
    <dgm:pt modelId="{72A8A890-4DDF-404D-9EE5-6BE5A550694E}" type="parTrans" cxnId="{35CD7683-1F71-49EB-B5B5-81D6A7080949}">
      <dgm:prSet/>
      <dgm:spPr/>
      <dgm:t>
        <a:bodyPr/>
        <a:lstStyle/>
        <a:p>
          <a:endParaRPr lang="ru-RU"/>
        </a:p>
      </dgm:t>
    </dgm:pt>
    <dgm:pt modelId="{76039B7A-779F-4567-B904-7A3E3162EC7E}" type="sibTrans" cxnId="{35CD7683-1F71-49EB-B5B5-81D6A7080949}">
      <dgm:prSet/>
      <dgm:spPr/>
      <dgm:t>
        <a:bodyPr/>
        <a:lstStyle/>
        <a:p>
          <a:endParaRPr lang="ru-RU"/>
        </a:p>
      </dgm:t>
    </dgm:pt>
    <dgm:pt modelId="{7C4CB047-7FA3-4545-B135-A614DA7E94E3}">
      <dgm:prSet custT="1"/>
      <dgm:spPr/>
      <dgm:t>
        <a:bodyPr/>
        <a:lstStyle/>
        <a:p>
          <a:pPr rtl="0"/>
          <a:r>
            <a:rPr lang="ru-RU" sz="1600" dirty="0" smtClean="0"/>
            <a:t>Издает </a:t>
          </a:r>
          <a:r>
            <a:rPr lang="ru-RU" sz="16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ежегодный справочник </a:t>
          </a:r>
          <a:r>
            <a:rPr lang="ru-RU" sz="1600" dirty="0" smtClean="0"/>
            <a:t>«Дипломатический корпус в Москве».</a:t>
          </a:r>
          <a:endParaRPr lang="ru-RU" sz="1600" dirty="0"/>
        </a:p>
      </dgm:t>
    </dgm:pt>
    <dgm:pt modelId="{04E65EE3-24A9-46AE-8643-AD8DA449C244}" type="parTrans" cxnId="{3AC8F25F-3EE2-4897-A05C-E07C6E6A2C8E}">
      <dgm:prSet/>
      <dgm:spPr/>
      <dgm:t>
        <a:bodyPr/>
        <a:lstStyle/>
        <a:p>
          <a:endParaRPr lang="ru-RU"/>
        </a:p>
      </dgm:t>
    </dgm:pt>
    <dgm:pt modelId="{30190D94-0375-41AC-A57A-D64F9F0E9CF6}" type="sibTrans" cxnId="{3AC8F25F-3EE2-4897-A05C-E07C6E6A2C8E}">
      <dgm:prSet/>
      <dgm:spPr/>
      <dgm:t>
        <a:bodyPr/>
        <a:lstStyle/>
        <a:p>
          <a:endParaRPr lang="ru-RU"/>
        </a:p>
      </dgm:t>
    </dgm:pt>
    <dgm:pt modelId="{0A27905F-06A2-419B-9352-495B9B03D36C}" type="pres">
      <dgm:prSet presAssocID="{C378C13A-9307-43B6-BA82-C8979E4B0F4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DF2B583-196D-4658-BD55-C5FBDECDAF6D}" type="pres">
      <dgm:prSet presAssocID="{926C2BE4-A45D-41D6-8DCB-CCB683154D5F}" presName="thickLine" presStyleLbl="alignNode1" presStyleIdx="0" presStyleCnt="1"/>
      <dgm:spPr/>
    </dgm:pt>
    <dgm:pt modelId="{51DCC48E-B8CF-4124-9D85-262C3D192E20}" type="pres">
      <dgm:prSet presAssocID="{926C2BE4-A45D-41D6-8DCB-CCB683154D5F}" presName="horz1" presStyleCnt="0"/>
      <dgm:spPr/>
    </dgm:pt>
    <dgm:pt modelId="{03A219B8-3321-44B6-8C94-E2C955C01601}" type="pres">
      <dgm:prSet presAssocID="{926C2BE4-A45D-41D6-8DCB-CCB683154D5F}" presName="tx1" presStyleLbl="revTx" presStyleIdx="0" presStyleCnt="12" custScaleX="88447"/>
      <dgm:spPr/>
      <dgm:t>
        <a:bodyPr/>
        <a:lstStyle/>
        <a:p>
          <a:endParaRPr lang="ru-RU"/>
        </a:p>
      </dgm:t>
    </dgm:pt>
    <dgm:pt modelId="{647AF4A7-2B33-4D46-901B-2C1E366DC518}" type="pres">
      <dgm:prSet presAssocID="{926C2BE4-A45D-41D6-8DCB-CCB683154D5F}" presName="vert1" presStyleCnt="0"/>
      <dgm:spPr/>
    </dgm:pt>
    <dgm:pt modelId="{8D451140-CE81-4BC3-A417-42C037ADDE3F}" type="pres">
      <dgm:prSet presAssocID="{72A77256-ADE8-4697-A807-B4862F3166D9}" presName="vertSpace2a" presStyleCnt="0"/>
      <dgm:spPr/>
    </dgm:pt>
    <dgm:pt modelId="{27E77F37-20C2-4432-8112-3A86AFD2A54E}" type="pres">
      <dgm:prSet presAssocID="{72A77256-ADE8-4697-A807-B4862F3166D9}" presName="horz2" presStyleCnt="0"/>
      <dgm:spPr/>
    </dgm:pt>
    <dgm:pt modelId="{FAFD6FA3-5EE0-4779-BB91-4C1D28889CCA}" type="pres">
      <dgm:prSet presAssocID="{72A77256-ADE8-4697-A807-B4862F3166D9}" presName="horzSpace2" presStyleCnt="0"/>
      <dgm:spPr/>
    </dgm:pt>
    <dgm:pt modelId="{03B248EF-1263-4F55-AC3B-361A7250C227}" type="pres">
      <dgm:prSet presAssocID="{72A77256-ADE8-4697-A807-B4862F3166D9}" presName="tx2" presStyleLbl="revTx" presStyleIdx="1" presStyleCnt="12" custScaleY="45396"/>
      <dgm:spPr/>
      <dgm:t>
        <a:bodyPr/>
        <a:lstStyle/>
        <a:p>
          <a:endParaRPr lang="ru-RU"/>
        </a:p>
      </dgm:t>
    </dgm:pt>
    <dgm:pt modelId="{04FEE649-1DC5-44EA-8EF3-5B9FBB02AD11}" type="pres">
      <dgm:prSet presAssocID="{72A77256-ADE8-4697-A807-B4862F3166D9}" presName="vert2" presStyleCnt="0"/>
      <dgm:spPr/>
    </dgm:pt>
    <dgm:pt modelId="{AA038F1A-A51E-4865-AA18-D3D1927BF0FC}" type="pres">
      <dgm:prSet presAssocID="{72A77256-ADE8-4697-A807-B4862F3166D9}" presName="thinLine2b" presStyleLbl="callout" presStyleIdx="0" presStyleCnt="11"/>
      <dgm:spPr/>
    </dgm:pt>
    <dgm:pt modelId="{D12E16F2-9B7C-4CE6-A36E-88AA3CDDE98E}" type="pres">
      <dgm:prSet presAssocID="{72A77256-ADE8-4697-A807-B4862F3166D9}" presName="vertSpace2b" presStyleCnt="0"/>
      <dgm:spPr/>
    </dgm:pt>
    <dgm:pt modelId="{256AD09C-610A-4309-A8BE-E0A3B4B48A18}" type="pres">
      <dgm:prSet presAssocID="{5D15278D-1A76-4FFD-A2A4-4AF428ADF56E}" presName="horz2" presStyleCnt="0"/>
      <dgm:spPr/>
    </dgm:pt>
    <dgm:pt modelId="{AD61AC30-7682-481F-9130-42AC527AF9FA}" type="pres">
      <dgm:prSet presAssocID="{5D15278D-1A76-4FFD-A2A4-4AF428ADF56E}" presName="horzSpace2" presStyleCnt="0"/>
      <dgm:spPr/>
    </dgm:pt>
    <dgm:pt modelId="{660C57EE-0971-4269-B529-BDCEC95ABC1A}" type="pres">
      <dgm:prSet presAssocID="{5D15278D-1A76-4FFD-A2A4-4AF428ADF56E}" presName="tx2" presStyleLbl="revTx" presStyleIdx="2" presStyleCnt="12"/>
      <dgm:spPr/>
      <dgm:t>
        <a:bodyPr/>
        <a:lstStyle/>
        <a:p>
          <a:endParaRPr lang="ru-RU"/>
        </a:p>
      </dgm:t>
    </dgm:pt>
    <dgm:pt modelId="{83AD6CC3-FE3B-4714-86F7-F8E980D20A4F}" type="pres">
      <dgm:prSet presAssocID="{5D15278D-1A76-4FFD-A2A4-4AF428ADF56E}" presName="vert2" presStyleCnt="0"/>
      <dgm:spPr/>
    </dgm:pt>
    <dgm:pt modelId="{8310AF3D-BFEE-4BB7-A686-57E178F9CA0C}" type="pres">
      <dgm:prSet presAssocID="{5D15278D-1A76-4FFD-A2A4-4AF428ADF56E}" presName="thinLine2b" presStyleLbl="callout" presStyleIdx="1" presStyleCnt="11"/>
      <dgm:spPr/>
    </dgm:pt>
    <dgm:pt modelId="{AD3861E6-0B7E-434F-B8C6-CBA74F18816E}" type="pres">
      <dgm:prSet presAssocID="{5D15278D-1A76-4FFD-A2A4-4AF428ADF56E}" presName="vertSpace2b" presStyleCnt="0"/>
      <dgm:spPr/>
    </dgm:pt>
    <dgm:pt modelId="{0D74E17C-B0F8-498C-A2DD-6C162E45AB24}" type="pres">
      <dgm:prSet presAssocID="{2F7A020A-85DB-4352-B0CB-8CACBDB4E037}" presName="horz2" presStyleCnt="0"/>
      <dgm:spPr/>
    </dgm:pt>
    <dgm:pt modelId="{882FFE08-051E-47A9-9357-952782B68D88}" type="pres">
      <dgm:prSet presAssocID="{2F7A020A-85DB-4352-B0CB-8CACBDB4E037}" presName="horzSpace2" presStyleCnt="0"/>
      <dgm:spPr/>
    </dgm:pt>
    <dgm:pt modelId="{F8B5AB48-F6B5-403C-97CD-F21CFFDA7215}" type="pres">
      <dgm:prSet presAssocID="{2F7A020A-85DB-4352-B0CB-8CACBDB4E037}" presName="tx2" presStyleLbl="revTx" presStyleIdx="3" presStyleCnt="12" custScaleY="71669"/>
      <dgm:spPr/>
      <dgm:t>
        <a:bodyPr/>
        <a:lstStyle/>
        <a:p>
          <a:endParaRPr lang="ru-RU"/>
        </a:p>
      </dgm:t>
    </dgm:pt>
    <dgm:pt modelId="{BEE716EB-A9D6-4421-9ACE-71EAC2041EDB}" type="pres">
      <dgm:prSet presAssocID="{2F7A020A-85DB-4352-B0CB-8CACBDB4E037}" presName="vert2" presStyleCnt="0"/>
      <dgm:spPr/>
    </dgm:pt>
    <dgm:pt modelId="{333713DF-9F02-4753-A64B-38693104F421}" type="pres">
      <dgm:prSet presAssocID="{2F7A020A-85DB-4352-B0CB-8CACBDB4E037}" presName="thinLine2b" presStyleLbl="callout" presStyleIdx="2" presStyleCnt="11"/>
      <dgm:spPr/>
    </dgm:pt>
    <dgm:pt modelId="{3DF5B727-89CF-42C2-8AF0-11EBC188EFE5}" type="pres">
      <dgm:prSet presAssocID="{2F7A020A-85DB-4352-B0CB-8CACBDB4E037}" presName="vertSpace2b" presStyleCnt="0"/>
      <dgm:spPr/>
    </dgm:pt>
    <dgm:pt modelId="{8E8F5A5A-6537-41A4-8C83-062C2FA5FD0B}" type="pres">
      <dgm:prSet presAssocID="{4986C9F9-DAA9-4F02-9324-9BD471A23C81}" presName="horz2" presStyleCnt="0"/>
      <dgm:spPr/>
    </dgm:pt>
    <dgm:pt modelId="{9E08ED08-039D-4B0B-823C-AFE4CBC31372}" type="pres">
      <dgm:prSet presAssocID="{4986C9F9-DAA9-4F02-9324-9BD471A23C81}" presName="horzSpace2" presStyleCnt="0"/>
      <dgm:spPr/>
    </dgm:pt>
    <dgm:pt modelId="{FA7E61D5-FBD9-45B2-A8BE-EB1262F5753B}" type="pres">
      <dgm:prSet presAssocID="{4986C9F9-DAA9-4F02-9324-9BD471A23C81}" presName="tx2" presStyleLbl="revTx" presStyleIdx="4" presStyleCnt="12" custScaleY="68725"/>
      <dgm:spPr/>
      <dgm:t>
        <a:bodyPr/>
        <a:lstStyle/>
        <a:p>
          <a:endParaRPr lang="ru-RU"/>
        </a:p>
      </dgm:t>
    </dgm:pt>
    <dgm:pt modelId="{E8703415-C56A-4960-BDF5-285D602AE4B2}" type="pres">
      <dgm:prSet presAssocID="{4986C9F9-DAA9-4F02-9324-9BD471A23C81}" presName="vert2" presStyleCnt="0"/>
      <dgm:spPr/>
    </dgm:pt>
    <dgm:pt modelId="{103AA5AE-B33B-4C5F-A42F-6218FC2EFBB3}" type="pres">
      <dgm:prSet presAssocID="{4986C9F9-DAA9-4F02-9324-9BD471A23C81}" presName="thinLine2b" presStyleLbl="callout" presStyleIdx="3" presStyleCnt="11"/>
      <dgm:spPr/>
    </dgm:pt>
    <dgm:pt modelId="{5542720F-94DD-4D52-BE42-863A9C3E5F95}" type="pres">
      <dgm:prSet presAssocID="{4986C9F9-DAA9-4F02-9324-9BD471A23C81}" presName="vertSpace2b" presStyleCnt="0"/>
      <dgm:spPr/>
    </dgm:pt>
    <dgm:pt modelId="{EA8FF295-0201-4B2F-88A2-14FE599454B8}" type="pres">
      <dgm:prSet presAssocID="{DB3254B0-5522-4A99-A343-BE0485743E88}" presName="horz2" presStyleCnt="0"/>
      <dgm:spPr/>
    </dgm:pt>
    <dgm:pt modelId="{B02C09E6-92CE-48BD-B049-C70B27235D25}" type="pres">
      <dgm:prSet presAssocID="{DB3254B0-5522-4A99-A343-BE0485743E88}" presName="horzSpace2" presStyleCnt="0"/>
      <dgm:spPr/>
    </dgm:pt>
    <dgm:pt modelId="{CBC9906D-93F5-4451-BFA5-03F73DAE3E8D}" type="pres">
      <dgm:prSet presAssocID="{DB3254B0-5522-4A99-A343-BE0485743E88}" presName="tx2" presStyleLbl="revTx" presStyleIdx="5" presStyleCnt="12" custScaleY="39200"/>
      <dgm:spPr/>
      <dgm:t>
        <a:bodyPr/>
        <a:lstStyle/>
        <a:p>
          <a:endParaRPr lang="ru-RU"/>
        </a:p>
      </dgm:t>
    </dgm:pt>
    <dgm:pt modelId="{6155DEB9-B0E4-489C-8D69-9E50509B98AA}" type="pres">
      <dgm:prSet presAssocID="{DB3254B0-5522-4A99-A343-BE0485743E88}" presName="vert2" presStyleCnt="0"/>
      <dgm:spPr/>
    </dgm:pt>
    <dgm:pt modelId="{01D655FB-1FA5-4C4F-A21C-5026FF68D30C}" type="pres">
      <dgm:prSet presAssocID="{DB3254B0-5522-4A99-A343-BE0485743E88}" presName="thinLine2b" presStyleLbl="callout" presStyleIdx="4" presStyleCnt="11"/>
      <dgm:spPr/>
    </dgm:pt>
    <dgm:pt modelId="{355F2F3D-BB96-4E17-A1BA-68EA79EFCFAE}" type="pres">
      <dgm:prSet presAssocID="{DB3254B0-5522-4A99-A343-BE0485743E88}" presName="vertSpace2b" presStyleCnt="0"/>
      <dgm:spPr/>
    </dgm:pt>
    <dgm:pt modelId="{E49D1AD1-06DC-4C8D-992F-02E2D74CB76A}" type="pres">
      <dgm:prSet presAssocID="{E9E80202-BA1D-4E80-B52A-4B09935C1829}" presName="horz2" presStyleCnt="0"/>
      <dgm:spPr/>
    </dgm:pt>
    <dgm:pt modelId="{6FB2CADC-67B3-444E-A3C8-C7BA8E0DAF0D}" type="pres">
      <dgm:prSet presAssocID="{E9E80202-BA1D-4E80-B52A-4B09935C1829}" presName="horzSpace2" presStyleCnt="0"/>
      <dgm:spPr/>
    </dgm:pt>
    <dgm:pt modelId="{52240FFA-B571-450E-8696-93A4D4764CB2}" type="pres">
      <dgm:prSet presAssocID="{E9E80202-BA1D-4E80-B52A-4B09935C1829}" presName="tx2" presStyleLbl="revTx" presStyleIdx="6" presStyleCnt="12"/>
      <dgm:spPr/>
      <dgm:t>
        <a:bodyPr/>
        <a:lstStyle/>
        <a:p>
          <a:endParaRPr lang="ru-RU"/>
        </a:p>
      </dgm:t>
    </dgm:pt>
    <dgm:pt modelId="{A35B7358-E8F8-41FE-8443-8508AEDDD721}" type="pres">
      <dgm:prSet presAssocID="{E9E80202-BA1D-4E80-B52A-4B09935C1829}" presName="vert2" presStyleCnt="0"/>
      <dgm:spPr/>
    </dgm:pt>
    <dgm:pt modelId="{E4275AB6-638A-4239-B675-86B9C97EEBED}" type="pres">
      <dgm:prSet presAssocID="{E9E80202-BA1D-4E80-B52A-4B09935C1829}" presName="thinLine2b" presStyleLbl="callout" presStyleIdx="5" presStyleCnt="11"/>
      <dgm:spPr/>
    </dgm:pt>
    <dgm:pt modelId="{976A9767-FE2C-4EC4-B3A0-97BCFC0A3B7E}" type="pres">
      <dgm:prSet presAssocID="{E9E80202-BA1D-4E80-B52A-4B09935C1829}" presName="vertSpace2b" presStyleCnt="0"/>
      <dgm:spPr/>
    </dgm:pt>
    <dgm:pt modelId="{535BAE67-F065-4D57-A59E-8742907831EB}" type="pres">
      <dgm:prSet presAssocID="{800C413A-6BB8-4513-A7CA-ABE2B00D9281}" presName="horz2" presStyleCnt="0"/>
      <dgm:spPr/>
    </dgm:pt>
    <dgm:pt modelId="{84DF5170-1496-4B5E-A51A-8F84E39AC19E}" type="pres">
      <dgm:prSet presAssocID="{800C413A-6BB8-4513-A7CA-ABE2B00D9281}" presName="horzSpace2" presStyleCnt="0"/>
      <dgm:spPr/>
    </dgm:pt>
    <dgm:pt modelId="{909EB0A8-A8A2-43F9-BF90-1533659FB718}" type="pres">
      <dgm:prSet presAssocID="{800C413A-6BB8-4513-A7CA-ABE2B00D9281}" presName="tx2" presStyleLbl="revTx" presStyleIdx="7" presStyleCnt="12" custScaleY="60872"/>
      <dgm:spPr/>
      <dgm:t>
        <a:bodyPr/>
        <a:lstStyle/>
        <a:p>
          <a:endParaRPr lang="ru-RU"/>
        </a:p>
      </dgm:t>
    </dgm:pt>
    <dgm:pt modelId="{478FCBA7-E272-4D6F-AFE9-A571365F20D8}" type="pres">
      <dgm:prSet presAssocID="{800C413A-6BB8-4513-A7CA-ABE2B00D9281}" presName="vert2" presStyleCnt="0"/>
      <dgm:spPr/>
    </dgm:pt>
    <dgm:pt modelId="{6C2BE933-970D-4209-BFF2-CA70935E27A6}" type="pres">
      <dgm:prSet presAssocID="{800C413A-6BB8-4513-A7CA-ABE2B00D9281}" presName="thinLine2b" presStyleLbl="callout" presStyleIdx="6" presStyleCnt="11"/>
      <dgm:spPr/>
    </dgm:pt>
    <dgm:pt modelId="{B850F89F-810B-4D9D-90BC-42B97F6ADF69}" type="pres">
      <dgm:prSet presAssocID="{800C413A-6BB8-4513-A7CA-ABE2B00D9281}" presName="vertSpace2b" presStyleCnt="0"/>
      <dgm:spPr/>
    </dgm:pt>
    <dgm:pt modelId="{B825F46C-165F-4852-B0C4-6E8E6FBCEA92}" type="pres">
      <dgm:prSet presAssocID="{AD94F3A0-5F14-4934-A1C5-ECCDE3B61D00}" presName="horz2" presStyleCnt="0"/>
      <dgm:spPr/>
    </dgm:pt>
    <dgm:pt modelId="{1CEF5FD6-89C9-47D6-A753-7EC697A90595}" type="pres">
      <dgm:prSet presAssocID="{AD94F3A0-5F14-4934-A1C5-ECCDE3B61D00}" presName="horzSpace2" presStyleCnt="0"/>
      <dgm:spPr/>
    </dgm:pt>
    <dgm:pt modelId="{EC2600D2-B7D5-427D-A189-C921189A0346}" type="pres">
      <dgm:prSet presAssocID="{AD94F3A0-5F14-4934-A1C5-ECCDE3B61D00}" presName="tx2" presStyleLbl="revTx" presStyleIdx="8" presStyleCnt="12" custScaleY="60658"/>
      <dgm:spPr/>
      <dgm:t>
        <a:bodyPr/>
        <a:lstStyle/>
        <a:p>
          <a:endParaRPr lang="ru-RU"/>
        </a:p>
      </dgm:t>
    </dgm:pt>
    <dgm:pt modelId="{8A7D4682-2A2E-416A-B621-CF3A46A843A2}" type="pres">
      <dgm:prSet presAssocID="{AD94F3A0-5F14-4934-A1C5-ECCDE3B61D00}" presName="vert2" presStyleCnt="0"/>
      <dgm:spPr/>
    </dgm:pt>
    <dgm:pt modelId="{470BBBB3-5B75-42FB-96C8-C4935E537B4B}" type="pres">
      <dgm:prSet presAssocID="{AD94F3A0-5F14-4934-A1C5-ECCDE3B61D00}" presName="thinLine2b" presStyleLbl="callout" presStyleIdx="7" presStyleCnt="11"/>
      <dgm:spPr/>
    </dgm:pt>
    <dgm:pt modelId="{9620D395-5C46-40A4-90B5-DB3A26469821}" type="pres">
      <dgm:prSet presAssocID="{AD94F3A0-5F14-4934-A1C5-ECCDE3B61D00}" presName="vertSpace2b" presStyleCnt="0"/>
      <dgm:spPr/>
    </dgm:pt>
    <dgm:pt modelId="{71D0B820-0CA6-48FD-8F6B-A649BB64AF8E}" type="pres">
      <dgm:prSet presAssocID="{21BDBB50-50BA-4F6E-B426-A9C81F471EA5}" presName="horz2" presStyleCnt="0"/>
      <dgm:spPr/>
    </dgm:pt>
    <dgm:pt modelId="{3387D349-B075-4185-B564-C97297F0AA48}" type="pres">
      <dgm:prSet presAssocID="{21BDBB50-50BA-4F6E-B426-A9C81F471EA5}" presName="horzSpace2" presStyleCnt="0"/>
      <dgm:spPr/>
    </dgm:pt>
    <dgm:pt modelId="{D3B9D79E-FF21-49B2-A86B-58D7BEC9CBCC}" type="pres">
      <dgm:prSet presAssocID="{21BDBB50-50BA-4F6E-B426-A9C81F471EA5}" presName="tx2" presStyleLbl="revTx" presStyleIdx="9" presStyleCnt="12" custScaleY="58988"/>
      <dgm:spPr/>
      <dgm:t>
        <a:bodyPr/>
        <a:lstStyle/>
        <a:p>
          <a:endParaRPr lang="ru-RU"/>
        </a:p>
      </dgm:t>
    </dgm:pt>
    <dgm:pt modelId="{469E9E58-F064-44B9-A091-1A32CE8D3F00}" type="pres">
      <dgm:prSet presAssocID="{21BDBB50-50BA-4F6E-B426-A9C81F471EA5}" presName="vert2" presStyleCnt="0"/>
      <dgm:spPr/>
    </dgm:pt>
    <dgm:pt modelId="{590900F0-9652-4EC5-B8AA-CCA9A9EDF2B5}" type="pres">
      <dgm:prSet presAssocID="{21BDBB50-50BA-4F6E-B426-A9C81F471EA5}" presName="thinLine2b" presStyleLbl="callout" presStyleIdx="8" presStyleCnt="11"/>
      <dgm:spPr/>
    </dgm:pt>
    <dgm:pt modelId="{D601A83C-CD6E-443F-B20C-C41861A1D73C}" type="pres">
      <dgm:prSet presAssocID="{21BDBB50-50BA-4F6E-B426-A9C81F471EA5}" presName="vertSpace2b" presStyleCnt="0"/>
      <dgm:spPr/>
    </dgm:pt>
    <dgm:pt modelId="{39416FC3-68BB-432D-B0E4-6DEA215F6AEE}" type="pres">
      <dgm:prSet presAssocID="{386F3577-9D51-4192-8FA8-B2756718D5B4}" presName="horz2" presStyleCnt="0"/>
      <dgm:spPr/>
    </dgm:pt>
    <dgm:pt modelId="{F5BDE34A-403E-4415-9FF9-8A0FA5BE03F1}" type="pres">
      <dgm:prSet presAssocID="{386F3577-9D51-4192-8FA8-B2756718D5B4}" presName="horzSpace2" presStyleCnt="0"/>
      <dgm:spPr/>
    </dgm:pt>
    <dgm:pt modelId="{AA81A062-C34F-49FE-9833-68427BA77791}" type="pres">
      <dgm:prSet presAssocID="{386F3577-9D51-4192-8FA8-B2756718D5B4}" presName="tx2" presStyleLbl="revTx" presStyleIdx="10" presStyleCnt="12" custScaleY="28609"/>
      <dgm:spPr/>
      <dgm:t>
        <a:bodyPr/>
        <a:lstStyle/>
        <a:p>
          <a:endParaRPr lang="ru-RU"/>
        </a:p>
      </dgm:t>
    </dgm:pt>
    <dgm:pt modelId="{9422EB33-1B1D-4410-9FB8-BE69D2C22777}" type="pres">
      <dgm:prSet presAssocID="{386F3577-9D51-4192-8FA8-B2756718D5B4}" presName="vert2" presStyleCnt="0"/>
      <dgm:spPr/>
    </dgm:pt>
    <dgm:pt modelId="{55E35CC2-AA8E-468F-BC39-E9F4333B07C6}" type="pres">
      <dgm:prSet presAssocID="{386F3577-9D51-4192-8FA8-B2756718D5B4}" presName="thinLine2b" presStyleLbl="callout" presStyleIdx="9" presStyleCnt="11"/>
      <dgm:spPr/>
    </dgm:pt>
    <dgm:pt modelId="{4561843F-25BC-4ECD-87E7-4305D82FD4E0}" type="pres">
      <dgm:prSet presAssocID="{386F3577-9D51-4192-8FA8-B2756718D5B4}" presName="vertSpace2b" presStyleCnt="0"/>
      <dgm:spPr/>
    </dgm:pt>
    <dgm:pt modelId="{46F15A16-BA9D-4445-8885-B8FC338B7C32}" type="pres">
      <dgm:prSet presAssocID="{7C4CB047-7FA3-4545-B135-A614DA7E94E3}" presName="horz2" presStyleCnt="0"/>
      <dgm:spPr/>
    </dgm:pt>
    <dgm:pt modelId="{0C63FACA-2BBD-4A68-BFFC-A2DBBD9234A7}" type="pres">
      <dgm:prSet presAssocID="{7C4CB047-7FA3-4545-B135-A614DA7E94E3}" presName="horzSpace2" presStyleCnt="0"/>
      <dgm:spPr/>
    </dgm:pt>
    <dgm:pt modelId="{DD836AFC-3145-489E-AEC2-7CE578BE905A}" type="pres">
      <dgm:prSet presAssocID="{7C4CB047-7FA3-4545-B135-A614DA7E94E3}" presName="tx2" presStyleLbl="revTx" presStyleIdx="11" presStyleCnt="12" custScaleY="28093"/>
      <dgm:spPr/>
      <dgm:t>
        <a:bodyPr/>
        <a:lstStyle/>
        <a:p>
          <a:endParaRPr lang="ru-RU"/>
        </a:p>
      </dgm:t>
    </dgm:pt>
    <dgm:pt modelId="{5049A11E-323F-4EB2-9F56-41F5881300F9}" type="pres">
      <dgm:prSet presAssocID="{7C4CB047-7FA3-4545-B135-A614DA7E94E3}" presName="vert2" presStyleCnt="0"/>
      <dgm:spPr/>
    </dgm:pt>
    <dgm:pt modelId="{A86BE024-487B-43AD-A9B0-22C3DB56142E}" type="pres">
      <dgm:prSet presAssocID="{7C4CB047-7FA3-4545-B135-A614DA7E94E3}" presName="thinLine2b" presStyleLbl="callout" presStyleIdx="10" presStyleCnt="11"/>
      <dgm:spPr/>
    </dgm:pt>
    <dgm:pt modelId="{B1EE17AD-B711-45CB-955F-A6EEB574031F}" type="pres">
      <dgm:prSet presAssocID="{7C4CB047-7FA3-4545-B135-A614DA7E94E3}" presName="vertSpace2b" presStyleCnt="0"/>
      <dgm:spPr/>
    </dgm:pt>
  </dgm:ptLst>
  <dgm:cxnLst>
    <dgm:cxn modelId="{E9DA24B4-D547-4FEB-BC54-9D41A5B26981}" type="presOf" srcId="{800C413A-6BB8-4513-A7CA-ABE2B00D9281}" destId="{909EB0A8-A8A2-43F9-BF90-1533659FB718}" srcOrd="0" destOrd="0" presId="urn:microsoft.com/office/officeart/2008/layout/LinedList"/>
    <dgm:cxn modelId="{F2FA5FB8-0DC5-46B1-848D-47F83B4912F4}" srcId="{926C2BE4-A45D-41D6-8DCB-CCB683154D5F}" destId="{2F7A020A-85DB-4352-B0CB-8CACBDB4E037}" srcOrd="2" destOrd="0" parTransId="{C9CB2B3E-735C-4E56-84B2-59BBBA0C910B}" sibTransId="{FC590FBD-A924-4F21-A9EA-D2FB2EA9F1BF}"/>
    <dgm:cxn modelId="{EBA282CF-2E26-4450-8D24-FEF1F148F287}" srcId="{926C2BE4-A45D-41D6-8DCB-CCB683154D5F}" destId="{21BDBB50-50BA-4F6E-B426-A9C81F471EA5}" srcOrd="8" destOrd="0" parTransId="{41F27BB3-DA82-42B8-8A66-6FA51FAFF37E}" sibTransId="{F6F5BA6D-22E1-429D-9245-7C954A1D1AF4}"/>
    <dgm:cxn modelId="{FB191B9E-8865-418C-9214-83F541B9E596}" type="presOf" srcId="{386F3577-9D51-4192-8FA8-B2756718D5B4}" destId="{AA81A062-C34F-49FE-9833-68427BA77791}" srcOrd="0" destOrd="0" presId="urn:microsoft.com/office/officeart/2008/layout/LinedList"/>
    <dgm:cxn modelId="{D21ADFD6-D47B-4E67-963B-C229D3717BED}" srcId="{926C2BE4-A45D-41D6-8DCB-CCB683154D5F}" destId="{4986C9F9-DAA9-4F02-9324-9BD471A23C81}" srcOrd="3" destOrd="0" parTransId="{510FF29A-7C5E-406A-BF73-362A71F4ED90}" sibTransId="{994526EC-8EFE-4769-8482-E920D8DB8E14}"/>
    <dgm:cxn modelId="{A6454BEB-2BF1-4EB9-9DF6-BD123771A64D}" type="presOf" srcId="{2F7A020A-85DB-4352-B0CB-8CACBDB4E037}" destId="{F8B5AB48-F6B5-403C-97CD-F21CFFDA7215}" srcOrd="0" destOrd="0" presId="urn:microsoft.com/office/officeart/2008/layout/LinedList"/>
    <dgm:cxn modelId="{42FB5A9A-267F-4FED-9DB1-61118ECA95C4}" type="presOf" srcId="{E9E80202-BA1D-4E80-B52A-4B09935C1829}" destId="{52240FFA-B571-450E-8696-93A4D4764CB2}" srcOrd="0" destOrd="0" presId="urn:microsoft.com/office/officeart/2008/layout/LinedList"/>
    <dgm:cxn modelId="{E7A079F2-AC60-4CEA-AA88-AEF9938FFB55}" type="presOf" srcId="{926C2BE4-A45D-41D6-8DCB-CCB683154D5F}" destId="{03A219B8-3321-44B6-8C94-E2C955C01601}" srcOrd="0" destOrd="0" presId="urn:microsoft.com/office/officeart/2008/layout/LinedList"/>
    <dgm:cxn modelId="{F2FB3907-62BE-445F-9175-66AE8097C7B7}" type="presOf" srcId="{7C4CB047-7FA3-4545-B135-A614DA7E94E3}" destId="{DD836AFC-3145-489E-AEC2-7CE578BE905A}" srcOrd="0" destOrd="0" presId="urn:microsoft.com/office/officeart/2008/layout/LinedList"/>
    <dgm:cxn modelId="{4B29F21B-1B25-4BF8-B83A-DD10C1CCD509}" type="presOf" srcId="{DB3254B0-5522-4A99-A343-BE0485743E88}" destId="{CBC9906D-93F5-4451-BFA5-03F73DAE3E8D}" srcOrd="0" destOrd="0" presId="urn:microsoft.com/office/officeart/2008/layout/LinedList"/>
    <dgm:cxn modelId="{DD5C2AF9-F9B6-4E68-9F4D-3AA616088FB8}" srcId="{926C2BE4-A45D-41D6-8DCB-CCB683154D5F}" destId="{72A77256-ADE8-4697-A807-B4862F3166D9}" srcOrd="0" destOrd="0" parTransId="{9198B2F7-C586-4AA3-8FA0-49C97DFC7532}" sibTransId="{20776D70-9264-4F07-972A-5404EE3129C8}"/>
    <dgm:cxn modelId="{3AC8F25F-3EE2-4897-A05C-E07C6E6A2C8E}" srcId="{926C2BE4-A45D-41D6-8DCB-CCB683154D5F}" destId="{7C4CB047-7FA3-4545-B135-A614DA7E94E3}" srcOrd="10" destOrd="0" parTransId="{04E65EE3-24A9-46AE-8643-AD8DA449C244}" sibTransId="{30190D94-0375-41AC-A57A-D64F9F0E9CF6}"/>
    <dgm:cxn modelId="{27FC5D07-329F-44B4-A05C-608C233DA614}" type="presOf" srcId="{5D15278D-1A76-4FFD-A2A4-4AF428ADF56E}" destId="{660C57EE-0971-4269-B529-BDCEC95ABC1A}" srcOrd="0" destOrd="0" presId="urn:microsoft.com/office/officeart/2008/layout/LinedList"/>
    <dgm:cxn modelId="{C969A560-23E1-4775-A3F6-189247CFF1B1}" type="presOf" srcId="{AD94F3A0-5F14-4934-A1C5-ECCDE3B61D00}" destId="{EC2600D2-B7D5-427D-A189-C921189A0346}" srcOrd="0" destOrd="0" presId="urn:microsoft.com/office/officeart/2008/layout/LinedList"/>
    <dgm:cxn modelId="{844E9023-4DD3-4A5C-BB22-A860FA141F16}" srcId="{926C2BE4-A45D-41D6-8DCB-CCB683154D5F}" destId="{5D15278D-1A76-4FFD-A2A4-4AF428ADF56E}" srcOrd="1" destOrd="0" parTransId="{3DDFD4AF-041A-41EE-B0BC-DDC54566B6C2}" sibTransId="{17582176-3E84-40EA-BC20-6F0CCE749C45}"/>
    <dgm:cxn modelId="{BB8682A0-211A-4721-A679-4CF1D8BB8D1B}" type="presOf" srcId="{4986C9F9-DAA9-4F02-9324-9BD471A23C81}" destId="{FA7E61D5-FBD9-45B2-A8BE-EB1262F5753B}" srcOrd="0" destOrd="0" presId="urn:microsoft.com/office/officeart/2008/layout/LinedList"/>
    <dgm:cxn modelId="{08022134-0A26-4DD0-99CA-91276DFF312E}" srcId="{926C2BE4-A45D-41D6-8DCB-CCB683154D5F}" destId="{800C413A-6BB8-4513-A7CA-ABE2B00D9281}" srcOrd="6" destOrd="0" parTransId="{7B39D04D-9BA7-4C80-B93E-12D55CBC733F}" sibTransId="{315DB660-E883-42B0-9791-6DA0C8745B6E}"/>
    <dgm:cxn modelId="{F88B634B-F591-4BDB-AAEE-D749950A7CE2}" type="presOf" srcId="{21BDBB50-50BA-4F6E-B426-A9C81F471EA5}" destId="{D3B9D79E-FF21-49B2-A86B-58D7BEC9CBCC}" srcOrd="0" destOrd="0" presId="urn:microsoft.com/office/officeart/2008/layout/LinedList"/>
    <dgm:cxn modelId="{EF6FD410-496D-4290-9BAB-621CC9635558}" type="presOf" srcId="{C378C13A-9307-43B6-BA82-C8979E4B0F40}" destId="{0A27905F-06A2-419B-9352-495B9B03D36C}" srcOrd="0" destOrd="0" presId="urn:microsoft.com/office/officeart/2008/layout/LinedList"/>
    <dgm:cxn modelId="{5C224DF7-AEDC-475A-95BE-57946CC01D16}" srcId="{926C2BE4-A45D-41D6-8DCB-CCB683154D5F}" destId="{E9E80202-BA1D-4E80-B52A-4B09935C1829}" srcOrd="5" destOrd="0" parTransId="{CCB0C604-3B96-4ED0-A9D0-7D433778B658}" sibTransId="{B3FC482A-4DA3-4C14-B625-6C2F97CDBD84}"/>
    <dgm:cxn modelId="{A1931B61-7CCB-4484-B0C8-DED6A1E8F695}" srcId="{926C2BE4-A45D-41D6-8DCB-CCB683154D5F}" destId="{AD94F3A0-5F14-4934-A1C5-ECCDE3B61D00}" srcOrd="7" destOrd="0" parTransId="{17C7D287-BAF1-448E-B794-14A77AA3AB80}" sibTransId="{B0202375-48A3-43AE-9CF6-719278B23317}"/>
    <dgm:cxn modelId="{55C273A8-ACB1-4A8F-9920-F2E8516EF1E3}" srcId="{C378C13A-9307-43B6-BA82-C8979E4B0F40}" destId="{926C2BE4-A45D-41D6-8DCB-CCB683154D5F}" srcOrd="0" destOrd="0" parTransId="{1025053D-6F66-4087-B7AF-BD225E966445}" sibTransId="{B688E23C-93E5-465C-9429-96C6873E8998}"/>
    <dgm:cxn modelId="{D10A0D59-A656-4E21-8BF9-86C35AA55C0E}" type="presOf" srcId="{72A77256-ADE8-4697-A807-B4862F3166D9}" destId="{03B248EF-1263-4F55-AC3B-361A7250C227}" srcOrd="0" destOrd="0" presId="urn:microsoft.com/office/officeart/2008/layout/LinedList"/>
    <dgm:cxn modelId="{35CD7683-1F71-49EB-B5B5-81D6A7080949}" srcId="{926C2BE4-A45D-41D6-8DCB-CCB683154D5F}" destId="{386F3577-9D51-4192-8FA8-B2756718D5B4}" srcOrd="9" destOrd="0" parTransId="{72A8A890-4DDF-404D-9EE5-6BE5A550694E}" sibTransId="{76039B7A-779F-4567-B904-7A3E3162EC7E}"/>
    <dgm:cxn modelId="{F7A246A3-35C0-48F9-B377-DEDB91146C57}" srcId="{926C2BE4-A45D-41D6-8DCB-CCB683154D5F}" destId="{DB3254B0-5522-4A99-A343-BE0485743E88}" srcOrd="4" destOrd="0" parTransId="{CA171D15-2847-4A29-A58A-44AD7F5E23E2}" sibTransId="{835B613B-2254-4325-9333-A424ACD1E844}"/>
    <dgm:cxn modelId="{D1448578-91A3-406F-BA54-C3764E5598E5}" type="presParOf" srcId="{0A27905F-06A2-419B-9352-495B9B03D36C}" destId="{0DF2B583-196D-4658-BD55-C5FBDECDAF6D}" srcOrd="0" destOrd="0" presId="urn:microsoft.com/office/officeart/2008/layout/LinedList"/>
    <dgm:cxn modelId="{4A702365-4533-4C07-8C79-EEEA2E27A4C0}" type="presParOf" srcId="{0A27905F-06A2-419B-9352-495B9B03D36C}" destId="{51DCC48E-B8CF-4124-9D85-262C3D192E20}" srcOrd="1" destOrd="0" presId="urn:microsoft.com/office/officeart/2008/layout/LinedList"/>
    <dgm:cxn modelId="{9D48BAD3-1BC8-402D-B055-406A3F21CDDA}" type="presParOf" srcId="{51DCC48E-B8CF-4124-9D85-262C3D192E20}" destId="{03A219B8-3321-44B6-8C94-E2C955C01601}" srcOrd="0" destOrd="0" presId="urn:microsoft.com/office/officeart/2008/layout/LinedList"/>
    <dgm:cxn modelId="{7378E70E-4B11-4B08-8EB8-F52D401D4966}" type="presParOf" srcId="{51DCC48E-B8CF-4124-9D85-262C3D192E20}" destId="{647AF4A7-2B33-4D46-901B-2C1E366DC518}" srcOrd="1" destOrd="0" presId="urn:microsoft.com/office/officeart/2008/layout/LinedList"/>
    <dgm:cxn modelId="{120633BA-8740-49E5-BEBC-2CCD66BDFACB}" type="presParOf" srcId="{647AF4A7-2B33-4D46-901B-2C1E366DC518}" destId="{8D451140-CE81-4BC3-A417-42C037ADDE3F}" srcOrd="0" destOrd="0" presId="urn:microsoft.com/office/officeart/2008/layout/LinedList"/>
    <dgm:cxn modelId="{65935A85-EB9B-4501-8960-442B65B952C9}" type="presParOf" srcId="{647AF4A7-2B33-4D46-901B-2C1E366DC518}" destId="{27E77F37-20C2-4432-8112-3A86AFD2A54E}" srcOrd="1" destOrd="0" presId="urn:microsoft.com/office/officeart/2008/layout/LinedList"/>
    <dgm:cxn modelId="{CB1AAB69-FE20-4435-83C1-44201614D9C1}" type="presParOf" srcId="{27E77F37-20C2-4432-8112-3A86AFD2A54E}" destId="{FAFD6FA3-5EE0-4779-BB91-4C1D28889CCA}" srcOrd="0" destOrd="0" presId="urn:microsoft.com/office/officeart/2008/layout/LinedList"/>
    <dgm:cxn modelId="{4FFD60E6-360D-43DA-A5DE-A75604482B1B}" type="presParOf" srcId="{27E77F37-20C2-4432-8112-3A86AFD2A54E}" destId="{03B248EF-1263-4F55-AC3B-361A7250C227}" srcOrd="1" destOrd="0" presId="urn:microsoft.com/office/officeart/2008/layout/LinedList"/>
    <dgm:cxn modelId="{37BBBA6E-670A-4D35-87E3-D4AA1A7F3365}" type="presParOf" srcId="{27E77F37-20C2-4432-8112-3A86AFD2A54E}" destId="{04FEE649-1DC5-44EA-8EF3-5B9FBB02AD11}" srcOrd="2" destOrd="0" presId="urn:microsoft.com/office/officeart/2008/layout/LinedList"/>
    <dgm:cxn modelId="{814D5804-7E5D-4B49-990E-5FF7450628F3}" type="presParOf" srcId="{647AF4A7-2B33-4D46-901B-2C1E366DC518}" destId="{AA038F1A-A51E-4865-AA18-D3D1927BF0FC}" srcOrd="2" destOrd="0" presId="urn:microsoft.com/office/officeart/2008/layout/LinedList"/>
    <dgm:cxn modelId="{BD777C5F-BBFC-495F-AD57-CFC1729D56E2}" type="presParOf" srcId="{647AF4A7-2B33-4D46-901B-2C1E366DC518}" destId="{D12E16F2-9B7C-4CE6-A36E-88AA3CDDE98E}" srcOrd="3" destOrd="0" presId="urn:microsoft.com/office/officeart/2008/layout/LinedList"/>
    <dgm:cxn modelId="{A2305B9F-A7CB-4742-ADBB-37071788E5CA}" type="presParOf" srcId="{647AF4A7-2B33-4D46-901B-2C1E366DC518}" destId="{256AD09C-610A-4309-A8BE-E0A3B4B48A18}" srcOrd="4" destOrd="0" presId="urn:microsoft.com/office/officeart/2008/layout/LinedList"/>
    <dgm:cxn modelId="{4D09CA03-66CD-4929-BAD4-9FB838C4A71B}" type="presParOf" srcId="{256AD09C-610A-4309-A8BE-E0A3B4B48A18}" destId="{AD61AC30-7682-481F-9130-42AC527AF9FA}" srcOrd="0" destOrd="0" presId="urn:microsoft.com/office/officeart/2008/layout/LinedList"/>
    <dgm:cxn modelId="{08E91693-9178-45DB-96E2-55F534BB8C2C}" type="presParOf" srcId="{256AD09C-610A-4309-A8BE-E0A3B4B48A18}" destId="{660C57EE-0971-4269-B529-BDCEC95ABC1A}" srcOrd="1" destOrd="0" presId="urn:microsoft.com/office/officeart/2008/layout/LinedList"/>
    <dgm:cxn modelId="{F477EF36-06BF-4499-90C8-6B8526A23304}" type="presParOf" srcId="{256AD09C-610A-4309-A8BE-E0A3B4B48A18}" destId="{83AD6CC3-FE3B-4714-86F7-F8E980D20A4F}" srcOrd="2" destOrd="0" presId="urn:microsoft.com/office/officeart/2008/layout/LinedList"/>
    <dgm:cxn modelId="{0589B419-3151-40FA-A5F8-9D39CFC4F8F0}" type="presParOf" srcId="{647AF4A7-2B33-4D46-901B-2C1E366DC518}" destId="{8310AF3D-BFEE-4BB7-A686-57E178F9CA0C}" srcOrd="5" destOrd="0" presId="urn:microsoft.com/office/officeart/2008/layout/LinedList"/>
    <dgm:cxn modelId="{3211DED2-B062-4551-B907-96EA6717D4F8}" type="presParOf" srcId="{647AF4A7-2B33-4D46-901B-2C1E366DC518}" destId="{AD3861E6-0B7E-434F-B8C6-CBA74F18816E}" srcOrd="6" destOrd="0" presId="urn:microsoft.com/office/officeart/2008/layout/LinedList"/>
    <dgm:cxn modelId="{C2D0711C-F4D9-4AB3-85E9-3F1B4250E797}" type="presParOf" srcId="{647AF4A7-2B33-4D46-901B-2C1E366DC518}" destId="{0D74E17C-B0F8-498C-A2DD-6C162E45AB24}" srcOrd="7" destOrd="0" presId="urn:microsoft.com/office/officeart/2008/layout/LinedList"/>
    <dgm:cxn modelId="{C2A61456-F1E3-41EE-848D-0CE7D4177DA4}" type="presParOf" srcId="{0D74E17C-B0F8-498C-A2DD-6C162E45AB24}" destId="{882FFE08-051E-47A9-9357-952782B68D88}" srcOrd="0" destOrd="0" presId="urn:microsoft.com/office/officeart/2008/layout/LinedList"/>
    <dgm:cxn modelId="{8E51A473-6CE8-4235-A616-DB452E3A4F28}" type="presParOf" srcId="{0D74E17C-B0F8-498C-A2DD-6C162E45AB24}" destId="{F8B5AB48-F6B5-403C-97CD-F21CFFDA7215}" srcOrd="1" destOrd="0" presId="urn:microsoft.com/office/officeart/2008/layout/LinedList"/>
    <dgm:cxn modelId="{E2359972-22EE-42DF-83A7-96985C107E0A}" type="presParOf" srcId="{0D74E17C-B0F8-498C-A2DD-6C162E45AB24}" destId="{BEE716EB-A9D6-4421-9ACE-71EAC2041EDB}" srcOrd="2" destOrd="0" presId="urn:microsoft.com/office/officeart/2008/layout/LinedList"/>
    <dgm:cxn modelId="{ECE132B8-D78F-4E52-9B66-0A8DD2C39335}" type="presParOf" srcId="{647AF4A7-2B33-4D46-901B-2C1E366DC518}" destId="{333713DF-9F02-4753-A64B-38693104F421}" srcOrd="8" destOrd="0" presId="urn:microsoft.com/office/officeart/2008/layout/LinedList"/>
    <dgm:cxn modelId="{36381DFD-7536-40A8-9BEE-55E07C00F89B}" type="presParOf" srcId="{647AF4A7-2B33-4D46-901B-2C1E366DC518}" destId="{3DF5B727-89CF-42C2-8AF0-11EBC188EFE5}" srcOrd="9" destOrd="0" presId="urn:microsoft.com/office/officeart/2008/layout/LinedList"/>
    <dgm:cxn modelId="{76AB6A39-73A7-40D5-9644-BFDF73EB2464}" type="presParOf" srcId="{647AF4A7-2B33-4D46-901B-2C1E366DC518}" destId="{8E8F5A5A-6537-41A4-8C83-062C2FA5FD0B}" srcOrd="10" destOrd="0" presId="urn:microsoft.com/office/officeart/2008/layout/LinedList"/>
    <dgm:cxn modelId="{D49D494F-FBD5-483E-A488-30E8CF3804B6}" type="presParOf" srcId="{8E8F5A5A-6537-41A4-8C83-062C2FA5FD0B}" destId="{9E08ED08-039D-4B0B-823C-AFE4CBC31372}" srcOrd="0" destOrd="0" presId="urn:microsoft.com/office/officeart/2008/layout/LinedList"/>
    <dgm:cxn modelId="{3ED29F8C-8763-4003-BCF0-A81716E67E77}" type="presParOf" srcId="{8E8F5A5A-6537-41A4-8C83-062C2FA5FD0B}" destId="{FA7E61D5-FBD9-45B2-A8BE-EB1262F5753B}" srcOrd="1" destOrd="0" presId="urn:microsoft.com/office/officeart/2008/layout/LinedList"/>
    <dgm:cxn modelId="{C77BAC24-7C2E-4741-9A86-FC1B3C0F708B}" type="presParOf" srcId="{8E8F5A5A-6537-41A4-8C83-062C2FA5FD0B}" destId="{E8703415-C56A-4960-BDF5-285D602AE4B2}" srcOrd="2" destOrd="0" presId="urn:microsoft.com/office/officeart/2008/layout/LinedList"/>
    <dgm:cxn modelId="{A15DCF2F-CD98-452B-95B2-673B184E7426}" type="presParOf" srcId="{647AF4A7-2B33-4D46-901B-2C1E366DC518}" destId="{103AA5AE-B33B-4C5F-A42F-6218FC2EFBB3}" srcOrd="11" destOrd="0" presId="urn:microsoft.com/office/officeart/2008/layout/LinedList"/>
    <dgm:cxn modelId="{5DA1FE5A-CA7D-4C2F-BC32-244B3C73DA6F}" type="presParOf" srcId="{647AF4A7-2B33-4D46-901B-2C1E366DC518}" destId="{5542720F-94DD-4D52-BE42-863A9C3E5F95}" srcOrd="12" destOrd="0" presId="urn:microsoft.com/office/officeart/2008/layout/LinedList"/>
    <dgm:cxn modelId="{BC4E3283-A886-4993-81CC-2D665A5CD026}" type="presParOf" srcId="{647AF4A7-2B33-4D46-901B-2C1E366DC518}" destId="{EA8FF295-0201-4B2F-88A2-14FE599454B8}" srcOrd="13" destOrd="0" presId="urn:microsoft.com/office/officeart/2008/layout/LinedList"/>
    <dgm:cxn modelId="{ED50C2A2-C1AB-41D6-A66B-814BB8408045}" type="presParOf" srcId="{EA8FF295-0201-4B2F-88A2-14FE599454B8}" destId="{B02C09E6-92CE-48BD-B049-C70B27235D25}" srcOrd="0" destOrd="0" presId="urn:microsoft.com/office/officeart/2008/layout/LinedList"/>
    <dgm:cxn modelId="{E5A59254-8D24-4D43-8686-593271AB5CAD}" type="presParOf" srcId="{EA8FF295-0201-4B2F-88A2-14FE599454B8}" destId="{CBC9906D-93F5-4451-BFA5-03F73DAE3E8D}" srcOrd="1" destOrd="0" presId="urn:microsoft.com/office/officeart/2008/layout/LinedList"/>
    <dgm:cxn modelId="{029D867C-A004-4E83-B1E9-6EE488F9FFDD}" type="presParOf" srcId="{EA8FF295-0201-4B2F-88A2-14FE599454B8}" destId="{6155DEB9-B0E4-489C-8D69-9E50509B98AA}" srcOrd="2" destOrd="0" presId="urn:microsoft.com/office/officeart/2008/layout/LinedList"/>
    <dgm:cxn modelId="{6E502BD6-135F-456B-A01E-EA22DE6C49E3}" type="presParOf" srcId="{647AF4A7-2B33-4D46-901B-2C1E366DC518}" destId="{01D655FB-1FA5-4C4F-A21C-5026FF68D30C}" srcOrd="14" destOrd="0" presId="urn:microsoft.com/office/officeart/2008/layout/LinedList"/>
    <dgm:cxn modelId="{2CD29D67-1C62-4E2F-B844-82B2BE225DEA}" type="presParOf" srcId="{647AF4A7-2B33-4D46-901B-2C1E366DC518}" destId="{355F2F3D-BB96-4E17-A1BA-68EA79EFCFAE}" srcOrd="15" destOrd="0" presId="urn:microsoft.com/office/officeart/2008/layout/LinedList"/>
    <dgm:cxn modelId="{3C286154-300E-408B-91CD-DAB47BAC346E}" type="presParOf" srcId="{647AF4A7-2B33-4D46-901B-2C1E366DC518}" destId="{E49D1AD1-06DC-4C8D-992F-02E2D74CB76A}" srcOrd="16" destOrd="0" presId="urn:microsoft.com/office/officeart/2008/layout/LinedList"/>
    <dgm:cxn modelId="{E0501B84-4513-4E13-9B85-FA915C86A284}" type="presParOf" srcId="{E49D1AD1-06DC-4C8D-992F-02E2D74CB76A}" destId="{6FB2CADC-67B3-444E-A3C8-C7BA8E0DAF0D}" srcOrd="0" destOrd="0" presId="urn:microsoft.com/office/officeart/2008/layout/LinedList"/>
    <dgm:cxn modelId="{59B012D7-37CC-485D-98AF-A0EA81D7047C}" type="presParOf" srcId="{E49D1AD1-06DC-4C8D-992F-02E2D74CB76A}" destId="{52240FFA-B571-450E-8696-93A4D4764CB2}" srcOrd="1" destOrd="0" presId="urn:microsoft.com/office/officeart/2008/layout/LinedList"/>
    <dgm:cxn modelId="{7085B415-894F-49C9-AB09-76F3CE6D8954}" type="presParOf" srcId="{E49D1AD1-06DC-4C8D-992F-02E2D74CB76A}" destId="{A35B7358-E8F8-41FE-8443-8508AEDDD721}" srcOrd="2" destOrd="0" presId="urn:microsoft.com/office/officeart/2008/layout/LinedList"/>
    <dgm:cxn modelId="{645E2D16-57E1-4E53-8031-FF455A0D4B65}" type="presParOf" srcId="{647AF4A7-2B33-4D46-901B-2C1E366DC518}" destId="{E4275AB6-638A-4239-B675-86B9C97EEBED}" srcOrd="17" destOrd="0" presId="urn:microsoft.com/office/officeart/2008/layout/LinedList"/>
    <dgm:cxn modelId="{F3A5AC40-58F0-41E8-8011-108757E75CBF}" type="presParOf" srcId="{647AF4A7-2B33-4D46-901B-2C1E366DC518}" destId="{976A9767-FE2C-4EC4-B3A0-97BCFC0A3B7E}" srcOrd="18" destOrd="0" presId="urn:microsoft.com/office/officeart/2008/layout/LinedList"/>
    <dgm:cxn modelId="{2E488E35-0C40-4529-B6CA-42F9796A6025}" type="presParOf" srcId="{647AF4A7-2B33-4D46-901B-2C1E366DC518}" destId="{535BAE67-F065-4D57-A59E-8742907831EB}" srcOrd="19" destOrd="0" presId="urn:microsoft.com/office/officeart/2008/layout/LinedList"/>
    <dgm:cxn modelId="{D94814BC-DFA2-4871-9F4A-032AFA78CBC8}" type="presParOf" srcId="{535BAE67-F065-4D57-A59E-8742907831EB}" destId="{84DF5170-1496-4B5E-A51A-8F84E39AC19E}" srcOrd="0" destOrd="0" presId="urn:microsoft.com/office/officeart/2008/layout/LinedList"/>
    <dgm:cxn modelId="{01F9DE92-376B-4F6C-A7FA-DCEA4364AAC7}" type="presParOf" srcId="{535BAE67-F065-4D57-A59E-8742907831EB}" destId="{909EB0A8-A8A2-43F9-BF90-1533659FB718}" srcOrd="1" destOrd="0" presId="urn:microsoft.com/office/officeart/2008/layout/LinedList"/>
    <dgm:cxn modelId="{E845A219-219A-464D-B06C-507012E6D6BA}" type="presParOf" srcId="{535BAE67-F065-4D57-A59E-8742907831EB}" destId="{478FCBA7-E272-4D6F-AFE9-A571365F20D8}" srcOrd="2" destOrd="0" presId="urn:microsoft.com/office/officeart/2008/layout/LinedList"/>
    <dgm:cxn modelId="{E50A944B-E25B-4CDE-9BD2-996D8C5898C9}" type="presParOf" srcId="{647AF4A7-2B33-4D46-901B-2C1E366DC518}" destId="{6C2BE933-970D-4209-BFF2-CA70935E27A6}" srcOrd="20" destOrd="0" presId="urn:microsoft.com/office/officeart/2008/layout/LinedList"/>
    <dgm:cxn modelId="{34F1DB5E-ABE1-4843-9CC6-192DAC3FC793}" type="presParOf" srcId="{647AF4A7-2B33-4D46-901B-2C1E366DC518}" destId="{B850F89F-810B-4D9D-90BC-42B97F6ADF69}" srcOrd="21" destOrd="0" presId="urn:microsoft.com/office/officeart/2008/layout/LinedList"/>
    <dgm:cxn modelId="{D2664586-5BAB-49B3-ADC2-0E158C14E852}" type="presParOf" srcId="{647AF4A7-2B33-4D46-901B-2C1E366DC518}" destId="{B825F46C-165F-4852-B0C4-6E8E6FBCEA92}" srcOrd="22" destOrd="0" presId="urn:microsoft.com/office/officeart/2008/layout/LinedList"/>
    <dgm:cxn modelId="{5CA45552-BB87-4B96-92D1-A5C43A99A553}" type="presParOf" srcId="{B825F46C-165F-4852-B0C4-6E8E6FBCEA92}" destId="{1CEF5FD6-89C9-47D6-A753-7EC697A90595}" srcOrd="0" destOrd="0" presId="urn:microsoft.com/office/officeart/2008/layout/LinedList"/>
    <dgm:cxn modelId="{B7E865D9-FB8D-43AA-A01E-4EE28682B517}" type="presParOf" srcId="{B825F46C-165F-4852-B0C4-6E8E6FBCEA92}" destId="{EC2600D2-B7D5-427D-A189-C921189A0346}" srcOrd="1" destOrd="0" presId="urn:microsoft.com/office/officeart/2008/layout/LinedList"/>
    <dgm:cxn modelId="{326E73FD-01DF-4F5C-8D4D-8D556B56107B}" type="presParOf" srcId="{B825F46C-165F-4852-B0C4-6E8E6FBCEA92}" destId="{8A7D4682-2A2E-416A-B621-CF3A46A843A2}" srcOrd="2" destOrd="0" presId="urn:microsoft.com/office/officeart/2008/layout/LinedList"/>
    <dgm:cxn modelId="{259C9843-269B-4DCA-912D-76697705D1BD}" type="presParOf" srcId="{647AF4A7-2B33-4D46-901B-2C1E366DC518}" destId="{470BBBB3-5B75-42FB-96C8-C4935E537B4B}" srcOrd="23" destOrd="0" presId="urn:microsoft.com/office/officeart/2008/layout/LinedList"/>
    <dgm:cxn modelId="{08A6DA4A-780A-4FA4-90CE-17C9AFC0B8FF}" type="presParOf" srcId="{647AF4A7-2B33-4D46-901B-2C1E366DC518}" destId="{9620D395-5C46-40A4-90B5-DB3A26469821}" srcOrd="24" destOrd="0" presId="urn:microsoft.com/office/officeart/2008/layout/LinedList"/>
    <dgm:cxn modelId="{047B3ABC-A4D4-4E47-9151-C0D0BE4F77E2}" type="presParOf" srcId="{647AF4A7-2B33-4D46-901B-2C1E366DC518}" destId="{71D0B820-0CA6-48FD-8F6B-A649BB64AF8E}" srcOrd="25" destOrd="0" presId="urn:microsoft.com/office/officeart/2008/layout/LinedList"/>
    <dgm:cxn modelId="{5C39C142-2B98-4BDC-8B54-D7C4EF8DDAC1}" type="presParOf" srcId="{71D0B820-0CA6-48FD-8F6B-A649BB64AF8E}" destId="{3387D349-B075-4185-B564-C97297F0AA48}" srcOrd="0" destOrd="0" presId="urn:microsoft.com/office/officeart/2008/layout/LinedList"/>
    <dgm:cxn modelId="{BB221C33-343E-46C5-BD3B-A1D577A37B8B}" type="presParOf" srcId="{71D0B820-0CA6-48FD-8F6B-A649BB64AF8E}" destId="{D3B9D79E-FF21-49B2-A86B-58D7BEC9CBCC}" srcOrd="1" destOrd="0" presId="urn:microsoft.com/office/officeart/2008/layout/LinedList"/>
    <dgm:cxn modelId="{12D231F6-BB08-4725-B8F7-2FADAE4916C9}" type="presParOf" srcId="{71D0B820-0CA6-48FD-8F6B-A649BB64AF8E}" destId="{469E9E58-F064-44B9-A091-1A32CE8D3F00}" srcOrd="2" destOrd="0" presId="urn:microsoft.com/office/officeart/2008/layout/LinedList"/>
    <dgm:cxn modelId="{A9740271-4846-4292-B9CA-2A231B7BECEB}" type="presParOf" srcId="{647AF4A7-2B33-4D46-901B-2C1E366DC518}" destId="{590900F0-9652-4EC5-B8AA-CCA9A9EDF2B5}" srcOrd="26" destOrd="0" presId="urn:microsoft.com/office/officeart/2008/layout/LinedList"/>
    <dgm:cxn modelId="{53339D43-0D5C-4888-9E79-4D6AB3E1BB4B}" type="presParOf" srcId="{647AF4A7-2B33-4D46-901B-2C1E366DC518}" destId="{D601A83C-CD6E-443F-B20C-C41861A1D73C}" srcOrd="27" destOrd="0" presId="urn:microsoft.com/office/officeart/2008/layout/LinedList"/>
    <dgm:cxn modelId="{24D056E1-992D-409E-AD81-E672FA038A06}" type="presParOf" srcId="{647AF4A7-2B33-4D46-901B-2C1E366DC518}" destId="{39416FC3-68BB-432D-B0E4-6DEA215F6AEE}" srcOrd="28" destOrd="0" presId="urn:microsoft.com/office/officeart/2008/layout/LinedList"/>
    <dgm:cxn modelId="{38045A30-C335-4D99-8958-88581197E2B7}" type="presParOf" srcId="{39416FC3-68BB-432D-B0E4-6DEA215F6AEE}" destId="{F5BDE34A-403E-4415-9FF9-8A0FA5BE03F1}" srcOrd="0" destOrd="0" presId="urn:microsoft.com/office/officeart/2008/layout/LinedList"/>
    <dgm:cxn modelId="{2DB91C88-BD92-4168-BBF9-B8E61EECBB35}" type="presParOf" srcId="{39416FC3-68BB-432D-B0E4-6DEA215F6AEE}" destId="{AA81A062-C34F-49FE-9833-68427BA77791}" srcOrd="1" destOrd="0" presId="urn:microsoft.com/office/officeart/2008/layout/LinedList"/>
    <dgm:cxn modelId="{DE948910-63E9-4BE2-B00F-7203409225FF}" type="presParOf" srcId="{39416FC3-68BB-432D-B0E4-6DEA215F6AEE}" destId="{9422EB33-1B1D-4410-9FB8-BE69D2C22777}" srcOrd="2" destOrd="0" presId="urn:microsoft.com/office/officeart/2008/layout/LinedList"/>
    <dgm:cxn modelId="{156AE917-FDD2-4269-9697-D3F2DB44E567}" type="presParOf" srcId="{647AF4A7-2B33-4D46-901B-2C1E366DC518}" destId="{55E35CC2-AA8E-468F-BC39-E9F4333B07C6}" srcOrd="29" destOrd="0" presId="urn:microsoft.com/office/officeart/2008/layout/LinedList"/>
    <dgm:cxn modelId="{28FAD57F-4FC8-47BD-AD25-D693D8A9D8C1}" type="presParOf" srcId="{647AF4A7-2B33-4D46-901B-2C1E366DC518}" destId="{4561843F-25BC-4ECD-87E7-4305D82FD4E0}" srcOrd="30" destOrd="0" presId="urn:microsoft.com/office/officeart/2008/layout/LinedList"/>
    <dgm:cxn modelId="{9593A567-CA32-4499-A3B2-806DD80E17C3}" type="presParOf" srcId="{647AF4A7-2B33-4D46-901B-2C1E366DC518}" destId="{46F15A16-BA9D-4445-8885-B8FC338B7C32}" srcOrd="31" destOrd="0" presId="urn:microsoft.com/office/officeart/2008/layout/LinedList"/>
    <dgm:cxn modelId="{0B3C68D6-83A9-4A54-B06D-2F52797D3739}" type="presParOf" srcId="{46F15A16-BA9D-4445-8885-B8FC338B7C32}" destId="{0C63FACA-2BBD-4A68-BFFC-A2DBBD9234A7}" srcOrd="0" destOrd="0" presId="urn:microsoft.com/office/officeart/2008/layout/LinedList"/>
    <dgm:cxn modelId="{A9036DDE-C3F7-4B26-80D3-3765B8CD8222}" type="presParOf" srcId="{46F15A16-BA9D-4445-8885-B8FC338B7C32}" destId="{DD836AFC-3145-489E-AEC2-7CE578BE905A}" srcOrd="1" destOrd="0" presId="urn:microsoft.com/office/officeart/2008/layout/LinedList"/>
    <dgm:cxn modelId="{61289652-BB5E-45D4-9545-2E9C041D1028}" type="presParOf" srcId="{46F15A16-BA9D-4445-8885-B8FC338B7C32}" destId="{5049A11E-323F-4EB2-9F56-41F5881300F9}" srcOrd="2" destOrd="0" presId="urn:microsoft.com/office/officeart/2008/layout/LinedList"/>
    <dgm:cxn modelId="{11EB57AC-58CA-40E9-8ED3-4671AB03C316}" type="presParOf" srcId="{647AF4A7-2B33-4D46-901B-2C1E366DC518}" destId="{A86BE024-487B-43AD-A9B0-22C3DB56142E}" srcOrd="32" destOrd="0" presId="urn:microsoft.com/office/officeart/2008/layout/LinedList"/>
    <dgm:cxn modelId="{E649185F-78F0-4CFC-89C1-680E6575B6F7}" type="presParOf" srcId="{647AF4A7-2B33-4D46-901B-2C1E366DC518}" destId="{B1EE17AD-B711-45CB-955F-A6EEB574031F}" srcOrd="3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9B30A-0BB9-41C0-990D-7530EABDAEE6}" type="datetimeFigureOut">
              <a:rPr lang="ru-RU" smtClean="0"/>
              <a:t>26.05.2021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4595E-2085-47C2-B641-CD318E28B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98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595E-2085-47C2-B641-CD318E28B41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87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44D4-E8D7-4047-A4BA-3FA9035ECAED}" type="datetime1">
              <a:rPr lang="ru-RU" smtClean="0"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41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2E5D3-8535-4168-8091-046280BB4C56}" type="datetime1">
              <a:rPr lang="ru-RU" smtClean="0"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9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93332-BE8C-48B4-AA2D-BDF1510FD62A}" type="datetime1">
              <a:rPr lang="ru-RU" smtClean="0"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71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7AE0-A578-4CB5-9297-9C92ADB493D4}" type="datetime1">
              <a:rPr lang="ru-RU" smtClean="0"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33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78EC-5BB3-41E4-A5F1-F1C349176458}" type="datetime1">
              <a:rPr lang="ru-RU" smtClean="0"/>
              <a:t>26.05.2021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3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C0E-4F98-42C9-B293-BCB5452F09D7}" type="datetime1">
              <a:rPr lang="ru-RU" smtClean="0"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64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452F-C246-44D9-BAA9-21CB638CECA1}" type="datetime1">
              <a:rPr lang="ru-RU" smtClean="0"/>
              <a:t>26.05.2021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8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1D79B-9105-4428-810C-B3F13296D0A5}" type="datetime1">
              <a:rPr lang="ru-RU" smtClean="0"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04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A971-3E92-4636-821C-758A009219C8}" type="datetime1">
              <a:rPr lang="ru-RU" smtClean="0"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31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1C80-133A-4A46-82AC-FF92775DC0BF}" type="datetime1">
              <a:rPr lang="ru-RU" smtClean="0"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9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B6BAF-FB6C-4FB5-81D8-F273D4F2C6B8}" type="datetime1">
              <a:rPr lang="ru-RU" smtClean="0"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70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608FA-0465-434E-B07E-B174C6482293}" type="datetime1">
              <a:rPr lang="ru-RU" smtClean="0"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3AC43-D8CB-4B62-8CA6-4C0EB75C8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776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41689" y="540225"/>
            <a:ext cx="787964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br>
              <a:rPr lang="ru-RU" sz="3200" dirty="0" smtClean="0"/>
            </a:br>
            <a:r>
              <a:rPr lang="ru-RU" sz="2400" dirty="0" smtClean="0"/>
              <a:t>тема 14 «Дипломатический протокол»</a:t>
            </a:r>
          </a:p>
          <a:p>
            <a:pPr algn="ctr"/>
            <a:r>
              <a:rPr lang="ru-RU" sz="2000" dirty="0" smtClean="0"/>
              <a:t>Лекция 30 </a:t>
            </a:r>
            <a:r>
              <a:rPr lang="ru-RU" sz="2000" dirty="0" smtClean="0"/>
              <a:t>«</a:t>
            </a:r>
            <a:r>
              <a:rPr lang="ru-RU" sz="2000" smtClean="0"/>
              <a:t>Дипломатическая переписка»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683" y="2140927"/>
            <a:ext cx="3767655" cy="28470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56176" y="5326824"/>
            <a:ext cx="80264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6200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5311" y="432558"/>
            <a:ext cx="1084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системе российской дипломатической службы вопросами протокольной практики занимается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государственного протокола (ДГП</a:t>
            </a:r>
            <a:r>
              <a:rPr lang="ru-RU" sz="2000" dirty="0"/>
              <a:t>), являющийся политическим структурным под­разделением Министерства иностранных дел Российской Федера­ции.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5311" y="2256945"/>
            <a:ext cx="1096997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Департамент возглавляет директор, назначаемый приказом ми­нистра в соответствии с решением Коллегии Министерства ино­странных дел. </a:t>
            </a:r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круг его обязанностей </a:t>
            </a:r>
            <a:r>
              <a:rPr lang="ru-RU" sz="2000" dirty="0" smtClean="0"/>
              <a:t>входит</a:t>
            </a:r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 </a:t>
            </a:r>
            <a:r>
              <a:rPr lang="ru-RU" sz="2000" dirty="0"/>
              <a:t>решение штатных и кадровых вопросов,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утверждение </a:t>
            </a:r>
            <a:r>
              <a:rPr lang="ru-RU" sz="2000" dirty="0"/>
              <a:t>должностных инструкций,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обеспе­чение </a:t>
            </a:r>
            <a:r>
              <a:rPr lang="ru-RU" sz="2000" dirty="0"/>
              <a:t>сохранности государственной и служебной тайны,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контроль </a:t>
            </a:r>
            <a:r>
              <a:rPr lang="ru-RU" sz="2000" dirty="0"/>
              <a:t>за соблюдением государственного протокола в других ведомствах.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778" t="14774" r="10148" b="8585"/>
          <a:stretch/>
        </p:blipFill>
        <p:spPr>
          <a:xfrm>
            <a:off x="7260748" y="2835394"/>
            <a:ext cx="4208763" cy="221074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0656712" y="4831644"/>
            <a:ext cx="767644" cy="214490"/>
          </a:xfrm>
          <a:prstGeom prst="roundRect">
            <a:avLst/>
          </a:prstGeom>
          <a:solidFill>
            <a:srgbClr val="E6E0B2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48265" y="1320505"/>
            <a:ext cx="10315223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Вопросами протокольной работы в дипломатическом предста­вительстве занимается специально выделенный для этой цели со­трудник — «</a:t>
            </a:r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шеф протокола</a:t>
            </a:r>
            <a:r>
              <a:rPr lang="ru-RU" sz="2100" dirty="0"/>
              <a:t>», который непосредственно подчиня­ется главе представительства.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Часто </a:t>
            </a:r>
            <a:r>
              <a:rPr lang="ru-RU" sz="2100" dirty="0"/>
              <a:t>функции такого шефа совме­щает </a:t>
            </a:r>
            <a:endParaRPr lang="ru-RU" sz="2100" dirty="0" smtClean="0"/>
          </a:p>
          <a:p>
            <a:r>
              <a:rPr lang="ru-RU" sz="2100" dirty="0" smtClean="0"/>
              <a:t>помощник </a:t>
            </a:r>
            <a:r>
              <a:rPr lang="ru-RU" sz="2100" dirty="0"/>
              <a:t>посла или другой оперативный </a:t>
            </a:r>
            <a:endParaRPr lang="ru-RU" sz="2100" dirty="0" smtClean="0"/>
          </a:p>
          <a:p>
            <a:r>
              <a:rPr lang="ru-RU" sz="2100" dirty="0" smtClean="0"/>
              <a:t>сотрудник </a:t>
            </a:r>
            <a:r>
              <a:rPr lang="ru-RU" sz="2100" dirty="0"/>
              <a:t>пред­ставительства.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Поскольку </a:t>
            </a:r>
            <a:r>
              <a:rPr lang="ru-RU" sz="2100" dirty="0"/>
              <a:t>этот сотрудник действует от имени </a:t>
            </a:r>
            <a:endParaRPr lang="ru-RU" sz="2100" dirty="0" smtClean="0"/>
          </a:p>
          <a:p>
            <a:r>
              <a:rPr lang="ru-RU" sz="2100" dirty="0" smtClean="0"/>
              <a:t>главы </a:t>
            </a:r>
            <a:r>
              <a:rPr lang="ru-RU" sz="2100" dirty="0"/>
              <a:t>дипломатического представительства, </a:t>
            </a:r>
            <a:endParaRPr lang="ru-RU" sz="2100" dirty="0" smtClean="0"/>
          </a:p>
          <a:p>
            <a:r>
              <a:rPr lang="ru-RU" sz="2100" dirty="0" smtClean="0"/>
              <a:t>его </a:t>
            </a:r>
            <a:r>
              <a:rPr lang="ru-RU" sz="2100" dirty="0"/>
              <a:t>указания по вопросам церемониала и </a:t>
            </a:r>
            <a:endParaRPr lang="ru-RU" sz="2100" dirty="0" smtClean="0"/>
          </a:p>
          <a:p>
            <a:r>
              <a:rPr lang="ru-RU" sz="2100" dirty="0" smtClean="0"/>
              <a:t>протокола </a:t>
            </a:r>
            <a:r>
              <a:rPr lang="ru-RU" sz="2100" dirty="0"/>
              <a:t>обязательны для всего персонала </a:t>
            </a:r>
            <a:endParaRPr lang="ru-RU" sz="2100" dirty="0" smtClean="0"/>
          </a:p>
          <a:p>
            <a:r>
              <a:rPr lang="ru-RU" sz="2100" dirty="0" smtClean="0"/>
              <a:t>пред­ставительства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371" y="2364978"/>
            <a:ext cx="4791429" cy="362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20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533" y="1499997"/>
            <a:ext cx="9787468" cy="535800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377" y="287384"/>
            <a:ext cx="10936112" cy="686341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государственного протокола МИД состоит из трех </a:t>
            </a:r>
            <a:r>
              <a:rPr lang="ru-RU" sz="2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подразделений, то есть </a:t>
            </a:r>
          </a:p>
          <a:p>
            <a:endParaRPr lang="ru-RU" sz="22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</a:t>
            </a:r>
            <a:r>
              <a:rPr lang="ru-RU" sz="22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Департамента </a:t>
            </a:r>
            <a:r>
              <a:rPr lang="ru-RU" sz="2200" b="1" u="sng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распределены между тремя </a:t>
            </a:r>
            <a:r>
              <a:rPr lang="ru-RU" sz="2200" b="1" u="sng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отделами</a:t>
            </a:r>
            <a:r>
              <a:rPr lang="ru-RU" sz="2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endParaRPr lang="ru-RU" sz="22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2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200" b="1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</a:t>
            </a:r>
            <a:r>
              <a:rPr lang="ru-RU" sz="2200" b="1" i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пребыванию дипломатического корпуса</a:t>
            </a:r>
            <a:r>
              <a:rPr lang="ru-RU" sz="22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200" b="1" dirty="0" smtClean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2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</a:pPr>
            <a:endParaRPr lang="ru-RU" sz="2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200" b="1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</a:t>
            </a:r>
            <a:r>
              <a:rPr lang="ru-RU" sz="2200" b="1" i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визитов на высшем и высоком </a:t>
            </a:r>
            <a:r>
              <a:rPr lang="ru-RU" sz="2200" b="1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уровнях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200" b="1" i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</a:pPr>
            <a:endParaRPr lang="ru-RU" sz="2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200" b="1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</a:t>
            </a:r>
            <a:r>
              <a:rPr lang="ru-RU" sz="2200" b="1" i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информационно-представительской работы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9174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823720"/>
            <a:ext cx="2178757" cy="4034279"/>
          </a:xfrm>
          <a:prstGeom prst="rect">
            <a:avLst/>
          </a:prstGeom>
          <a:solidFill>
            <a:srgbClr val="C1F9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14837731"/>
              </p:ext>
            </p:extLst>
          </p:nvPr>
        </p:nvGraphicFramePr>
        <p:xfrm>
          <a:off x="31170" y="79021"/>
          <a:ext cx="12160829" cy="6778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-1" y="4413151"/>
            <a:ext cx="23029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корпус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— </a:t>
            </a:r>
            <a:r>
              <a:rPr lang="ru-RU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объединение глав дипломатических представительств, аккредитованных в государстве пребывания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170" y="2823719"/>
            <a:ext cx="2147587" cy="137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0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29033920"/>
              </p:ext>
            </p:extLst>
          </p:nvPr>
        </p:nvGraphicFramePr>
        <p:xfrm>
          <a:off x="1569156" y="1122529"/>
          <a:ext cx="8805334" cy="3785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4486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70366764"/>
              </p:ext>
            </p:extLst>
          </p:nvPr>
        </p:nvGraphicFramePr>
        <p:xfrm>
          <a:off x="101600" y="132981"/>
          <a:ext cx="12090400" cy="6713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236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0155" y="321017"/>
            <a:ext cx="10097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По всем вопросам, касающимся обеспечения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единой прото­кольной практики</a:t>
            </a:r>
            <a:r>
              <a:rPr lang="ru-RU" sz="2100" dirty="0"/>
              <a:t> в Российской Федерации, Департамент государ­ственного протокола </a:t>
            </a:r>
            <a:endParaRPr lang="ru-RU" sz="2100" dirty="0" smtClean="0"/>
          </a:p>
          <a:p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работает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в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постоянном контакте </a:t>
            </a:r>
            <a:endParaRPr lang="ru-RU" sz="21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с </a:t>
            </a:r>
            <a:r>
              <a:rPr lang="ru-RU" sz="2100" dirty="0"/>
              <a:t>протокольными службами Президента Российской </a:t>
            </a:r>
            <a:r>
              <a:rPr lang="ru-RU" sz="2100" dirty="0" smtClean="0"/>
              <a:t>Федерации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с </a:t>
            </a:r>
            <a:r>
              <a:rPr lang="ru-RU" sz="2100" dirty="0"/>
              <a:t>протокольными службами Правительства России</a:t>
            </a:r>
            <a:r>
              <a:rPr lang="ru-RU" sz="2100" dirty="0" smtClean="0"/>
              <a:t>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endParaRPr lang="ru-RU" sz="2100" dirty="0" smtClean="0"/>
          </a:p>
          <a:p>
            <a:r>
              <a:rPr lang="ru-RU" sz="2100" dirty="0"/>
              <a:t>департамент</a:t>
            </a:r>
            <a:r>
              <a:rPr lang="ru-RU" sz="2100" dirty="0" smtClean="0"/>
              <a:t> </a:t>
            </a:r>
            <a:r>
              <a:rPr lang="ru-RU" sz="21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тесно </a:t>
            </a:r>
            <a:r>
              <a:rPr lang="ru-RU" sz="21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взаимодействует </a:t>
            </a:r>
            <a:endParaRPr lang="ru-RU" sz="21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со </a:t>
            </a:r>
            <a:r>
              <a:rPr lang="ru-RU" sz="2100" dirty="0"/>
              <a:t>всеми министерствами, ведомствами и субъектами Российской Федерации по вопросам, входящим в компетенцию департамента,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координирует </a:t>
            </a:r>
            <a:r>
              <a:rPr lang="ru-RU" sz="2100" dirty="0"/>
              <a:t>деятельность загранучреждений и подразделений МИД по протокольным вопросам,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ведет </a:t>
            </a:r>
            <a:r>
              <a:rPr lang="ru-RU" sz="2100" dirty="0"/>
              <a:t>досье государственных флагов, гимнов и гербов иностранных государств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8708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93045" y="447040"/>
            <a:ext cx="548357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Например, </a:t>
            </a:r>
            <a:endParaRPr lang="ru-RU" sz="2100" dirty="0" smtClean="0"/>
          </a:p>
          <a:p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один</a:t>
            </a:r>
            <a:r>
              <a:rPr lang="ru-RU" sz="2100" dirty="0"/>
              <a:t>, а иногда два служащих ДГП, в обязательном по­рядке работают с каждой иностранной делегацией на протяжении всего периода ее пребывания в России.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н</a:t>
            </a:r>
            <a:r>
              <a:rPr lang="ru-RU" sz="2100" dirty="0" smtClean="0"/>
              <a:t>е </a:t>
            </a:r>
            <a:r>
              <a:rPr lang="ru-RU" sz="2100" dirty="0"/>
              <a:t>менее четырех раз в год проводятся церемонии вручения верительных грамот (из 155 глав дипломатических представительств иностранных государств, акк­редитованных в Москве, ежегодно меняется до одной трети).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н</a:t>
            </a:r>
            <a:r>
              <a:rPr lang="ru-RU" sz="2100" dirty="0" smtClean="0"/>
              <a:t>е­мало </a:t>
            </a:r>
            <a:r>
              <a:rPr lang="ru-RU" sz="2100" dirty="0"/>
              <a:t>сил и времени уходит на решение проблем, связанных с на­рушениями членами дипломатического корпуса правил дорожного движения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02690" y="29460"/>
            <a:ext cx="4684889" cy="68172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900" i="1" dirty="0" smtClean="0"/>
          </a:p>
          <a:p>
            <a:pPr algn="ctr"/>
            <a:r>
              <a:rPr lang="ru-RU" sz="1900" i="1" dirty="0" smtClean="0"/>
              <a:t>Российская </a:t>
            </a:r>
            <a:r>
              <a:rPr lang="ru-RU" sz="1900" i="1" dirty="0"/>
              <a:t>Федерация имеет дипломатические отношения со 193 государствами</a:t>
            </a:r>
            <a:r>
              <a:rPr lang="ru-RU" sz="1900" i="1" dirty="0" smtClean="0"/>
              <a:t>.</a:t>
            </a:r>
          </a:p>
          <a:p>
            <a:pPr algn="ctr"/>
            <a:endParaRPr lang="ru-RU" sz="1900" i="1" dirty="0" smtClean="0"/>
          </a:p>
          <a:p>
            <a:pPr algn="ctr"/>
            <a:r>
              <a:rPr lang="ru-RU" sz="1900" i="1" dirty="0"/>
              <a:t>В России аккредитован 162 глава дипломатических представительств иностранных государств, из них аккредитованы по совместительству послы следующих 10 </a:t>
            </a:r>
            <a:r>
              <a:rPr lang="ru-RU" sz="1900" i="1" dirty="0" smtClean="0"/>
              <a:t>стран.</a:t>
            </a:r>
          </a:p>
          <a:p>
            <a:pPr algn="ctr"/>
            <a:endParaRPr lang="ru-RU" sz="1900" i="1" dirty="0" smtClean="0"/>
          </a:p>
          <a:p>
            <a:pPr algn="ctr"/>
            <a:r>
              <a:rPr lang="ru-RU" sz="1900" i="1" dirty="0"/>
              <a:t>В Москве находятся посольства 152 стран. </a:t>
            </a:r>
            <a:endParaRPr lang="ru-RU" sz="1900" i="1" dirty="0" smtClean="0"/>
          </a:p>
          <a:p>
            <a:pPr algn="ctr"/>
            <a:r>
              <a:rPr lang="ru-RU" sz="1900" i="1" dirty="0" smtClean="0"/>
              <a:t>Отсутствуют </a:t>
            </a:r>
            <a:r>
              <a:rPr lang="ru-RU" sz="1900" i="1" dirty="0"/>
              <a:t>диппредставительства 41 страны, с которыми Россия установила дипломатические </a:t>
            </a:r>
            <a:r>
              <a:rPr lang="ru-RU" sz="1900" i="1" dirty="0" smtClean="0"/>
              <a:t>отношения.</a:t>
            </a:r>
          </a:p>
          <a:p>
            <a:pPr algn="ctr"/>
            <a:endParaRPr lang="ru-RU" sz="1900" i="1" dirty="0" smtClean="0"/>
          </a:p>
          <a:p>
            <a:pPr algn="ctr"/>
            <a:r>
              <a:rPr lang="ru-RU" sz="1900" i="1" dirty="0"/>
              <a:t>Российская Федерация имеет диппредставительства в 146 странах и не имеет в 46 странах, с которыми </a:t>
            </a:r>
            <a:endParaRPr lang="ru-RU" sz="1900" i="1" dirty="0" smtClean="0"/>
          </a:p>
          <a:p>
            <a:pPr algn="ctr"/>
            <a:r>
              <a:rPr lang="ru-RU" sz="1900" i="1" dirty="0" smtClean="0"/>
              <a:t>установлены </a:t>
            </a:r>
            <a:r>
              <a:rPr lang="ru-RU" sz="1900" i="1" dirty="0"/>
              <a:t>дипломатические </a:t>
            </a:r>
            <a:r>
              <a:rPr lang="ru-RU" sz="1900" i="1" dirty="0" smtClean="0"/>
              <a:t>отношения.</a:t>
            </a:r>
          </a:p>
        </p:txBody>
      </p:sp>
    </p:spTree>
    <p:extLst>
      <p:ext uri="{BB962C8B-B14F-4D97-AF65-F5344CB8AC3E}">
        <p14:creationId xmlns:p14="http://schemas.microsoft.com/office/powerpoint/2010/main" val="184933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8355" y="107211"/>
            <a:ext cx="90536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Значительную часть дипломатической документации государств составляют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документы, имеющие внутриведомственный характер. </a:t>
            </a:r>
          </a:p>
          <a:p>
            <a:r>
              <a:rPr lang="ru-RU" sz="2000" dirty="0" smtClean="0"/>
              <a:t>Другая </a:t>
            </a:r>
            <a:r>
              <a:rPr lang="ru-RU" sz="2000" dirty="0"/>
              <a:t>категория — это документы, посредством которых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осуществляются письменные официальные сношения между государствами </a:t>
            </a:r>
            <a:r>
              <a:rPr lang="ru-RU" sz="2000" dirty="0"/>
              <a:t>и которые выражают их позиции по тому или иному вопросу.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61022" y="3278584"/>
            <a:ext cx="3420533" cy="30777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Советский дипломат </a:t>
            </a: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Р. А. Сергеев:</a:t>
            </a:r>
          </a:p>
          <a:p>
            <a:pPr algn="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ru-RU" sz="1900" dirty="0" smtClean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ru-RU" sz="19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будни посольства </a:t>
            </a:r>
            <a:r>
              <a:rPr lang="ru-RU" sz="1900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1900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отмечены яркими </a:t>
            </a:r>
            <a:r>
              <a:rPr lang="ru-RU" sz="19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красками, дипломатическое </a:t>
            </a:r>
            <a:r>
              <a:rPr lang="ru-RU" sz="1900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ре­месло состоит из достаточно прозаического труда по подготовке различного рода документов и материалов</a:t>
            </a:r>
            <a:r>
              <a:rPr lang="ru-RU" sz="1900" dirty="0">
                <a:solidFill>
                  <a:schemeClr val="accent4">
                    <a:lumMod val="50000"/>
                  </a:schemeClr>
                </a:solidFill>
              </a:rPr>
              <a:t>»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85577" y="310982"/>
            <a:ext cx="3095978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Стиль </a:t>
            </a:r>
            <a:r>
              <a:rPr lang="ru-RU" sz="19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 государств и правительств не является языком начальника и подчиненного. </a:t>
            </a:r>
            <a:endParaRPr lang="ru-RU" sz="1900" b="1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19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sz="19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разговор равных субъек­тов международного </a:t>
            </a:r>
            <a:r>
              <a:rPr lang="ru-RU" sz="19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</a:t>
            </a: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0632" y="2013432"/>
            <a:ext cx="738999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В международной и российской дипломатической практике наиболее часто применяются следующие виды документов:</a:t>
            </a:r>
          </a:p>
          <a:p>
            <a:endParaRPr lang="ru-RU" sz="19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личные ноты;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вербальные ноты;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памятные записки;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меморандумы;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1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частные письма полуофициального характера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0632" y="5861804"/>
            <a:ext cx="749159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Иногда этот перечень дополняют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личными посланиями глав государств и правительств.</a:t>
            </a:r>
          </a:p>
        </p:txBody>
      </p:sp>
    </p:spTree>
    <p:extLst>
      <p:ext uri="{BB962C8B-B14F-4D97-AF65-F5344CB8AC3E}">
        <p14:creationId xmlns:p14="http://schemas.microsoft.com/office/powerpoint/2010/main" val="2712319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6711" y="269291"/>
            <a:ext cx="21223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</a:t>
            </a:r>
            <a:r>
              <a:rPr lang="ru-RU" sz="2200" dirty="0" smtClean="0"/>
              <a:t>:</a:t>
            </a:r>
            <a:endParaRPr lang="ru-RU" sz="22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личная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вербальная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6755" y="1955145"/>
            <a:ext cx="448168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Посол посылает личные ноты</a:t>
            </a:r>
          </a:p>
          <a:p>
            <a:r>
              <a:rPr lang="ru-RU" sz="2000" dirty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коллегам по дипломатическому корпусу о вручении верительных грамот и отвечает на такие же ноты коллег;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министру иностранных дел о временном или постоянном отъезде из страны пребывания и о назначении временного поверенного в делах; о возвращении в страну пребывания и др.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98066" y="695742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Личные ноты посылаются по протокольным вопросам: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поздравления по случаю национального праздника,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поздравления по случаю личных событий у главы государства, главы правительства, министра иностранных дел, других лиц, с которыми посол или иной дипломатический работник знаком и поддерживает связи;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соболезнования;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 другим протокольным вопросам.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личная нота посылается в ответ на полученную</a:t>
            </a:r>
          </a:p>
        </p:txBody>
      </p:sp>
    </p:spTree>
    <p:extLst>
      <p:ext uri="{BB962C8B-B14F-4D97-AF65-F5344CB8AC3E}">
        <p14:creationId xmlns:p14="http://schemas.microsoft.com/office/powerpoint/2010/main" val="227855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255911" y="629714"/>
            <a:ext cx="7676445" cy="5632311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Образец личной ноты: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Министерство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иностранных дел Российской Федерации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Москва,_____ января________ 20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Уважаемый господин Посол,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Прошу Вас принять мою искреннюю благодарность за Ваше дружествен­ное поздравление по случаю успешного запуска космического корабля с интернациональным экипажем на борту.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Полностью разделяю Ваше мнение, что эта победа послужит делу прогресса всего человечества, укреплению дружбы между нашими народами.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 глубоким уважением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                                                             (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личная подпись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Господину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Чрезвычайному и Полномочному Послу Республики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г. Москва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2223" y="298178"/>
            <a:ext cx="338666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Личной ноте свойствен ряд формальных признаков, которые принято соблюдать: 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н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ота составляется в первом лице,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печатается на нотном бланке;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правом верхнем углу печатаются название города отправки (столицы) и дата отправления;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исходящий номер на подлиннике, как правило, не проставляется. </a:t>
            </a:r>
          </a:p>
        </p:txBody>
      </p:sp>
    </p:spTree>
    <p:extLst>
      <p:ext uri="{BB962C8B-B14F-4D97-AF65-F5344CB8AC3E}">
        <p14:creationId xmlns:p14="http://schemas.microsoft.com/office/powerpoint/2010/main" val="4010559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54754" y="491194"/>
            <a:ext cx="99455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Текст личной ноты начинается с обращения (Господин Министр, Господин Посол и т.д. </a:t>
            </a:r>
          </a:p>
          <a:p>
            <a:endParaRPr lang="ru-RU" dirty="0"/>
          </a:p>
          <a:p>
            <a:r>
              <a:rPr lang="ru-RU" dirty="0"/>
              <a:t>С учетом характера личных отношений с адресатом, взаимности и местной протокольной практики перед вышеперечисленными обращениями пишется слово «уважаемый» (исключение делается лишь для обращения «Ваше Превосходительство»).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4754" y="2833461"/>
            <a:ext cx="100922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После обращения следует текст, начинающийся, как правило, словами «Имею честь» (они опускаются в нотах, содержащих соболезнование или протест). </a:t>
            </a:r>
          </a:p>
          <a:p>
            <a:endParaRPr lang="ru-RU" dirty="0"/>
          </a:p>
          <a:p>
            <a:r>
              <a:rPr lang="ru-RU" dirty="0"/>
              <a:t>Заканчивается текст выражением уважения (комплиментом) — формальным, но важным элементом, которому подчас придается исключительно большое значение (прежде всего в развивающихся государствах, особенно чувствительных к разного рода престижно-протокольным соображениям). </a:t>
            </a:r>
          </a:p>
          <a:p>
            <a:endParaRPr lang="ru-RU" dirty="0"/>
          </a:p>
          <a:p>
            <a:r>
              <a:rPr lang="ru-RU" dirty="0"/>
              <a:t>Некорректное употребление комплимента (особенно в сторону занижения его) может быть расценено как умышленное стремление нанести ущерб лицу, которому адресована нота.</a:t>
            </a:r>
          </a:p>
        </p:txBody>
      </p:sp>
    </p:spTree>
    <p:extLst>
      <p:ext uri="{BB962C8B-B14F-4D97-AF65-F5344CB8AC3E}">
        <p14:creationId xmlns:p14="http://schemas.microsoft.com/office/powerpoint/2010/main" val="3874049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4557" y="399534"/>
            <a:ext cx="306321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Образцы комплиментов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04786" y="1049932"/>
            <a:ext cx="81556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Тональность личных нот может быть более или менее теплой. </a:t>
            </a: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нота начинается словами: “Господин Министр”, “Господин По­сол” </a:t>
            </a:r>
            <a:endParaRPr lang="ru-RU" sz="2000" dirty="0" smtClean="0"/>
          </a:p>
          <a:p>
            <a:r>
              <a:rPr lang="ru-RU" sz="2000" dirty="0" smtClean="0"/>
              <a:t>и </a:t>
            </a:r>
            <a:r>
              <a:rPr lang="ru-RU" sz="2000" dirty="0"/>
              <a:t>заканчивается “С уважением” (без “искреннего” или “глубоко­го”), </a:t>
            </a:r>
            <a:endParaRPr lang="ru-RU" sz="2000" dirty="0" smtClean="0"/>
          </a:p>
          <a:p>
            <a:r>
              <a:rPr lang="ru-RU" sz="2000" dirty="0" smtClean="0"/>
              <a:t>то </a:t>
            </a:r>
            <a:r>
              <a:rPr lang="ru-RU" sz="2000" dirty="0"/>
              <a:t>очевидно намерение автора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придать ноте сдержанный характер</a:t>
            </a:r>
            <a:r>
              <a:rPr lang="ru-RU" sz="20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75634" y="3101084"/>
            <a:ext cx="7123589" cy="2862322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Министру иностранных дел или Послу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Прошу Вас, господин Министр, господин Посол, принять уверения в моем самом высоком уважении.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Посланнику, временному Поверенному в делах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Прошу Вас, господин Министр, господин Поверенный в делах, принять уверения в моем весьма высоком уважении.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38885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85761" y="106301"/>
            <a:ext cx="7896439" cy="6232475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Образец личной ноты о вручении верительных грамот: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Посольство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Российской Федерации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г . _____________ _______марта 1 9 _______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Уважаемый г-н Посол,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Имею честь сообщить, ч т о ______ марта 2 0 _______ года я вручил Его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Превосходительству господину Президенту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верительные грамоты, которыми Президент Российской Федерации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В.В. Путин аккредитует меня в качестве Чрезвычайного и Полномочного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Посла в __________________________________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Выражая свое удовлетворение тем, что я призван таким образом поддер­живать  с Вами официальные и личные отношения, которые будут соответ­ствовать дружественным отношениям, существующим между нашими странами, прошу Вас, господин Посол, принять уверения в моем весьма</a:t>
            </a:r>
            <a:r>
              <a:rPr kumimoji="0" lang="ru-RU" sz="19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высоком уважении.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Господину____________ 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Чрезвычайному и Полномочному Послу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                                                                           (</a:t>
            </a:r>
            <a:r>
              <a:rPr kumimoji="0" lang="ru-RU" sz="19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личная подпись</a:t>
            </a: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9590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5422" y="314110"/>
            <a:ext cx="1145822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Характер комплимента должен учитывать </a:t>
            </a:r>
            <a:r>
              <a:rPr lang="ru-RU" sz="20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принцип взаимности</a:t>
            </a:r>
            <a:r>
              <a:rPr lang="ru-RU" sz="2000" dirty="0"/>
              <a:t>, особенно в случае направления ответной ноты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Форма обращения зависит также от конкретного случая и местной практики.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письме обращение может быть: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министру</a:t>
            </a:r>
            <a:r>
              <a:rPr lang="ru-RU" sz="2000" dirty="0"/>
              <a:t> — господин Министр, Ваше Превосходительство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послу </a:t>
            </a:r>
            <a:r>
              <a:rPr lang="ru-RU" sz="2000" dirty="0"/>
              <a:t>— господин Посол, Ваше Превосходительство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посланнику </a:t>
            </a:r>
            <a:r>
              <a:rPr lang="ru-RU" sz="2000" dirty="0"/>
              <a:t>— господин Посланник или господин Министр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временному поверенному в делах </a:t>
            </a:r>
            <a:r>
              <a:rPr lang="ru-RU" sz="2000" dirty="0"/>
              <a:t>— господин Поверенный в де­лах (прилагательное “временный” в обращении обычно не пишется</a:t>
            </a:r>
            <a:r>
              <a:rPr lang="ru-RU" sz="2000" dirty="0" smtClean="0"/>
              <a:t>).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временный поверенный в делах — советник в ранге послан­ника, то обращение к нему должно быть следующим: “Господин Министр” .</a:t>
            </a:r>
          </a:p>
          <a:p>
            <a:endParaRPr lang="ru-RU" sz="2000" b="1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/>
              <a:t>В зависимости от местной практики в порядке взаимности слово господин” можно писать полностью.</a:t>
            </a:r>
          </a:p>
        </p:txBody>
      </p:sp>
    </p:spTree>
    <p:extLst>
      <p:ext uri="{BB962C8B-B14F-4D97-AF65-F5344CB8AC3E}">
        <p14:creationId xmlns:p14="http://schemas.microsoft.com/office/powerpoint/2010/main" val="3380976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46200" y="1023963"/>
            <a:ext cx="8636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После комплимента следует личная подпись посылающего ноту лица, которая должна быть разборчива.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Печать </a:t>
            </a:r>
            <a:r>
              <a:rPr lang="ru-RU" sz="2000" dirty="0"/>
              <a:t>на личной ноте не ставится.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</a:t>
            </a:r>
            <a:r>
              <a:rPr lang="ru-RU" sz="2000" dirty="0"/>
              <a:t>левом нижнем углу, всегда на первой странице, пишется адрес лица, которому направляется нота.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Адрес </a:t>
            </a:r>
            <a:r>
              <a:rPr lang="ru-RU" sz="2000" dirty="0"/>
              <a:t>состоит из соответствующего титулования («Его Превосходительству», или «Е.П.», например), имени и фамилии, полных официальной должности этого лица, конституционного названия представляемой им страны и ее столицы</a:t>
            </a:r>
            <a:r>
              <a:rPr lang="ru-RU" sz="2000" dirty="0" smtClean="0"/>
              <a:t>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 </a:t>
            </a:r>
            <a:r>
              <a:rPr lang="ru-RU" sz="2000" dirty="0"/>
              <a:t>Этот же адрес печатается на конверте, в котором отправляется личная нота.</a:t>
            </a:r>
          </a:p>
        </p:txBody>
      </p:sp>
    </p:spTree>
    <p:extLst>
      <p:ext uri="{BB962C8B-B14F-4D97-AF65-F5344CB8AC3E}">
        <p14:creationId xmlns:p14="http://schemas.microsoft.com/office/powerpoint/2010/main" val="1034254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45067" y="489938"/>
            <a:ext cx="1011484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Утвердившаяся со времени Второй мировой войны практика обмена </a:t>
            </a:r>
            <a:endParaRPr lang="ru-RU" sz="2000" dirty="0" smtClean="0"/>
          </a:p>
          <a:p>
            <a:r>
              <a:rPr lang="ru-RU" sz="20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личными </a:t>
            </a:r>
            <a:r>
              <a:rPr lang="ru-RU" sz="2000" b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посла­ниями между </a:t>
            </a:r>
            <a:endParaRPr lang="ru-RU" sz="2000" b="1" u="sng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главами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государств, </a:t>
            </a:r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правительств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министрами 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 дел </a:t>
            </a:r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по </a:t>
            </a:r>
            <a:r>
              <a:rPr lang="ru-RU" sz="2000" dirty="0"/>
              <a:t>наиболее важным вопросам мировой политики ставит такие документы в особый ряд, выходящий за сложившиеся ранее традиционные формы дипломатической переписки.</a:t>
            </a:r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этих посла­ниях, как и в личных нотах, имеются </a:t>
            </a:r>
            <a:r>
              <a:rPr lang="ru-RU" sz="20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протокольные формулы </a:t>
            </a:r>
            <a:r>
              <a:rPr lang="ru-RU" sz="2000" dirty="0"/>
              <a:t>—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обращение и заключительный комплимент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Начинаются </a:t>
            </a:r>
            <a:r>
              <a:rPr lang="ru-RU" sz="2000" dirty="0"/>
              <a:t>они с полного титула адресата, напри­мер “Его Превосходительству Жаку Шираку, Президенту Французской Республики”, тексту также следует предпослать обращение.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данном случае это может быть: “Уважаемый господин Президент”, в ином случае: “Ваше Превосходительство”.</a:t>
            </a:r>
          </a:p>
          <a:p>
            <a:endParaRPr lang="ru-RU" sz="2000" dirty="0"/>
          </a:p>
          <a:p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обмен посланиями между главами государств встречается на практике все реже</a:t>
            </a:r>
            <a:r>
              <a:rPr lang="ru-RU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2755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7956" y="1340894"/>
            <a:ext cx="423333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Наиболее распространенным в современной дипломатии видом переписки являются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вербальные ноты </a:t>
            </a:r>
            <a:r>
              <a:rPr lang="ru-RU" sz="2100" dirty="0"/>
              <a:t>(означает: «бумага, которая должна быть серьезно принята во внимание»), в основном посредством которых и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осуществляют официальные контакты министерства иностранных дел и посольства</a:t>
            </a:r>
            <a:r>
              <a:rPr lang="ru-RU" sz="21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61" y="147319"/>
            <a:ext cx="5135708" cy="65741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4217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32177" y="270302"/>
            <a:ext cx="1104053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</a:t>
            </a:r>
            <a:r>
              <a:rPr lang="ru-RU" sz="2000" u="sng" dirty="0"/>
              <a:t>вербальной ноте </a:t>
            </a:r>
            <a:r>
              <a:rPr lang="ru-RU" sz="2000" dirty="0"/>
              <a:t>излагаются разнообразные вопросы, возникающие в деятельности министерства или дипломатического представительства.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них могут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з</a:t>
            </a:r>
            <a:r>
              <a:rPr lang="ru-RU" sz="2000" dirty="0" smtClean="0"/>
              <a:t>атрагиваться политические, </a:t>
            </a:r>
            <a:r>
              <a:rPr lang="ru-RU" sz="2000" dirty="0"/>
              <a:t>экономические, </a:t>
            </a:r>
            <a:r>
              <a:rPr lang="ru-RU" sz="2000" dirty="0" smtClean="0"/>
              <a:t> культурные</a:t>
            </a:r>
            <a:r>
              <a:rPr lang="ru-RU" sz="2000" dirty="0"/>
              <a:t> </a:t>
            </a:r>
            <a:r>
              <a:rPr lang="ru-RU" sz="2000" dirty="0" smtClean="0"/>
              <a:t>и </a:t>
            </a:r>
            <a:r>
              <a:rPr lang="ru-RU" sz="2000" dirty="0"/>
              <a:t>иные проблемы </a:t>
            </a:r>
            <a:r>
              <a:rPr lang="ru-RU" sz="2000" dirty="0" smtClean="0"/>
              <a:t> двустороннего </a:t>
            </a:r>
            <a:r>
              <a:rPr lang="ru-RU" sz="2000" dirty="0"/>
              <a:t>и многостороннего плана,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доводиться </a:t>
            </a:r>
            <a:r>
              <a:rPr lang="ru-RU" sz="2000" dirty="0"/>
              <a:t>информация представительского характера,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сообщаться </a:t>
            </a:r>
            <a:r>
              <a:rPr lang="ru-RU" sz="2000" dirty="0"/>
              <a:t>об автодорожных и иных происшествиях с участием сотрудников посольства,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запрашиваться </a:t>
            </a:r>
            <a:r>
              <a:rPr lang="ru-RU" sz="2000" dirty="0"/>
              <a:t>визы и т. п. </a:t>
            </a: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endParaRPr lang="ru-RU" sz="2000" dirty="0"/>
          </a:p>
          <a:p>
            <a:r>
              <a:rPr lang="ru-RU" sz="2000" dirty="0"/>
              <a:t>Какой-либо регламентации подлежащих изложению в вербальных нотах вопросов не существует —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ориентиром здесь являются традиция и существующая практика страны пребывания. </a:t>
            </a:r>
            <a:endParaRPr lang="ru-RU" sz="20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 ноты составляется только в третьем лице</a:t>
            </a:r>
            <a:r>
              <a:rPr lang="ru-RU" sz="2000" dirty="0"/>
              <a:t>, печатается на бумаге высшего качества, специальном нотном бланке, изготовляемом типографским способом, и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подписывается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Иногда под текстом ставятся инициалы лица, выпускающего ноту, что делается, как правило, если этого требует местная практика.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конце текста ставится гербовая печать посольства (министерства).</a:t>
            </a:r>
          </a:p>
        </p:txBody>
      </p:sp>
    </p:spTree>
    <p:extLst>
      <p:ext uri="{BB962C8B-B14F-4D97-AF65-F5344CB8AC3E}">
        <p14:creationId xmlns:p14="http://schemas.microsoft.com/office/powerpoint/2010/main" val="850612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35991" y="367992"/>
            <a:ext cx="8979142" cy="6170920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                                                                                           </a:t>
            </a:r>
            <a:r>
              <a:rPr kumimoji="0" lang="ru-RU" sz="1700" b="1" i="1" u="none" strike="noStrike" kern="0" cap="none" spc="0" normalizeH="0" baseline="0" noProof="0" dirty="0" smtClean="0">
                <a:ln>
                  <a:noFill/>
                </a:ln>
                <a:solidFill>
                  <a:srgbClr val="4E301E"/>
                </a:solidFill>
                <a:effectLst/>
                <a:uLnTx/>
                <a:uFillTx/>
              </a:rPr>
              <a:t>Образец вербальной ноты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ПОСОЛЬСТВО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РЕСПУБЛИКИ СЕНЕГАЛ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г. Москва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№ 0552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Посольство Республики Сенегал свидетельствует свое уважение Мини­стерству Иностранных Дел Российской Федерации и имеет честь довести до Его высокого сведения, что г-жа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Абса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Клод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Диалло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Чрезвычайный и Полномочный Посол Сенегала, намерена окончательно покинуть Москву в среду, 6 декабря 1995 г., рейсом АФ 1849 в 16.15 после завершения ею процедуры закрытия Посольства Сенегала в Москве.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Выражая Министерству Иностранных Дел Российской Федерации свою глубокую признательность за постоянную поддержку и прекрасные отношения, существующие между двумя странами, Посольство Республики Сенегал пользуется этим случаем, чтобы возобновить Министерству уверения в своем весьма высоком уважении.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Москва, 4 декабря 1995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МИНИСТЕРСТВУ ИНОСТРАННЫХ ДЕЛ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РОССИЙСКОЙ ФЕДЕРАЦИИ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3030039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62755" y="460024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Вербальные ноты начинаются и заканчиваются комплиментом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Нота начинается с полного наименования отправителя и получателя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2000" dirty="0"/>
          </a:p>
          <a:p>
            <a:r>
              <a:rPr lang="ru-RU" sz="2000" dirty="0"/>
              <a:t>“Министерство иностранных дел Российской Федерации свидетель­ствует свое уважение Посольству Республики Болгарии и имеет честь сообщить...”</a:t>
            </a:r>
          </a:p>
          <a:p>
            <a:endParaRPr lang="ru-RU" sz="2000" dirty="0"/>
          </a:p>
          <a:p>
            <a:r>
              <a:rPr lang="ru-RU" sz="2000" dirty="0"/>
              <a:t>Заключительный комплимент содержит сокращенное название.</a:t>
            </a:r>
          </a:p>
          <a:p>
            <a:r>
              <a:rPr lang="ru-RU" sz="2000" dirty="0"/>
              <a:t>“Министерство пользуется случаем, чтобы возобновить Посольству уверения в своем самом высоком уважении”.</a:t>
            </a:r>
          </a:p>
          <a:p>
            <a:endParaRPr lang="ru-RU" sz="2000" dirty="0"/>
          </a:p>
          <a:p>
            <a:r>
              <a:rPr lang="ru-RU" sz="2000" dirty="0"/>
              <a:t>Иногда слова “пользуется случаем” в комплименте опускаются, например когда в ноте сообщается об автодорожном происшествии с участием дипломата, в результате которого имеются человеческие жертвы. Очевидно, что слова “пользуется случаем” в данном кон­тексте неуместны, и комплимент может иметь следующую форму:</a:t>
            </a:r>
          </a:p>
          <a:p>
            <a:r>
              <a:rPr lang="ru-RU" sz="2000" dirty="0"/>
              <a:t>“Министерство возобновляет Посольству уверения в своем весьма высоком уважении”.</a:t>
            </a:r>
          </a:p>
        </p:txBody>
      </p:sp>
    </p:spTree>
    <p:extLst>
      <p:ext uri="{BB962C8B-B14F-4D97-AF65-F5344CB8AC3E}">
        <p14:creationId xmlns:p14="http://schemas.microsoft.com/office/powerpoint/2010/main" val="3535783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6823" y="289996"/>
            <a:ext cx="112578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Вообще диапазон формул вежливости весьма широк, что даст возможность составителю ноты придать ей строгую сухую тональность или, напротив, большую теплоту.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Избегаются </a:t>
            </a:r>
            <a:r>
              <a:rPr lang="ru-RU" sz="2000" dirty="0"/>
              <a:t>резкости, риторические обороты, намеки, восклицания, недопустимы и сокращения — «и т. д., и т. п.» </a:t>
            </a:r>
            <a:endParaRPr lang="ru-RU" sz="2000" dirty="0" smtClean="0"/>
          </a:p>
          <a:p>
            <a:r>
              <a:rPr lang="ru-RU" sz="2000" dirty="0" smtClean="0"/>
              <a:t>Даже </a:t>
            </a:r>
            <a:r>
              <a:rPr lang="ru-RU" sz="2000" dirty="0"/>
              <a:t>готовя ноту протеста, необходимо учитывать, что она, ввиду чрезмерной резкости может быть не принята, а это ведет чаще всего к конфликтной ситуации с подчас трудно прогнозируемыми последствиями.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6823" y="2935823"/>
            <a:ext cx="109191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white"/>
                </a:solidFill>
              </a:rPr>
              <a:t>По понятным причинам </a:t>
            </a:r>
            <a:r>
              <a:rPr lang="ru-RU" sz="20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комплимент не используется </a:t>
            </a:r>
          </a:p>
          <a:p>
            <a:pPr marL="342900" lvl="0" indent="-34290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white"/>
                </a:solidFill>
              </a:rPr>
              <a:t>в вербальных нотах, сообщающих об объявлении траура в стране или выражении соболезнования, </a:t>
            </a:r>
          </a:p>
          <a:p>
            <a:pPr marL="342900" lvl="0" indent="-34290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white"/>
                </a:solidFill>
              </a:rPr>
              <a:t>также в нотах, содержащих протест в связи с недозволенными или наносящими ущерб престижу государства акциями. </a:t>
            </a:r>
          </a:p>
          <a:p>
            <a:pPr marL="342900" lvl="0" indent="-34290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</a:pPr>
            <a:endParaRPr lang="ru-RU" sz="2000" dirty="0">
              <a:solidFill>
                <a:prstClr val="white"/>
              </a:solidFill>
            </a:endParaRPr>
          </a:p>
          <a:p>
            <a:pPr lvl="0"/>
            <a:endParaRPr lang="ru-RU" sz="2000" dirty="0">
              <a:solidFill>
                <a:prstClr val="white"/>
              </a:solidFill>
            </a:endParaRPr>
          </a:p>
          <a:p>
            <a:pPr lvl="0"/>
            <a:r>
              <a:rPr lang="ru-RU" sz="2000" dirty="0">
                <a:solidFill>
                  <a:prstClr val="white"/>
                </a:solidFill>
              </a:rPr>
              <a:t>Комплимент опускается и в тех случаях (исходя из принципа взаимности), когда он в силу каких-то внутренних причин не используется в дипломатической переписке той или иной страны. </a:t>
            </a:r>
            <a:endParaRPr lang="ru-RU" sz="2000" dirty="0" smtClean="0">
              <a:solidFill>
                <a:prstClr val="white"/>
              </a:solidFill>
            </a:endParaRPr>
          </a:p>
          <a:p>
            <a:pPr lvl="0"/>
            <a:endParaRPr lang="ru-RU" sz="2000" dirty="0">
              <a:solidFill>
                <a:prstClr val="white"/>
              </a:solidFill>
            </a:endParaRPr>
          </a:p>
          <a:p>
            <a:pPr lvl="0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50-х годов достаточно активно применяется обмен вербальными нотами между правительствами, в которых, как правило, также </a:t>
            </a:r>
            <a:r>
              <a:rPr lang="ru-RU" sz="2000" i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отсутствует формула вежливости</a:t>
            </a:r>
            <a:r>
              <a:rPr lang="ru-RU" sz="2000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6896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6088" y="269290"/>
            <a:ext cx="107583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дипломатической переписке имеются документы,  которые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тре­буют </a:t>
            </a:r>
            <a:r>
              <a:rPr lang="ru-RU" sz="2000" i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комплиментарного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оформления</a:t>
            </a:r>
            <a:r>
              <a:rPr lang="ru-RU" sz="2000" dirty="0"/>
              <a:t>. К ним относятся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памятные записки,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меморандумы</a:t>
            </a:r>
            <a:r>
              <a:rPr lang="ru-RU" sz="21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1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088" y="2021259"/>
            <a:ext cx="450426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Встречаются два вида </a:t>
            </a:r>
            <a:r>
              <a:rPr lang="ru-RU" sz="21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памятных записок: </a:t>
            </a:r>
          </a:p>
          <a:p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/>
              <a:t>памятные записки, переданные </a:t>
            </a:r>
            <a:r>
              <a:rPr lang="ru-RU" sz="2100" dirty="0" smtClean="0"/>
              <a:t>лично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1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100" dirty="0" smtClean="0"/>
              <a:t>памятные </a:t>
            </a:r>
            <a:r>
              <a:rPr lang="ru-RU" sz="2100" dirty="0"/>
              <a:t>записки, направленные </a:t>
            </a:r>
            <a:r>
              <a:rPr lang="ru-RU" sz="2100" dirty="0" smtClean="0"/>
              <a:t>с </a:t>
            </a:r>
            <a:r>
              <a:rPr lang="ru-RU" sz="2100" dirty="0"/>
              <a:t>курьером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08" y="1456267"/>
            <a:ext cx="7005726" cy="4900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2409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0934" y="108214"/>
            <a:ext cx="627662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Памятная записка обычно </a:t>
            </a:r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вручается лично </a:t>
            </a:r>
            <a:r>
              <a:rPr lang="ru-RU" sz="1900" dirty="0"/>
              <a:t>с целью </a:t>
            </a:r>
            <a:endParaRPr lang="ru-RU" sz="19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усилить </a:t>
            </a:r>
            <a:r>
              <a:rPr lang="ru-RU" sz="1900" dirty="0"/>
              <a:t>значение или подчеркнуть важность сделанного во время беседы устного за­явления или просьбы</a:t>
            </a:r>
            <a:r>
              <a:rPr lang="ru-RU" sz="1900" dirty="0" smtClean="0"/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 </a:t>
            </a:r>
            <a:r>
              <a:rPr lang="ru-RU" sz="1900" dirty="0"/>
              <a:t>облегчить дальнейшее продвижение дела</a:t>
            </a:r>
            <a:r>
              <a:rPr lang="ru-RU" sz="1900" dirty="0" smtClean="0"/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 </a:t>
            </a:r>
            <a:r>
              <a:rPr lang="ru-RU" sz="1900" dirty="0"/>
              <a:t>предупредить возможность неправильного толкования или понимания беседы или устного заявления.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23" y="3044638"/>
            <a:ext cx="558094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Текст памятной записки составляется </a:t>
            </a:r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безличной форме с употреблением выражений</a:t>
            </a:r>
            <a:r>
              <a:rPr lang="ru-RU" sz="1900" dirty="0"/>
              <a:t>: “возбуждается просьба”, “приходится констатировать”, “сообщается”.</a:t>
            </a:r>
          </a:p>
          <a:p>
            <a:endParaRPr lang="ru-RU" sz="1900" dirty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/>
              <a:t>Памятные записки печатаются на простой бумаге без герба. </a:t>
            </a:r>
            <a:endParaRPr lang="ru-RU" sz="1900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 smtClean="0"/>
              <a:t>Адрес </a:t>
            </a:r>
            <a:r>
              <a:rPr lang="ru-RU" sz="1900" dirty="0"/>
              <a:t>и исходящий номер не ставятся; может проставляться лишь место и дата отправления: 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/>
              <a:t>“г. Москва,______ июля 20 _______года”. 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/>
              <a:t>Над текстом записки печатается надпись: “Памятная записка”.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8586" r="1455" b="4188"/>
          <a:stretch/>
        </p:blipFill>
        <p:spPr>
          <a:xfrm>
            <a:off x="6547556" y="108214"/>
            <a:ext cx="5452534" cy="676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87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5421" y="404757"/>
            <a:ext cx="44478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настоящее время из дипломатической практики постепенно уходят памятные записки, направляемые с курьером.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433" y="246713"/>
            <a:ext cx="5931922" cy="13534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08888" y="2137707"/>
            <a:ext cx="57234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 форме они почти не </a:t>
            </a:r>
            <a:r>
              <a:rPr lang="ru-RU" sz="2000" dirty="0" smtClean="0"/>
              <a:t>отличаются от </a:t>
            </a:r>
            <a:r>
              <a:rPr lang="ru-RU" sz="2000" dirty="0"/>
              <a:t>вербальной ноты: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составляются </a:t>
            </a:r>
            <a:r>
              <a:rPr lang="ru-RU" sz="2000" dirty="0"/>
              <a:t>в третьем лице,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содержат </a:t>
            </a:r>
            <a:r>
              <a:rPr lang="ru-RU" sz="2000" dirty="0"/>
              <a:t>обра­щение и комплимент,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печатаются </a:t>
            </a:r>
            <a:r>
              <a:rPr lang="ru-RU" sz="2000" dirty="0"/>
              <a:t>на нотном бланке,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имеют </a:t>
            </a:r>
            <a:r>
              <a:rPr lang="ru-RU" sz="2000" dirty="0"/>
              <a:t>регистрационный номер и т.п., место отправки и дату. </a:t>
            </a:r>
          </a:p>
          <a:p>
            <a:r>
              <a:rPr lang="ru-RU" sz="2000" dirty="0"/>
              <a:t>В отличие от вербальной ноты, на </a:t>
            </a:r>
            <a:r>
              <a:rPr lang="ru-RU" sz="2000" dirty="0" smtClean="0"/>
              <a:t>таких записках </a:t>
            </a:r>
            <a:r>
              <a:rPr lang="ru-RU" sz="2000" dirty="0"/>
              <a:t>не ставится печать и не указывается адрес. Сверху имеется надпись: “Памятная записка”. </a:t>
            </a:r>
          </a:p>
          <a:p>
            <a:endParaRPr lang="ru-RU" sz="2000" dirty="0"/>
          </a:p>
          <a:p>
            <a:r>
              <a:rPr lang="ru-RU" sz="2000" dirty="0"/>
              <a:t>Памятные записки направляются или по просьбе лица, с которым состоялась беседа, или как напоминание о том или ином </a:t>
            </a:r>
            <a:r>
              <a:rPr lang="ru-RU" sz="2000" dirty="0" smtClean="0"/>
              <a:t>вопросе.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0539"/>
            <a:ext cx="6042560" cy="402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68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8735" y="125317"/>
            <a:ext cx="1163037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Меморандум</a:t>
            </a:r>
            <a:r>
              <a:rPr lang="ru-RU" sz="2000" dirty="0"/>
              <a:t> представляет собой документ, подробно излагающий фактическую сторону того или иного вопроса, содержащий анализ соответствующих положений, аргументацию в защиту своей позиции и (или) полемику с доводами другой стороны. Этот вид документа весьма объемен — может содержать несколько страниц текста.</a:t>
            </a:r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5602" y="2137707"/>
            <a:ext cx="109981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Меморандум вручается лично </a:t>
            </a:r>
            <a:r>
              <a:rPr lang="ru-RU" sz="2000" dirty="0"/>
              <a:t>или пересылается с нотой. </a:t>
            </a:r>
            <a:endParaRPr lang="ru-RU" sz="2000" dirty="0" smtClean="0"/>
          </a:p>
          <a:p>
            <a:r>
              <a:rPr lang="ru-RU" sz="2000" dirty="0" smtClean="0"/>
              <a:t>При </a:t>
            </a:r>
            <a:r>
              <a:rPr lang="ru-RU" sz="2000" dirty="0"/>
              <a:t>вручении он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печатается </a:t>
            </a:r>
            <a:r>
              <a:rPr lang="ru-RU" sz="2000" dirty="0"/>
              <a:t>на нотном бланке,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не </a:t>
            </a:r>
            <a:r>
              <a:rPr lang="ru-RU" sz="2000" dirty="0"/>
              <a:t>имеет обращения и комплимента,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под </a:t>
            </a:r>
            <a:r>
              <a:rPr lang="ru-RU" sz="2000" dirty="0"/>
              <a:t>текстом указываются место и дата вручения,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печать </a:t>
            </a:r>
            <a:r>
              <a:rPr lang="ru-RU" sz="2000" dirty="0"/>
              <a:t>не ставится</a:t>
            </a:r>
            <a:r>
              <a:rPr lang="ru-RU" sz="2000" dirty="0" smtClean="0"/>
              <a:t>.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2000" dirty="0" smtClean="0"/>
              <a:t> </a:t>
            </a:r>
          </a:p>
          <a:p>
            <a:r>
              <a:rPr lang="ru-RU" sz="20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Меморандум</a:t>
            </a:r>
            <a:r>
              <a:rPr lang="ru-RU" sz="2000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посылаемый с нотой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печатается </a:t>
            </a:r>
            <a:r>
              <a:rPr lang="ru-RU" sz="2000" dirty="0"/>
              <a:t>на нотной бумаге (не на бланке);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место </a:t>
            </a:r>
            <a:r>
              <a:rPr lang="ru-RU" sz="2000" dirty="0"/>
              <a:t>и дата отправления не указываются (хотя напечатание их не будет ошибкой);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печать </a:t>
            </a:r>
            <a:r>
              <a:rPr lang="ru-RU" sz="2000" dirty="0"/>
              <a:t>также не ставится.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Приложение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меморандума к ноте позволяет сократить текст самой ноты и дает определенные преимущества при изложении вопроса, являющегося предметом переписки</a:t>
            </a:r>
            <a:r>
              <a:rPr lang="ru-RU" sz="20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502" y="1643676"/>
            <a:ext cx="3962743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11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4489" y="227390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Частное письмо полуофициального </a:t>
            </a:r>
          </a:p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02243" y="227390"/>
            <a:ext cx="5616714" cy="6494085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Образец частного письма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Москва,___ февраля 20 ---- года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Уважаемый господин Посол,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Возвращаясь к нашей вчерашней приятной беседе, я хочу еще раз поблагодарить Вас за любезное приглашение на концерт солистов оперного театра Вашей страны.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Моя жена и я получили большое удовольствие от музыки знаменитых классиков, а исполнительское мастерство артистов было выше всяких похвал.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Проведенный в Вашем доме вечер надолго останется у нас в памяти.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Примите, господин Посол, уверения в моем глубоком к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Вам уважении.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подпись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489" y="1089164"/>
            <a:ext cx="552259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Частное письмо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направляется знакомым официальным лицам, когда посылка личной или вербальной ноты по тем или иным причинам не представляется возможной.</a:t>
            </a:r>
          </a:p>
          <a:p>
            <a:endParaRPr lang="ru-RU" sz="2000" dirty="0"/>
          </a:p>
          <a:p>
            <a:r>
              <a:rPr lang="ru-RU" sz="2000" dirty="0"/>
              <a:t>В письме может быть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высказана просьба об оказании содействия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ускорении решения проблемы и т. п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000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дипломатической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переписки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такое письмо используется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протокольным </a:t>
            </a:r>
            <a:r>
              <a:rPr lang="ru-RU" sz="2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поводам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поздравлений с личными и семейными событиями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(день рождения, продвижение по службе, получение ордена, рождение ребенка в семье, а также траурные события и др.). </a:t>
            </a: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частным письмом препровождаются сувениры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188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29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87021" y="250252"/>
            <a:ext cx="1047609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Частные письма пишутся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/>
              <a:t>обычной бумаге (в пол-листа),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иногда </a:t>
            </a:r>
            <a:r>
              <a:rPr lang="ru-RU" sz="2000" dirty="0"/>
              <a:t>на </a:t>
            </a:r>
            <a:r>
              <a:rPr lang="ru-RU" sz="2000" dirty="0" smtClean="0"/>
              <a:t>бланке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dirty="0" smtClean="0"/>
              <a:t>Обратная </a:t>
            </a:r>
            <a:r>
              <a:rPr lang="ru-RU" sz="2000" dirty="0"/>
              <a:t>сторона листа не используется.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Типовые </a:t>
            </a:r>
            <a:r>
              <a:rPr lang="ru-RU" sz="2000" dirty="0"/>
              <a:t>обращения: «Уважаемый г-н Министр», «Уважаемый г-н Директор» и т. п.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Заключительный </a:t>
            </a:r>
            <a:r>
              <a:rPr lang="ru-RU" sz="2000" dirty="0"/>
              <a:t>комплимент в письме зависит от служебного или общественного положения адресата и характера отношений с ним (</a:t>
            </a:r>
            <a:r>
              <a:rPr lang="ru-RU" dirty="0"/>
              <a:t>за основу могут быть взяты рекомендации о комплиментах при посылке личных нот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Частное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письмо предпочтительнее писать от руки</a:t>
            </a:r>
            <a:r>
              <a:rPr lang="ru-RU" sz="2000" dirty="0"/>
              <a:t>, чем подчеркивается особое уважение лицу, которому посылается письмо.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Адрес </a:t>
            </a:r>
            <a:r>
              <a:rPr lang="ru-RU" sz="2000" dirty="0"/>
              <a:t>пишется только на конверте.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41510" y="1489216"/>
            <a:ext cx="842151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900" dirty="0"/>
              <a:t>с напечатанными типографским способом в левом верхнем углу именем и фамилией </a:t>
            </a:r>
            <a:endParaRPr lang="ru-RU" sz="1900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или </a:t>
            </a:r>
            <a:r>
              <a:rPr lang="ru-RU" sz="1900" dirty="0"/>
              <a:t>официального положения отправителя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8130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55641" y="359220"/>
            <a:ext cx="67203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Новые виды и формы дипломатических документов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5641" y="1126404"/>
            <a:ext cx="102291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Появились </a:t>
            </a:r>
            <a:r>
              <a:rPr lang="ru-RU" sz="2000" dirty="0"/>
              <a:t>и прочно вошли в политико-дипломатическую практику документы,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имеющие строгих протокольных формул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000" dirty="0"/>
              <a:t> выполняющие свои полезные и важные функции в международном общении, в реализации задач </a:t>
            </a:r>
            <a:r>
              <a:rPr lang="ru-RU" sz="2000" dirty="0" smtClean="0"/>
              <a:t>дипломатии.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2488" y="2839272"/>
            <a:ext cx="106313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Официальные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заявления глав государств и правительств</a:t>
            </a:r>
            <a:r>
              <a:rPr lang="ru-RU" sz="2000" dirty="0"/>
              <a:t>,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декларации</a:t>
            </a:r>
            <a:r>
              <a:rPr lang="ru-RU" sz="2000" dirty="0"/>
              <a:t>, в которых </a:t>
            </a:r>
            <a:endParaRPr lang="ru-RU" sz="2000" dirty="0" smtClean="0"/>
          </a:p>
          <a:p>
            <a:r>
              <a:rPr lang="ru-RU" sz="2000" dirty="0" smtClean="0"/>
              <a:t>излагаются </a:t>
            </a:r>
            <a:r>
              <a:rPr lang="ru-RU" sz="2000" dirty="0"/>
              <a:t>позиции по конкретной проблеме, </a:t>
            </a:r>
            <a:endParaRPr lang="ru-RU" sz="2000" dirty="0" smtClean="0"/>
          </a:p>
          <a:p>
            <a:r>
              <a:rPr lang="ru-RU" sz="2000" dirty="0" smtClean="0"/>
              <a:t>определяются </a:t>
            </a:r>
            <a:r>
              <a:rPr lang="ru-RU" sz="2000" dirty="0"/>
              <a:t>принципы в области политики, международных отношений или международного права.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Заявления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декларации не являются прямым обращением к конкретному адресату и в этом смысле не требуют официального ответа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Однако </a:t>
            </a:r>
            <a:r>
              <a:rPr lang="ru-RU" sz="2000" dirty="0"/>
              <a:t>подчас они несут большую содержательно-смысловую нагрузку, чем «классические» документы и по логике предполагают реакцию отдельных государств или международных организаций.</a:t>
            </a:r>
          </a:p>
        </p:txBody>
      </p:sp>
    </p:spTree>
    <p:extLst>
      <p:ext uri="{BB962C8B-B14F-4D97-AF65-F5344CB8AC3E}">
        <p14:creationId xmlns:p14="http://schemas.microsoft.com/office/powerpoint/2010/main" val="2384240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76003" y="225697"/>
            <a:ext cx="114256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Существую также такие </a:t>
            </a:r>
            <a:r>
              <a:rPr lang="ru-RU" sz="2000" dirty="0"/>
              <a:t>формы, как публикуемые в СМИ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ответы </a:t>
            </a:r>
            <a:r>
              <a:rPr lang="ru-RU" sz="2000" dirty="0"/>
              <a:t>руководителей государств на вопросы представителей общественности и печати, интервью,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их </a:t>
            </a:r>
            <a:r>
              <a:rPr lang="ru-RU" sz="2000" dirty="0"/>
              <a:t>заявления и выступления на международных форумах,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официальные </a:t>
            </a:r>
            <a:r>
              <a:rPr lang="ru-RU" sz="2000" dirty="0"/>
              <a:t>(от имени правительства) заявления для печати, </a:t>
            </a:r>
            <a:endParaRPr lang="ru-RU" sz="2000" dirty="0" smtClean="0"/>
          </a:p>
          <a:p>
            <a:r>
              <a:rPr lang="ru-RU" sz="2000" dirty="0" smtClean="0"/>
              <a:t>облекаемые </a:t>
            </a:r>
            <a:r>
              <a:rPr lang="ru-RU" sz="2000" dirty="0"/>
              <a:t>в конечном счете в форму дипломатического документа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6003" y="5648464"/>
            <a:ext cx="10911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Особое место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занимают совместные (двусторонние или многосторонние) заявления и коммюнике</a:t>
            </a:r>
            <a:r>
              <a:rPr lang="ru-RU" sz="2000" dirty="0"/>
              <a:t>, фиксирующие согласованные позиции по актуальным международным </a:t>
            </a:r>
            <a:r>
              <a:rPr lang="ru-RU" sz="2000" dirty="0" smtClean="0"/>
              <a:t>вопросам.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3" y="2335776"/>
            <a:ext cx="9864883" cy="2708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819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9599" y="153802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Весьма своеобразным и тонким жанром являются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тосты</a:t>
            </a:r>
            <a:r>
              <a:rPr lang="ru-RU" sz="2000" dirty="0"/>
              <a:t> — краткие приветственные выступления первого лица принимающей стороны и ответные выступления гостя, произносимые в ходе устраиваемых по случаю официальных визитов протокольных мероприятий (приемы, обеды, завтраки) и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являющихся по существу органическим продолжением переговоров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Нередко </a:t>
            </a:r>
            <a:r>
              <a:rPr lang="ru-RU" sz="2000" dirty="0"/>
              <a:t>в тостах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высказываются</a:t>
            </a:r>
            <a:r>
              <a:rPr lang="ru-RU" sz="2000" dirty="0"/>
              <a:t>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важные оценки и предложения, 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получающие в той или иной форме отклик в печати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474" y="1921670"/>
            <a:ext cx="4243184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85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6399" y="897053"/>
            <a:ext cx="1094740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Прежде всего дипломатическая служба решает, на каком виде документа остановить выбор: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он </a:t>
            </a:r>
            <a:r>
              <a:rPr lang="ru-RU" sz="2000" dirty="0"/>
              <a:t>должен соответствовать конкретному поводу</a:t>
            </a:r>
            <a:r>
              <a:rPr lang="ru-RU" sz="2000" dirty="0" smtClean="0"/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учитывать </a:t>
            </a:r>
            <a:r>
              <a:rPr lang="ru-RU" sz="2000" dirty="0"/>
              <a:t>протокольную практику и традиции,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быть</a:t>
            </a:r>
            <a:r>
              <a:rPr lang="ru-RU" sz="2000" dirty="0"/>
              <a:t>, как говорят дипломаты, «адекватным» (на личную ноту принято отвечать личной нотой, на вербальную — вербальной и т. д.).</a:t>
            </a:r>
          </a:p>
          <a:p>
            <a:r>
              <a:rPr lang="ru-RU" sz="2000" dirty="0"/>
              <a:t> </a:t>
            </a:r>
          </a:p>
          <a:p>
            <a:r>
              <a:rPr lang="ru-RU" sz="2000" dirty="0"/>
              <a:t>Далее, независимо от сделанного выбора, необходимо строго проследить, чтобы любое письменное обращение содержало известный набор составных частей. </a:t>
            </a:r>
          </a:p>
          <a:p>
            <a:endParaRPr lang="ru-RU" sz="2000" dirty="0"/>
          </a:p>
          <a:p>
            <a:r>
              <a:rPr lang="ru-RU" sz="2000" dirty="0"/>
              <a:t>Специалисты по технике дипломатии выделяют обычно </a:t>
            </a:r>
            <a:endParaRPr lang="ru-RU" sz="2000" dirty="0" smtClean="0"/>
          </a:p>
          <a:p>
            <a:r>
              <a:rPr lang="ru-RU" sz="2000" dirty="0" smtClean="0"/>
              <a:t>следующие </a:t>
            </a:r>
            <a:r>
              <a:rPr lang="ru-RU" sz="2000" dirty="0"/>
              <a:t>ключевые элементы, присущие каждому </a:t>
            </a:r>
            <a:endParaRPr lang="ru-RU" sz="2000" dirty="0" smtClean="0"/>
          </a:p>
          <a:p>
            <a:r>
              <a:rPr lang="ru-RU" sz="2000" dirty="0" smtClean="0"/>
              <a:t>документу</a:t>
            </a:r>
            <a:r>
              <a:rPr lang="ru-RU" sz="2000" dirty="0"/>
              <a:t>: </a:t>
            </a:r>
          </a:p>
          <a:p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протокольные формулы;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смысловое ядро;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аргументационная часть;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изложение факта или фактов.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911" y="214489"/>
            <a:ext cx="16420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r>
              <a:rPr lang="ru-RU" sz="2100" dirty="0" smtClean="0"/>
              <a:t>:</a:t>
            </a:r>
            <a:endParaRPr 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22" y="3696959"/>
            <a:ext cx="431024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68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95020" y="782513"/>
            <a:ext cx="9448801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Язык дипломатических документов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прост, лаконичен, редко используются сравне­ния, эпитеты</a:t>
            </a:r>
            <a:r>
              <a:rPr lang="ru-RU" sz="2000" dirty="0"/>
              <a:t>. Однако к месту примененный художественный образ может усилить выразительность документа.</a:t>
            </a:r>
          </a:p>
          <a:p>
            <a:endParaRPr lang="ru-RU" sz="2000" dirty="0" smtClean="0"/>
          </a:p>
          <a:p>
            <a:r>
              <a:rPr lang="ru-RU" sz="2000" dirty="0"/>
              <a:t>Если слово в </a:t>
            </a:r>
            <a:r>
              <a:rPr lang="ru-RU" sz="2000" dirty="0" smtClean="0"/>
              <a:t>каком-то контексте </a:t>
            </a:r>
            <a:r>
              <a:rPr lang="ru-RU" sz="2000" dirty="0"/>
              <a:t>можно понимать и трактовать по-разному, то лучше его не использовать, а подобрать другое.</a:t>
            </a:r>
          </a:p>
          <a:p>
            <a:endParaRPr lang="ru-RU" sz="2000" dirty="0"/>
          </a:p>
          <a:p>
            <a:r>
              <a:rPr lang="ru-RU" sz="2000" dirty="0"/>
              <a:t>С другой стороны, было бы ошибочным считать язык дипломати­ческих документов языком штампов. Отнюдь нет. Но </a:t>
            </a:r>
            <a:r>
              <a:rPr lang="ru-RU" sz="2000" dirty="0" smtClean="0"/>
              <a:t>дипломатические документы </a:t>
            </a:r>
            <a:r>
              <a:rPr lang="ru-RU" sz="2000" dirty="0"/>
              <a:t>не могут быть похожими на публицистические произве­дения.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Слово в дипломатической переписке и в дипломатии вообще может быть и союзником, и врагом.</a:t>
            </a:r>
          </a:p>
          <a:p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732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3267" y="390435"/>
            <a:ext cx="110405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Искусство дипломатии в немалой степени в том и состоит, чтобы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называя иногда вещи своими именами, подвести партнера к должному восприятию сказанного или написанного</a:t>
            </a:r>
            <a:r>
              <a:rPr lang="ru-RU" sz="2000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2600" y="1308814"/>
            <a:ext cx="108712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Примеры: </a:t>
            </a:r>
          </a:p>
          <a:p>
            <a:endParaRPr lang="ru-RU" sz="21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/>
              <a:t>Если </a:t>
            </a:r>
            <a:r>
              <a:rPr lang="ru-RU" sz="2000" dirty="0"/>
              <a:t>политический деятель или дипломат заявляет, что его правительство „не может безразлично относиться“ к какому-то международному конфликту, он при этом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подразумевает, что его правительство непременно вмешается в конфликт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Если </a:t>
            </a:r>
            <a:r>
              <a:rPr lang="ru-RU" sz="2000" dirty="0"/>
              <a:t>в ноте или речи употребляются выражения: „Правительство Его Величества смотрит с беспокойством…“ или „с глубоким беспокойством“ то ясно, что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речь идет о вопросе, по отношению к которому английское правительство намерено занять решительную позицию. </a:t>
            </a:r>
            <a:endParaRPr lang="ru-RU" sz="2000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Если </a:t>
            </a:r>
            <a:r>
              <a:rPr lang="ru-RU" sz="2000" dirty="0"/>
              <a:t>говорится: „Правительство Его Величества считает необходимым сохранить за собой право…“, в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действительности имеется в виду, что „правительство не позволит“ </a:t>
            </a:r>
            <a:r>
              <a:rPr lang="ru-RU" sz="2000" dirty="0"/>
              <a:t>и т. д.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Такой </a:t>
            </a:r>
            <a:r>
              <a:rPr lang="ru-RU" sz="2000" dirty="0"/>
              <a:t>осторожный „эзопов язык“ дает возможность, сохраняя дипломатические приличия,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прибегая к прямым угрозам, сделать, когда это требуется, серьезное предупреждение </a:t>
            </a:r>
            <a:r>
              <a:rPr lang="ru-RU" sz="2000" dirty="0"/>
              <a:t>иностранному государству</a:t>
            </a:r>
          </a:p>
        </p:txBody>
      </p:sp>
    </p:spTree>
    <p:extLst>
      <p:ext uri="{BB962C8B-B14F-4D97-AF65-F5344CB8AC3E}">
        <p14:creationId xmlns:p14="http://schemas.microsoft.com/office/powerpoint/2010/main" val="1024875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465" y="0"/>
            <a:ext cx="6685602" cy="36878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465" y="3551280"/>
            <a:ext cx="6685602" cy="330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70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65700" y="416262"/>
            <a:ext cx="6218665" cy="59400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В языке дипломатии часто используются термины	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латинского и французского происхождения: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Persona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grata: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персона грата, желательное лицо;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persona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non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grata: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персона нон грата, нежелательное лицо;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the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quorum: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кворум,  правомочный состав);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pro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tempore: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временно;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mutatis	mutandis: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внеся необходимые изменения;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conditio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sine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qua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non: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обязательное условие;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-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status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quo: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статус-кво, положение вещей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34233" y="1647368"/>
            <a:ext cx="3991724" cy="34778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Широко используются фразы, характерные для языка документов в целом, например, вводящие условия: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-  довожу до вашего сведения ‒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je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porte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à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votre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attention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-  при условии, если ‒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si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-  от имени –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au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nom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de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la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2018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AC43-D8CB-4B62-8CA6-4C0EB75C837C}" type="slidenum">
              <a:rPr lang="ru-RU" smtClean="0"/>
              <a:t>38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7378" y="354885"/>
            <a:ext cx="11221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Формально министерство и посольство имеют право вести дипломатическую переписку на языке своей страны. </a:t>
            </a:r>
          </a:p>
          <a:p>
            <a:endParaRPr lang="ru-RU" sz="2000" dirty="0"/>
          </a:p>
          <a:p>
            <a:r>
              <a:rPr lang="ru-RU" sz="2000" dirty="0"/>
              <a:t>Однако иногда это может вызывать трудности у получивших документ с переводом и таким образом затруднить и задержать рассмотрение вопросов, поставленных в документе. </a:t>
            </a:r>
          </a:p>
          <a:p>
            <a:endParaRPr lang="ru-RU" sz="2000" dirty="0"/>
          </a:p>
          <a:p>
            <a:r>
              <a:rPr lang="ru-RU" sz="2000" dirty="0"/>
              <a:t>С целью преодоления этого переписка может вестись по договоренности на каком-либо третьем языке; на практике чаще используется язык своей страны с приложением к каждому документу его неофициального перевода.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2844" y="4078869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Не будет ошибкой ведение посольством дипломатической переписки на языке страны пребывания; однако необходима осторожность, когда в стране два или несколько официальных языков.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Ведение </a:t>
            </a:r>
            <a:r>
              <a:rPr lang="ru-RU" sz="2000" dirty="0"/>
              <a:t>переписки на одном из них может вызвать нежелательные осложнения.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023" y="3726357"/>
            <a:ext cx="2798307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055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3956</Words>
  <Application>Microsoft Office PowerPoint</Application>
  <PresentationFormat>Широкоэкранный</PresentationFormat>
  <Paragraphs>493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40</cp:revision>
  <dcterms:created xsi:type="dcterms:W3CDTF">2021-05-22T08:33:33Z</dcterms:created>
  <dcterms:modified xsi:type="dcterms:W3CDTF">2021-05-25T14:50:29Z</dcterms:modified>
</cp:coreProperties>
</file>