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6" r:id="rId9"/>
    <p:sldId id="265" r:id="rId10"/>
    <p:sldId id="260" r:id="rId11"/>
    <p:sldId id="26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336" y="-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17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5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41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49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59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01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20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45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43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01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06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3DC76-9AB2-4D3D-8F02-9DE119918223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B004-226A-4976-9A86-562AF038E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50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2768" y="364482"/>
            <a:ext cx="9144000" cy="1215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9557" y="68004"/>
            <a:ext cx="10322011" cy="481703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Книга страшного суда </a:t>
            </a:r>
            <a:r>
              <a:rPr lang="en-US" sz="2800" b="1" dirty="0" smtClean="0">
                <a:solidFill>
                  <a:srgbClr val="002060"/>
                </a:solidFill>
              </a:rPr>
              <a:t>the Domesday Book</a:t>
            </a:r>
          </a:p>
          <a:p>
            <a:pPr algn="just"/>
            <a:r>
              <a:rPr lang="ru-RU" sz="1800" dirty="0" smtClean="0"/>
              <a:t>Кадастровая книга, составленная по результатам большой земельной переписи, проведенной по приказу Вильгельма Завоевателя в 1085-1086 гг. На основании собранных сведений и была составлена Книга Страшного Суда. Структурно она делится на две части: «Малую Книгу» и «Большую Книгу». Более подробная и объемная «Малая Книга» содержит материалу по Норфолку, Эссексу и </a:t>
            </a:r>
            <a:r>
              <a:rPr lang="ru-RU" sz="1800" dirty="0" err="1" smtClean="0"/>
              <a:t>Саффолку</a:t>
            </a:r>
            <a:r>
              <a:rPr lang="ru-RU" sz="1800" dirty="0" smtClean="0"/>
              <a:t>. «Большая Книга» более сжато освещает остальную Англию, точнее ту ее часть, что была под контролем фиска нормандской династии. Население Англии насчитывало 1,5-2 миллиона.</a:t>
            </a: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652" y="2307252"/>
            <a:ext cx="2745878" cy="420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38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21" y="142704"/>
            <a:ext cx="10515600" cy="72227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Судебная реформа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935" y="774357"/>
            <a:ext cx="11318790" cy="58488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В середине XII в. в Англии существовали следующие судебные учреждения: королевский суд, судебные собрания графств и сотен, суд </a:t>
            </a:r>
            <a:r>
              <a:rPr lang="ru-RU" sz="1800" dirty="0" smtClean="0"/>
              <a:t>манора. Судопроизводство </a:t>
            </a:r>
            <a:r>
              <a:rPr lang="ru-RU" sz="1800" dirty="0"/>
              <a:t>носило формально-сакральный характер: вина устанавливалась с помощью клятвы, ордалии, судебного поединка.</a:t>
            </a:r>
          </a:p>
          <a:p>
            <a:pPr marL="0" indent="0" algn="just">
              <a:buNone/>
            </a:pPr>
            <a:r>
              <a:rPr lang="ru-RU" sz="1800" dirty="0"/>
              <a:t>Во второй половине XII в. происходят значительные перемены в организации судопроизводства. В 1166 г. были введены так называемые обвинительные присяжные в каждой сотне (12 человек) и в каждой деревне (4 человека). Эти люди должны были под присягой называть шерифу и судьям подозрительных лиц (потенциальных разбойников, убийц, грабителей, укрывателей краденого и мятежников), затем предполагаемых преступников хватали и </a:t>
            </a:r>
            <a:r>
              <a:rPr lang="ru-RU" sz="1800" dirty="0" smtClean="0"/>
              <a:t>судили. С </a:t>
            </a:r>
            <a:r>
              <a:rPr lang="ru-RU" sz="1800" dirty="0"/>
              <a:t>1176 г. расширяется компетенция разъездных королевских судей, вводится единая для всей страны уголовная юрисдикция (с применением ордалии). Разъездные судьи надзирают и за местной администрацией</a:t>
            </a:r>
            <a:r>
              <a:rPr lang="ru-RU" sz="1800" dirty="0" smtClean="0"/>
              <a:t>.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Военная реформа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/>
              <a:t>В 1181 г. была принята «Ассиза (закон) о вооружении», по которой все свободное население обязано было обзавестись оружием сообразно своим средствам. </a:t>
            </a:r>
            <a:r>
              <a:rPr lang="ru-RU" sz="1800" dirty="0" smtClean="0"/>
              <a:t>В </a:t>
            </a:r>
            <a:r>
              <a:rPr lang="ru-RU" sz="1800" dirty="0"/>
              <a:t>то же время обязательная военная служба за фьеф (40 дней в году в пределах королевства) была заменена денежными платежами, которые именовались «щитовыми деньгами».</a:t>
            </a:r>
          </a:p>
          <a:p>
            <a:pPr marL="0" indent="0" algn="just">
              <a:buNone/>
            </a:pPr>
            <a:r>
              <a:rPr lang="ru-RU" sz="1800" dirty="0"/>
              <a:t>В 1184 г. была принята «Лесная ассиза», по которой все леса Англии были объявлены собственностью короля и подлежали его бесконтрольной и неограниченной </a:t>
            </a:r>
            <a:r>
              <a:rPr lang="ru-RU" sz="1800" dirty="0" smtClean="0"/>
              <a:t>юрисдикции.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9187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0942"/>
            <a:ext cx="10515600" cy="92821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Великая Хартия вольностей </a:t>
            </a:r>
            <a:r>
              <a:rPr lang="en-US" sz="4000" b="1" dirty="0" smtClean="0">
                <a:solidFill>
                  <a:srgbClr val="FF0000"/>
                </a:solidFill>
              </a:rPr>
              <a:t>Magna </a:t>
            </a:r>
            <a:r>
              <a:rPr lang="en-US" sz="4000" b="1" dirty="0" err="1" smtClean="0">
                <a:solidFill>
                  <a:srgbClr val="FF0000"/>
                </a:solidFill>
              </a:rPr>
              <a:t>Carta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02" y="832023"/>
            <a:ext cx="109089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Хартия от лат. «очень важный документ»</a:t>
            </a:r>
          </a:p>
          <a:p>
            <a:pPr marL="0" indent="0" algn="just">
              <a:buNone/>
            </a:pPr>
            <a:r>
              <a:rPr lang="ru-RU" sz="1800" dirty="0" smtClean="0"/>
              <a:t>Великая Хартия вольностей – компромисс роялистов и повстанцев в ходе противостояния, приведшего к началу Первой Баронской войны в 1215 г. В июне 1215 г. на берегу Темзы состоялась встреча короля Иоанна Безземельного и баронов. Последние подготовили проект реформ – «Баронские статьи», которые были дополнены и получили наименование «Великая Хартия вольностей». 19 июня 1215 г. мятежники вновь присягнули королю, и статут был официально обнародован.</a:t>
            </a:r>
          </a:p>
          <a:p>
            <a:pPr marL="0" indent="0" algn="just">
              <a:buNone/>
            </a:pPr>
            <a:r>
              <a:rPr lang="ru-RU" sz="1800" dirty="0"/>
              <a:t>В хартии 63 статьи. Первая и последняя статьи представляют собой подтверждение привилегий, полученных в предшествующий период церковью. Основная масса статей (30) защищает интересы духовных и светских феодалов, 7 статей отражают интересы рыцарей и свободной верхушки держателей и лишь 3 — интересы горожан. Основная масса статей носит феодально-олигархический, </a:t>
            </a:r>
            <a:r>
              <a:rPr lang="ru-RU" sz="1800" dirty="0" err="1"/>
              <a:t>узкосословный</a:t>
            </a:r>
            <a:r>
              <a:rPr lang="ru-RU" sz="1800" dirty="0"/>
              <a:t> характер. Нет никаких оснований рассматривать их как гарантию интересов всего народа. Это подтверждается и статьей 61-й, в которой говорится о создании Комитета 25 баронов; он должен был охранять привилегии баронов и имел право принуждать короля к соблюдению хартии, вплоть до призыва страны к восстанию.</a:t>
            </a:r>
          </a:p>
          <a:p>
            <a:pPr marL="0" indent="0" algn="just">
              <a:buNone/>
            </a:pPr>
            <a:r>
              <a:rPr lang="ru-RU" sz="1800" dirty="0"/>
              <a:t>«Великая хартия вольностей» в основном имела своей целью ограничение власти короля в интересах феодального баронства.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611" y="4762014"/>
            <a:ext cx="3120080" cy="22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46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514"/>
            <a:ext cx="10515600" cy="44218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Столетняя война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470" y="543697"/>
            <a:ext cx="11681254" cy="57994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Серия военных конфликтов, протекавших с 1337 по 1453 г. между Англией и Францией.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Причинами войны стало недовольство обеих сторон условиями Парижского договора 1259 г., по которому король Англии Генрих III отказывался от Нормандии, Мена, Анжу и Пуату, однако сохранял контроль над Гасконью 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Гиенью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Кроме того, еще одной областью столкновения интересов была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Фландрия.</a:t>
            </a:r>
          </a:p>
          <a:p>
            <a:pPr marL="0" indent="0" algn="just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1337 г. англичане начали боевые действия.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Лучшая организация английской армии позволила Эдуарду III добиться серьезных успехов. В 1340 г. в морской битве при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Слейсе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французы были разбиты, а в 1346 г. французская армия была разбита при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1347 г. англичанами был занять важнейший порт на севере Франции, Кале.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юго-западе Франции английское наступление также было очень успешным. В 1356 г. Франция потерпела катастрофическое поражение при Пуатье. Король Иоанн II Добрый попал в плен и был вынужден подписать перемирие в 1359 г., по которому уступал половину Франции английскому королю. Военные неудачи Франции были усугублены Жакерией и Черной смертью.</a:t>
            </a:r>
          </a:p>
          <a:p>
            <a:pPr marL="0" indent="0" algn="just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1360 г. был подписан мир в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Бретиньи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на некоторое время приостановил войну. Карлу V (1364–1380 гг.) удалось реорганизовать армию, которая под общим командованием талантливого коннетабля Бертрана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Дюгеклена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сумела вытеснить англичан, за которыми остались лишь несколько оплотов на севере страны и в Аквитании</a:t>
            </a:r>
          </a:p>
          <a:p>
            <a:pPr marL="0" indent="0" algn="just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1415 г. Англия возобновила войну.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Французы потерпели поражение при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Азенкуре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поддержке герцога Бургундии англичане заняли Париж и навязали в 1420 г. договор в Труа, согласно которому регентом при Карле VI становился король Англии Генрих V.</a:t>
            </a:r>
          </a:p>
          <a:p>
            <a:pPr marL="0" indent="0" algn="just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1428 г. войскам Карла VII под руководством Жанны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д’Арк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удалось отстоять Орлеан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нанести англичанам еще ряд серьезных поражений и пробиться к Реймсу, где Карл VII был коронован. В 1435 г. бургундский герцог изменил англичанам, и это фактически предрешило исход войны. В 1437 г. был возвращен Париж, а к 1453 г. англичане были полностью вытеснены с континента. Под их контролем остался лишь порт Кале.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69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8200" y="313038"/>
            <a:ext cx="10515600" cy="5208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975" y="313038"/>
            <a:ext cx="2844447" cy="33623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70421" y="514004"/>
            <a:ext cx="87732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Англии в 1327-1377 гг., пятидесятилетнее правление которого считается одним из самых славных в политической истории Англии. Старший сын и наследник короля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жены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Изабеллы Французской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дочери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Филиппа IV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фр.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ороля.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9232" y="3544329"/>
            <a:ext cx="2457450" cy="304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5975" y="4007006"/>
            <a:ext cx="83967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Филипп VI, король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Франции, годы жизни 1293 (правление с 1328)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- 22 августа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1350.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Умирая,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IV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назначил своего двоюродного брата Филиппа регентом на время беременности своей жены Жанны. Однако та родила девочку, и главная ветвь династии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Капетингов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прервалась. На соборе в Реймсе бароны избрали королём Филиппа. Это решение не устроило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Эдуарда III Английского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внуком Филиппа IV и считал себя законным претендентом на трон, несмотря на принятый ранее закон, запрещавший наследование по женской линии. </a:t>
            </a:r>
          </a:p>
        </p:txBody>
      </p:sp>
    </p:spTree>
    <p:extLst>
      <p:ext uri="{BB962C8B-B14F-4D97-AF65-F5344CB8AC3E}">
        <p14:creationId xmlns:p14="http://schemas.microsoft.com/office/powerpoint/2010/main" val="37810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8200" y="313038"/>
            <a:ext cx="10515600" cy="5208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92" y="313038"/>
            <a:ext cx="2089686" cy="25128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06594" y="365125"/>
            <a:ext cx="988540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Вудсток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Edward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Woodstock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известный как Черный принц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Black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Родился 15 июня 1330 года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Вудстоке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Оксфордшир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Англия - умер 8 июня 1376 года в Вестминстерском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дворце, военачальник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Столетней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войны, сын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короля Англии Эдуарда III.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824" y="3113387"/>
            <a:ext cx="1956574" cy="32791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1892" y="3494556"/>
            <a:ext cx="89380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Иоанн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Добрый, король Франции, годы жизни 16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1319 - 8 апреля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1364, годы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правления: 22 августа 1350 - 8 апреля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1364. Иоанн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храбр и великодушен, однако вспыльчив и упрям. Его гнев по отношению к врагам не знал меры, равно как и доброта по отношению к друзьям.</a:t>
            </a:r>
          </a:p>
        </p:txBody>
      </p:sp>
    </p:spTree>
    <p:extLst>
      <p:ext uri="{BB962C8B-B14F-4D97-AF65-F5344CB8AC3E}">
        <p14:creationId xmlns:p14="http://schemas.microsoft.com/office/powerpoint/2010/main" val="3515937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18" y="201999"/>
            <a:ext cx="3566920" cy="20063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56453" y="454066"/>
            <a:ext cx="82048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Мудрый, французский король, годы жизни 31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1338 - 16 сентября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1380, годы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правления: 8 апреля 1364 - 16 сентября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1380. Уже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современники называли Карла V Мудрым. Король часто повторял: «Поспешность не способствует хорошему правлению». Он умел великолепно подбирать людей, лучшим подтверждением чему является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Геклен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416" y="3332886"/>
            <a:ext cx="87732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Ричард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король Англии, годы жизни 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1367 - 14 февраля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1400, годы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правления: 21 июня 1377 - 29 сентября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1399. Ричард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сын рано умершего Эдуарда Чёрного Принца, был провозглашён королём, несмотря на наличие у Эдуарда III других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сыновей. На него возлагались большие надежды, но оказался очень деспотичным и мстительным правителем. Свергнут в 1399 г, по одной из версий его заморили голодом в Тауэре.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086" y="3332886"/>
            <a:ext cx="2666872" cy="33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12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24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826" y="78431"/>
            <a:ext cx="2211001" cy="28669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77297" y="552105"/>
            <a:ext cx="9448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французский король, годы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жизни: 22 февраля 1403 - 22 июля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1461, годы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правления: 21 октября 1422 - 22 июля 1461. В 1444 году в Туре было заключено 5-летнее перемирие с англичанами. За его время Карл успел создать регулярное конное войско - жандармерию и пехотные полки, получившие название "вольных стрелков". Новое дисциплинированное и хорошо обученное войско позволило довести войну до победного конца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возобновились в 1449 году в Нормандии. Французы взяли Руан, Кан и Шербур. К 1451 году в руках англичан осталась лишь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Вскоре пали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Байонна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конце 1452 года был взят Бордо. С его падением закончилась Столетняя война.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6826" y="3280529"/>
            <a:ext cx="8891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Генрих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Король Англии, годы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жизни: 9 августа или 16 сентября 1387 - 31 августа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1422, годы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правления: 20 марта 1413 - 31 августа 1422. В 1421 году Генрих возвратился в Англию, однако год спустя, узнав о победе французов при Боже, вернулся. Он захватил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Дрё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осадил Мо, но неожиданно заболел дизентерией, осложнённой лихорадкой. Король не мог сесть на лошадь, и его несли на носилках. 31 августа 1422 года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Венсене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Генрих V умер, оставив после себя 9-месячного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сына, Генриха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его совершеннолетия страной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герцог Глостер,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Бофорт и граф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Саффолк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их посредничестве был заключён мир с Францией, так называемое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Соглашение, по которому Генрих получал в жёны Маргариту Анжуйскую, племянницу короля Карла VII, и отдавал Франции Мэн и Анжу. Эту сделку старались держать в тайне от парламента, однако в 1446 году она стала достоянием общественности.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273" y="3542270"/>
            <a:ext cx="2339933" cy="286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5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1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519" y="548759"/>
            <a:ext cx="12035481" cy="60250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Жанна Д’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французская героиня, командующая французской армии в годы Столетней войны. Сожжена на костре как еретичка. В 1920-м причислена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лику. Первоначальной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задачей Д’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стало снятие осадного положения с Орлеана. Этот город единственный, что сдерживал англичан. Если бы они сумели его взять, то Франция была бы захвачена полностью. Поэтому Жанна понимает, что его нужно освободить в первую очередь. 28 апреля 1429 года юная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военачальница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повела свои войска на Орлеан, где встретилась с шеститысячной французской армией.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 1430-го воины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герцога Бургундского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взяли в плен Орлеанскую деву.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Бургундцы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недолго думая, продали Жанну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англичанам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золотых ливров. В декабре 1430 года  Жанну Д’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перевезли в Руан. Суд над ней начался 21 февраля 1431 года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Карл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отказался вызволять Жанну из плена.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Англичане не хотели просто физически уничтожить юную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военачальницу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 нужно было запятнать ее репутацию. Поэтому перед вынесением приговора, от нее потребовали подтверждения прямой связи с дьяволом.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Сожжена на костре.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456" y="3810000"/>
            <a:ext cx="20478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75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5655"/>
            <a:ext cx="10515600" cy="76345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Война Алой и Белой розы </a:t>
            </a:r>
            <a:r>
              <a:rPr lang="en-U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The wars of the Roses</a:t>
            </a:r>
            <a:endParaRPr lang="ru-RU" sz="3600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037" y="1054444"/>
            <a:ext cx="11705967" cy="24136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Междоусобные феодальные (гражданские) войны, явившиеся проявлением глубокого кризиса, переживаемого Англией во второй половине XV в., и вылившиеся в затяжную борьбу за английский престол между двумя коалициями аристократических родов — «партиями»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Йорков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Ланкастеров.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Белая роза — геральдическая эмблема дома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Йорков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Алая роза — геральдическая эмблема дома Ланкастеров.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 результате войны Алой и Белой Розы в Англии произошла смена династий, так как обе ветви династии Плантагенетов (Ланкастеры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Йорки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были уничтожены и не имели прямых наследников.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241" y="3604999"/>
            <a:ext cx="4183517" cy="283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8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254" y="-18921"/>
            <a:ext cx="10515600" cy="104041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Черная смерть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92" y="680567"/>
            <a:ext cx="1170596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Черной смертью называют вторую по счету пандемию чумы, накрывшую Европу. Продолжалась она с 1346 по 1353 год. Началась эпидемия в Средней Азии, оттуда дошла до Северной Африки 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Черноморья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вскоре захватила всю Европу, в том числе Скандинавию и часть территории современной России, остановившись только где-то за Казанью. Это была самая большая пандемия в истории человечества: по различным данным, всего погибло от 75 до 200 млн человек, а в Европе вымерло от 30 до 60% населения, то есть умер каждый третий, а то и второй.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Англии чума добралась в 1348 году, прибыв сюда вместе с экипажем корабля из Гаскони. Болезнь быстро охватила всю страну и собрала рекордное для Европы количество жертв: по некоторым данным, потери превышали 70% населения. С заразой пытались бороться — так, именно во время черной смерти в городах Англии впервые начал работать чумной режим.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Демографический провал и недостаток рабочей силы вызвал повышение ценности труда наёмных рабочих и крестьянства, в ранее закрытые цеха (ремесло передавалось по наследству) стали принимать «чужаков». Резко уменьшилось производство в зерновом сельском хозяйстве, вызывая хлебные кризисы, зато появилось больше пастбищ с увеличением поголовья скота и упала цена на землю и арендная плата.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305" y="4098929"/>
            <a:ext cx="2021548" cy="28301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70" y="4357346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012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1403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Franklin Gothic Medium</vt:lpstr>
      <vt:lpstr>Times New Roman</vt:lpstr>
      <vt:lpstr>Тема Office</vt:lpstr>
      <vt:lpstr>Презентация PowerPoint</vt:lpstr>
      <vt:lpstr>Судебная реформа</vt:lpstr>
      <vt:lpstr>Великая Хартия вольностей Magna Carta</vt:lpstr>
      <vt:lpstr>Столетняя война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Война Алой и Белой розы The wars of the Roses</vt:lpstr>
      <vt:lpstr>Черная смерть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Dmich</dc:creator>
  <cp:lastModifiedBy>Dmich</cp:lastModifiedBy>
  <cp:revision>13</cp:revision>
  <dcterms:created xsi:type="dcterms:W3CDTF">2021-02-26T00:26:37Z</dcterms:created>
  <dcterms:modified xsi:type="dcterms:W3CDTF">2021-04-26T06:44:26Z</dcterms:modified>
</cp:coreProperties>
</file>