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49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19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38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716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90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04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728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85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76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80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1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CFADA-C61E-438A-8246-CE2BED65AC25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16EDB-CC1E-4BA5-AA02-11437499BB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78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067" y="553155"/>
            <a:ext cx="10160000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Дипломатическая и консульская служба</a:t>
            </a:r>
            <a:br>
              <a:rPr lang="ru-RU" sz="3200" dirty="0" smtClean="0"/>
            </a:br>
            <a:r>
              <a:rPr lang="ru-RU" sz="2600" dirty="0" smtClean="0"/>
              <a:t>тема 7 «Консульская служба в системе МИД РФ»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100" dirty="0" smtClean="0"/>
              <a:t>Практическое задание по теме «Венская конвенция о консульских сношениях 1963 г.». </a:t>
            </a:r>
            <a:endParaRPr lang="ru-RU" sz="2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772" y="2039327"/>
            <a:ext cx="3767655" cy="28470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88533" y="5238045"/>
            <a:ext cx="91665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75497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933" y="124177"/>
            <a:ext cx="765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«Венская конвенция о дипломатических сношениях 1961г».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для практического задания: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0932" y="770508"/>
            <a:ext cx="119210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Если некое государство объявляет войну другому государству и прерывает дипотношения, означает ли это, что консульские учреждения этих государств в обеих воюющих странах должны быть закрыты вслед за посольствами?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Кто определяет местонахождения консульства при его открытии?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Может ли консульское должностное лицо работать за пределами своего округа?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Зачем нужен консульский патент?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С какого момента глава консульского учреждения может приступить к исполнению своих обязанностей?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Может ли глава консульского учреждения в стране пребывания быть консульским должностным лицом одновременно от нескольких государств? 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Если государство, направившее генконсула в иностранное государство, в случае признания его персоной нон грата государством пребывания, не отзовет такого главу консульства, что в таком случае будет сделано государством пребывания по отношению к этому генконсулу?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Каким образом могут быть прекращены функции работников консульского учреждения?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Могут ли власти государства пребывания вступать в консульские помещения в случае возникновения там пожара?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3654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175</Words>
  <Application>Microsoft Office PowerPoint</Application>
  <PresentationFormat>Широкоэкранный</PresentationFormat>
  <Paragraphs>22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2</cp:revision>
  <dcterms:created xsi:type="dcterms:W3CDTF">2020-12-07T03:08:41Z</dcterms:created>
  <dcterms:modified xsi:type="dcterms:W3CDTF">2020-12-07T03:22:00Z</dcterms:modified>
</cp:coreProperties>
</file>