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28C20-7CFC-47DE-91B9-C33674EE0D79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7759-6DB4-46D9-B7D9-5E597DBB0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22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28C20-7CFC-47DE-91B9-C33674EE0D79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7759-6DB4-46D9-B7D9-5E597DBB0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999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28C20-7CFC-47DE-91B9-C33674EE0D79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7759-6DB4-46D9-B7D9-5E597DBB0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015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28C20-7CFC-47DE-91B9-C33674EE0D79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7759-6DB4-46D9-B7D9-5E597DBB0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607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28C20-7CFC-47DE-91B9-C33674EE0D79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7759-6DB4-46D9-B7D9-5E597DBB0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510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28C20-7CFC-47DE-91B9-C33674EE0D79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7759-6DB4-46D9-B7D9-5E597DBB0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559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28C20-7CFC-47DE-91B9-C33674EE0D79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7759-6DB4-46D9-B7D9-5E597DBB0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154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28C20-7CFC-47DE-91B9-C33674EE0D79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7759-6DB4-46D9-B7D9-5E597DBB0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709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28C20-7CFC-47DE-91B9-C33674EE0D79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7759-6DB4-46D9-B7D9-5E597DBB0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642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28C20-7CFC-47DE-91B9-C33674EE0D79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7759-6DB4-46D9-B7D9-5E597DBB0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607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28C20-7CFC-47DE-91B9-C33674EE0D79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7759-6DB4-46D9-B7D9-5E597DBB0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000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28C20-7CFC-47DE-91B9-C33674EE0D79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37759-6DB4-46D9-B7D9-5E597DBB0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235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33823"/>
            <a:ext cx="9144000" cy="558155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Гражданская война в Англии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" y="702318"/>
            <a:ext cx="11368216" cy="5368968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/>
              <a:t>Гражданская война в Англии произошла в 1642–1651 годах она стала частью английской буржуазной революции, в ходе которой был свергнут король Карл I из династии Стюартов и к власти пришел Оливер Кромвель.</a:t>
            </a:r>
          </a:p>
          <a:p>
            <a:pPr algn="just"/>
            <a:r>
              <a:rPr lang="ru-RU" dirty="0" smtClean="0"/>
              <a:t>Усиление королевской власти не нравилось парламенту из-за введения новых налогов королем Карлом I и экономического кризиса 1640 года. В том же году был созван парламент, который проработал краткий по времени срок в три недели. Он вошел в историю как «Короткий парламент», так как был вскоре распущен. </a:t>
            </a:r>
          </a:p>
          <a:p>
            <a:pPr algn="just"/>
            <a:r>
              <a:rPr lang="ru-RU" dirty="0" smtClean="0"/>
              <a:t>В ноябре 1640 года король созвал «Долгий парламент». Он получил такое название, поскольку работал с перерывами 13 лет. Парламент потребовал слома феодальной бюрократии и ограничения королевской власти в вопросах контроля над армией и церковью. Карла I поддержала консервативная часть аристократии, и датой начала революции и первой гражданской войны стало 22 августа 1642 года. </a:t>
            </a:r>
          </a:p>
          <a:p>
            <a:pPr algn="just"/>
            <a:r>
              <a:rPr lang="ru-RU" dirty="0" smtClean="0"/>
              <a:t>В 1643 было остановлено наступление сторонников короля, роялистов, на Лондон. Противники короля получили название «круглоголовые», их возглавил Оливер Кромвель.</a:t>
            </a:r>
          </a:p>
          <a:p>
            <a:pPr algn="just"/>
            <a:r>
              <a:rPr lang="ru-RU" dirty="0" smtClean="0"/>
              <a:t> В 1644 году королевская армия потерпела поражение при </a:t>
            </a:r>
            <a:r>
              <a:rPr lang="ru-RU" dirty="0" err="1" smtClean="0"/>
              <a:t>Марстон</a:t>
            </a:r>
            <a:r>
              <a:rPr lang="ru-RU" dirty="0" smtClean="0"/>
              <a:t>-Муре и взяла под контроль север Англии. Окончательное поражение роялисты потерпели 14 июня 1645 года около </a:t>
            </a:r>
            <a:r>
              <a:rPr lang="ru-RU" dirty="0" err="1" smtClean="0"/>
              <a:t>Несби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В 1646 году в плен сдался король Карл I. Победа привела к конфликту армии и парламента, и в ноябре 1647 года свергнутый монарх смог сбежать из-под стражи. Это событие привело к началу второй гражданской войны. В 1648 году роялисты подняли восстания в некоторых графствах. Помощь им готовилась оказать Шотландия. В августе 1648 года Оливер Кромвель одержал победу при Престоне, а в январе 1649 года был казнен Карл I.</a:t>
            </a:r>
          </a:p>
          <a:p>
            <a:pPr algn="just"/>
            <a:r>
              <a:rPr lang="ru-RU" dirty="0" smtClean="0"/>
              <a:t>В том же 1649 году в Англии была провозглашена республика. В таком статусе государство просуществовало 11 лет, до реставрации династии Стюартов в 1660 году.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07792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305</Words>
  <Application>Microsoft Office PowerPoint</Application>
  <PresentationFormat>Широкоэкранный</PresentationFormat>
  <Paragraphs>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Гражданская война в Англии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Гражданская война в Англии</dc:title>
  <dc:creator>Dmich</dc:creator>
  <cp:lastModifiedBy>Dmich</cp:lastModifiedBy>
  <cp:revision>1</cp:revision>
  <dcterms:created xsi:type="dcterms:W3CDTF">2021-03-12T04:09:30Z</dcterms:created>
  <dcterms:modified xsi:type="dcterms:W3CDTF">2021-03-12T04:09:41Z</dcterms:modified>
</cp:coreProperties>
</file>