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sldIdLst>
    <p:sldId id="256" r:id="rId2"/>
    <p:sldId id="281" r:id="rId3"/>
    <p:sldId id="282" r:id="rId4"/>
    <p:sldId id="283" r:id="rId5"/>
    <p:sldId id="257" r:id="rId6"/>
    <p:sldId id="275" r:id="rId7"/>
    <p:sldId id="278" r:id="rId8"/>
    <p:sldId id="276" r:id="rId9"/>
    <p:sldId id="277" r:id="rId10"/>
    <p:sldId id="264" r:id="rId11"/>
    <p:sldId id="279" r:id="rId12"/>
  </p:sldIdLst>
  <p:sldSz cx="9144000" cy="6858000" type="screen4x3"/>
  <p:notesSz cx="6858000" cy="9144000"/>
  <p:custDataLst>
    <p:tags r:id="rId13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/>
              <a:ahLst/>
              <a:cxnLst>
                <a:cxn ang="0">
                  <a:pos x="2768" y="18"/>
                </a:cxn>
                <a:cxn ang="0">
                  <a:pos x="2678" y="24"/>
                </a:cxn>
                <a:cxn ang="0">
                  <a:pos x="2613" y="102"/>
                </a:cxn>
                <a:cxn ang="0">
                  <a:pos x="2511" y="156"/>
                </a:cxn>
                <a:cxn ang="0">
                  <a:pos x="2505" y="222"/>
                </a:cxn>
                <a:cxn ang="0">
                  <a:pos x="2487" y="246"/>
                </a:cxn>
                <a:cxn ang="0">
                  <a:pos x="2469" y="252"/>
                </a:cxn>
                <a:cxn ang="0">
                  <a:pos x="2397" y="210"/>
                </a:cxn>
                <a:cxn ang="0">
                  <a:pos x="2260" y="192"/>
                </a:cxn>
                <a:cxn ang="0">
                  <a:pos x="2236" y="186"/>
                </a:cxn>
                <a:cxn ang="0">
                  <a:pos x="2218" y="192"/>
                </a:cxn>
                <a:cxn ang="0">
                  <a:pos x="2146" y="228"/>
                </a:cxn>
                <a:cxn ang="0">
                  <a:pos x="2110" y="240"/>
                </a:cxn>
                <a:cxn ang="0">
                  <a:pos x="2086" y="246"/>
                </a:cxn>
                <a:cxn ang="0">
                  <a:pos x="2074" y="258"/>
                </a:cxn>
                <a:cxn ang="0">
                  <a:pos x="2074" y="276"/>
                </a:cxn>
                <a:cxn ang="0">
                  <a:pos x="2051" y="300"/>
                </a:cxn>
                <a:cxn ang="0">
                  <a:pos x="2033" y="312"/>
                </a:cxn>
                <a:cxn ang="0">
                  <a:pos x="2021" y="324"/>
                </a:cxn>
                <a:cxn ang="0">
                  <a:pos x="2009" y="336"/>
                </a:cxn>
                <a:cxn ang="0">
                  <a:pos x="1979" y="342"/>
                </a:cxn>
                <a:cxn ang="0">
                  <a:pos x="1913" y="336"/>
                </a:cxn>
                <a:cxn ang="0">
                  <a:pos x="1877" y="330"/>
                </a:cxn>
                <a:cxn ang="0">
                  <a:pos x="1865" y="342"/>
                </a:cxn>
                <a:cxn ang="0">
                  <a:pos x="1853" y="354"/>
                </a:cxn>
                <a:cxn ang="0">
                  <a:pos x="1823" y="360"/>
                </a:cxn>
                <a:cxn ang="0">
                  <a:pos x="1764" y="342"/>
                </a:cxn>
                <a:cxn ang="0">
                  <a:pos x="1740" y="342"/>
                </a:cxn>
                <a:cxn ang="0">
                  <a:pos x="1716" y="354"/>
                </a:cxn>
                <a:cxn ang="0">
                  <a:pos x="1656" y="425"/>
                </a:cxn>
                <a:cxn ang="0">
                  <a:pos x="1614" y="569"/>
                </a:cxn>
                <a:cxn ang="0">
                  <a:pos x="1614" y="593"/>
                </a:cxn>
                <a:cxn ang="0">
                  <a:pos x="1620" y="641"/>
                </a:cxn>
                <a:cxn ang="0">
                  <a:pos x="1638" y="659"/>
                </a:cxn>
                <a:cxn ang="0">
                  <a:pos x="1632" y="671"/>
                </a:cxn>
                <a:cxn ang="0">
                  <a:pos x="1620" y="683"/>
                </a:cxn>
                <a:cxn ang="0">
                  <a:pos x="1542" y="689"/>
                </a:cxn>
                <a:cxn ang="0">
                  <a:pos x="1465" y="629"/>
                </a:cxn>
                <a:cxn ang="0">
                  <a:pos x="1333" y="587"/>
                </a:cxn>
                <a:cxn ang="0">
                  <a:pos x="1184" y="671"/>
                </a:cxn>
                <a:cxn ang="0">
                  <a:pos x="1016" y="731"/>
                </a:cxn>
                <a:cxn ang="0">
                  <a:pos x="813" y="743"/>
                </a:cxn>
                <a:cxn ang="0">
                  <a:pos x="628" y="701"/>
                </a:cxn>
                <a:cxn ang="0">
                  <a:pos x="568" y="695"/>
                </a:cxn>
                <a:cxn ang="0">
                  <a:pos x="556" y="701"/>
                </a:cxn>
                <a:cxn ang="0">
                  <a:pos x="520" y="731"/>
                </a:cxn>
                <a:cxn ang="0">
                  <a:pos x="436" y="809"/>
                </a:cxn>
                <a:cxn ang="0">
                  <a:pos x="406" y="821"/>
                </a:cxn>
                <a:cxn ang="0">
                  <a:pos x="382" y="821"/>
                </a:cxn>
                <a:cxn ang="0">
                  <a:pos x="335" y="827"/>
                </a:cxn>
                <a:cxn ang="0">
                  <a:pos x="209" y="851"/>
                </a:cxn>
                <a:cxn ang="0">
                  <a:pos x="173" y="857"/>
                </a:cxn>
                <a:cxn ang="0">
                  <a:pos x="125" y="851"/>
                </a:cxn>
                <a:cxn ang="0">
                  <a:pos x="107" y="857"/>
                </a:cxn>
                <a:cxn ang="0">
                  <a:pos x="101" y="875"/>
                </a:cxn>
                <a:cxn ang="0">
                  <a:pos x="83" y="887"/>
                </a:cxn>
                <a:cxn ang="0">
                  <a:pos x="48" y="899"/>
                </a:cxn>
                <a:cxn ang="0">
                  <a:pos x="2780" y="24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/>
              <a:ahLst/>
              <a:cxnLst>
                <a:cxn ang="0">
                  <a:pos x="12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12" y="18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" y="1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/>
              <a:ahLst/>
              <a:cxnLst>
                <a:cxn ang="0">
                  <a:pos x="280" y="42"/>
                </a:cxn>
                <a:cxn ang="0">
                  <a:pos x="274" y="42"/>
                </a:cxn>
                <a:cxn ang="0">
                  <a:pos x="268" y="42"/>
                </a:cxn>
                <a:cxn ang="0">
                  <a:pos x="256" y="42"/>
                </a:cxn>
                <a:cxn ang="0">
                  <a:pos x="238" y="48"/>
                </a:cxn>
                <a:cxn ang="0">
                  <a:pos x="214" y="12"/>
                </a:cxn>
                <a:cxn ang="0">
                  <a:pos x="196" y="0"/>
                </a:cxn>
                <a:cxn ang="0">
                  <a:pos x="196" y="0"/>
                </a:cxn>
                <a:cxn ang="0">
                  <a:pos x="164" y="167"/>
                </a:cxn>
                <a:cxn ang="0">
                  <a:pos x="144" y="217"/>
                </a:cxn>
                <a:cxn ang="0">
                  <a:pos x="110" y="281"/>
                </a:cxn>
                <a:cxn ang="0">
                  <a:pos x="96" y="327"/>
                </a:cxn>
                <a:cxn ang="0">
                  <a:pos x="124" y="405"/>
                </a:cxn>
                <a:cxn ang="0">
                  <a:pos x="100" y="463"/>
                </a:cxn>
                <a:cxn ang="0">
                  <a:pos x="68" y="503"/>
                </a:cxn>
                <a:cxn ang="0">
                  <a:pos x="30" y="539"/>
                </a:cxn>
                <a:cxn ang="0">
                  <a:pos x="24" y="613"/>
                </a:cxn>
                <a:cxn ang="0">
                  <a:pos x="0" y="741"/>
                </a:cxn>
                <a:cxn ang="0">
                  <a:pos x="202" y="741"/>
                </a:cxn>
                <a:cxn ang="0">
                  <a:pos x="180" y="639"/>
                </a:cxn>
                <a:cxn ang="0">
                  <a:pos x="192" y="589"/>
                </a:cxn>
                <a:cxn ang="0">
                  <a:pos x="178" y="539"/>
                </a:cxn>
                <a:cxn ang="0">
                  <a:pos x="190" y="499"/>
                </a:cxn>
                <a:cxn ang="0">
                  <a:pos x="184" y="465"/>
                </a:cxn>
                <a:cxn ang="0">
                  <a:pos x="192" y="391"/>
                </a:cxn>
                <a:cxn ang="0">
                  <a:pos x="216" y="313"/>
                </a:cxn>
                <a:cxn ang="0">
                  <a:pos x="238" y="249"/>
                </a:cxn>
                <a:cxn ang="0">
                  <a:pos x="268" y="185"/>
                </a:cxn>
                <a:cxn ang="0">
                  <a:pos x="284" y="159"/>
                </a:cxn>
                <a:cxn ang="0">
                  <a:pos x="304" y="12"/>
                </a:cxn>
                <a:cxn ang="0">
                  <a:pos x="298" y="24"/>
                </a:cxn>
                <a:cxn ang="0">
                  <a:pos x="292" y="30"/>
                </a:cxn>
                <a:cxn ang="0">
                  <a:pos x="292" y="36"/>
                </a:cxn>
                <a:cxn ang="0">
                  <a:pos x="286" y="36"/>
                </a:cxn>
                <a:cxn ang="0">
                  <a:pos x="286" y="42"/>
                </a:cxn>
                <a:cxn ang="0">
                  <a:pos x="280" y="42"/>
                </a:cxn>
                <a:cxn ang="0">
                  <a:pos x="280" y="42"/>
                </a:cxn>
                <a:cxn ang="0">
                  <a:pos x="280" y="42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/>
              <a:ahLst/>
              <a:cxnLst>
                <a:cxn ang="0">
                  <a:pos x="284" y="6"/>
                </a:cxn>
                <a:cxn ang="0">
                  <a:pos x="278" y="6"/>
                </a:cxn>
                <a:cxn ang="0">
                  <a:pos x="272" y="12"/>
                </a:cxn>
                <a:cxn ang="0">
                  <a:pos x="254" y="18"/>
                </a:cxn>
                <a:cxn ang="0">
                  <a:pos x="230" y="24"/>
                </a:cxn>
                <a:cxn ang="0">
                  <a:pos x="206" y="42"/>
                </a:cxn>
                <a:cxn ang="0">
                  <a:pos x="188" y="48"/>
                </a:cxn>
                <a:cxn ang="0">
                  <a:pos x="176" y="54"/>
                </a:cxn>
                <a:cxn ang="0">
                  <a:pos x="170" y="54"/>
                </a:cxn>
                <a:cxn ang="0">
                  <a:pos x="150" y="169"/>
                </a:cxn>
                <a:cxn ang="0">
                  <a:pos x="110" y="225"/>
                </a:cxn>
                <a:cxn ang="0">
                  <a:pos x="54" y="383"/>
                </a:cxn>
                <a:cxn ang="0">
                  <a:pos x="82" y="555"/>
                </a:cxn>
                <a:cxn ang="0">
                  <a:pos x="40" y="679"/>
                </a:cxn>
                <a:cxn ang="0">
                  <a:pos x="0" y="767"/>
                </a:cxn>
                <a:cxn ang="0">
                  <a:pos x="108" y="767"/>
                </a:cxn>
                <a:cxn ang="0">
                  <a:pos x="120" y="611"/>
                </a:cxn>
                <a:cxn ang="0">
                  <a:pos x="148" y="499"/>
                </a:cxn>
                <a:cxn ang="0">
                  <a:pos x="160" y="367"/>
                </a:cxn>
                <a:cxn ang="0">
                  <a:pos x="218" y="327"/>
                </a:cxn>
                <a:cxn ang="0">
                  <a:pos x="238" y="221"/>
                </a:cxn>
                <a:cxn ang="0">
                  <a:pos x="296" y="135"/>
                </a:cxn>
                <a:cxn ang="0">
                  <a:pos x="314" y="0"/>
                </a:cxn>
                <a:cxn ang="0">
                  <a:pos x="302" y="0"/>
                </a:cxn>
                <a:cxn ang="0">
                  <a:pos x="296" y="0"/>
                </a:cxn>
                <a:cxn ang="0">
                  <a:pos x="290" y="0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/>
              <a:ahLst/>
              <a:cxnLst>
                <a:cxn ang="0">
                  <a:pos x="257" y="12"/>
                </a:cxn>
                <a:cxn ang="0">
                  <a:pos x="239" y="6"/>
                </a:cxn>
                <a:cxn ang="0">
                  <a:pos x="203" y="6"/>
                </a:cxn>
                <a:cxn ang="0">
                  <a:pos x="203" y="6"/>
                </a:cxn>
                <a:cxn ang="0">
                  <a:pos x="197" y="6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6" y="0"/>
                </a:cxn>
                <a:cxn ang="0">
                  <a:pos x="160" y="0"/>
                </a:cxn>
                <a:cxn ang="0">
                  <a:pos x="144" y="117"/>
                </a:cxn>
                <a:cxn ang="0">
                  <a:pos x="128" y="185"/>
                </a:cxn>
                <a:cxn ang="0">
                  <a:pos x="58" y="299"/>
                </a:cxn>
                <a:cxn ang="0">
                  <a:pos x="54" y="441"/>
                </a:cxn>
                <a:cxn ang="0">
                  <a:pos x="24" y="523"/>
                </a:cxn>
                <a:cxn ang="0">
                  <a:pos x="0" y="623"/>
                </a:cxn>
                <a:cxn ang="0">
                  <a:pos x="78" y="623"/>
                </a:cxn>
                <a:cxn ang="0">
                  <a:pos x="92" y="555"/>
                </a:cxn>
                <a:cxn ang="0">
                  <a:pos x="134" y="447"/>
                </a:cxn>
                <a:cxn ang="0">
                  <a:pos x="158" y="315"/>
                </a:cxn>
                <a:cxn ang="0">
                  <a:pos x="184" y="257"/>
                </a:cxn>
                <a:cxn ang="0">
                  <a:pos x="216" y="211"/>
                </a:cxn>
                <a:cxn ang="0">
                  <a:pos x="222" y="145"/>
                </a:cxn>
                <a:cxn ang="0">
                  <a:pos x="240" y="111"/>
                </a:cxn>
                <a:cxn ang="0">
                  <a:pos x="262" y="79"/>
                </a:cxn>
                <a:cxn ang="0">
                  <a:pos x="275" y="6"/>
                </a:cxn>
                <a:cxn ang="0">
                  <a:pos x="263" y="12"/>
                </a:cxn>
                <a:cxn ang="0">
                  <a:pos x="257" y="12"/>
                </a:cxn>
                <a:cxn ang="0">
                  <a:pos x="257" y="12"/>
                </a:cxn>
                <a:cxn ang="0">
                  <a:pos x="257" y="12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/>
              <a:ahLst/>
              <a:cxnLst>
                <a:cxn ang="0">
                  <a:pos x="171" y="12"/>
                </a:cxn>
                <a:cxn ang="0">
                  <a:pos x="159" y="24"/>
                </a:cxn>
                <a:cxn ang="0">
                  <a:pos x="153" y="36"/>
                </a:cxn>
                <a:cxn ang="0">
                  <a:pos x="128" y="60"/>
                </a:cxn>
                <a:cxn ang="0">
                  <a:pos x="110" y="83"/>
                </a:cxn>
                <a:cxn ang="0">
                  <a:pos x="86" y="119"/>
                </a:cxn>
                <a:cxn ang="0">
                  <a:pos x="68" y="167"/>
                </a:cxn>
                <a:cxn ang="0">
                  <a:pos x="68" y="221"/>
                </a:cxn>
                <a:cxn ang="0">
                  <a:pos x="68" y="227"/>
                </a:cxn>
                <a:cxn ang="0">
                  <a:pos x="68" y="233"/>
                </a:cxn>
                <a:cxn ang="0">
                  <a:pos x="68" y="239"/>
                </a:cxn>
                <a:cxn ang="0">
                  <a:pos x="68" y="245"/>
                </a:cxn>
                <a:cxn ang="0">
                  <a:pos x="68" y="251"/>
                </a:cxn>
                <a:cxn ang="0">
                  <a:pos x="68" y="251"/>
                </a:cxn>
                <a:cxn ang="0">
                  <a:pos x="68" y="257"/>
                </a:cxn>
                <a:cxn ang="0">
                  <a:pos x="68" y="269"/>
                </a:cxn>
                <a:cxn ang="0">
                  <a:pos x="74" y="287"/>
                </a:cxn>
                <a:cxn ang="0">
                  <a:pos x="80" y="305"/>
                </a:cxn>
                <a:cxn ang="0">
                  <a:pos x="86" y="311"/>
                </a:cxn>
                <a:cxn ang="0">
                  <a:pos x="86" y="311"/>
                </a:cxn>
                <a:cxn ang="0">
                  <a:pos x="92" y="317"/>
                </a:cxn>
                <a:cxn ang="0">
                  <a:pos x="92" y="323"/>
                </a:cxn>
                <a:cxn ang="0">
                  <a:pos x="92" y="323"/>
                </a:cxn>
                <a:cxn ang="0">
                  <a:pos x="24" y="437"/>
                </a:cxn>
                <a:cxn ang="0">
                  <a:pos x="18" y="471"/>
                </a:cxn>
                <a:cxn ang="0">
                  <a:pos x="0" y="547"/>
                </a:cxn>
                <a:cxn ang="0">
                  <a:pos x="50" y="611"/>
                </a:cxn>
                <a:cxn ang="0">
                  <a:pos x="114" y="611"/>
                </a:cxn>
                <a:cxn ang="0">
                  <a:pos x="104" y="555"/>
                </a:cxn>
                <a:cxn ang="0">
                  <a:pos x="120" y="515"/>
                </a:cxn>
                <a:cxn ang="0">
                  <a:pos x="150" y="449"/>
                </a:cxn>
                <a:cxn ang="0">
                  <a:pos x="166" y="377"/>
                </a:cxn>
                <a:cxn ang="0">
                  <a:pos x="156" y="295"/>
                </a:cxn>
                <a:cxn ang="0">
                  <a:pos x="170" y="203"/>
                </a:cxn>
                <a:cxn ang="0">
                  <a:pos x="212" y="95"/>
                </a:cxn>
                <a:cxn ang="0">
                  <a:pos x="213" y="0"/>
                </a:cxn>
                <a:cxn ang="0">
                  <a:pos x="207" y="0"/>
                </a:cxn>
                <a:cxn ang="0">
                  <a:pos x="201" y="0"/>
                </a:cxn>
                <a:cxn ang="0">
                  <a:pos x="195" y="0"/>
                </a:cxn>
                <a:cxn ang="0">
                  <a:pos x="189" y="0"/>
                </a:cxn>
                <a:cxn ang="0">
                  <a:pos x="183" y="6"/>
                </a:cxn>
                <a:cxn ang="0">
                  <a:pos x="177" y="6"/>
                </a:cxn>
                <a:cxn ang="0">
                  <a:pos x="171" y="12"/>
                </a:cxn>
                <a:cxn ang="0">
                  <a:pos x="171" y="12"/>
                </a:cxn>
                <a:cxn ang="0">
                  <a:pos x="171" y="12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/>
              <a:ahLst/>
              <a:cxnLst>
                <a:cxn ang="0">
                  <a:pos x="149" y="60"/>
                </a:cxn>
                <a:cxn ang="0">
                  <a:pos x="119" y="30"/>
                </a:cxn>
                <a:cxn ang="0">
                  <a:pos x="89" y="12"/>
                </a:cxn>
                <a:cxn ang="0">
                  <a:pos x="59" y="0"/>
                </a:cxn>
                <a:cxn ang="0">
                  <a:pos x="54" y="70"/>
                </a:cxn>
                <a:cxn ang="0">
                  <a:pos x="46" y="112"/>
                </a:cxn>
                <a:cxn ang="0">
                  <a:pos x="52" y="168"/>
                </a:cxn>
                <a:cxn ang="0">
                  <a:pos x="24" y="194"/>
                </a:cxn>
                <a:cxn ang="0">
                  <a:pos x="16" y="258"/>
                </a:cxn>
                <a:cxn ang="0">
                  <a:pos x="2" y="300"/>
                </a:cxn>
                <a:cxn ang="0">
                  <a:pos x="0" y="352"/>
                </a:cxn>
                <a:cxn ang="0">
                  <a:pos x="47" y="384"/>
                </a:cxn>
                <a:cxn ang="0">
                  <a:pos x="149" y="384"/>
                </a:cxn>
                <a:cxn ang="0">
                  <a:pos x="134" y="350"/>
                </a:cxn>
                <a:cxn ang="0">
                  <a:pos x="104" y="324"/>
                </a:cxn>
                <a:cxn ang="0">
                  <a:pos x="138" y="274"/>
                </a:cxn>
                <a:cxn ang="0">
                  <a:pos x="122" y="220"/>
                </a:cxn>
                <a:cxn ang="0">
                  <a:pos x="132" y="186"/>
                </a:cxn>
                <a:cxn ang="0">
                  <a:pos x="140" y="154"/>
                </a:cxn>
                <a:cxn ang="0">
                  <a:pos x="167" y="90"/>
                </a:cxn>
                <a:cxn ang="0">
                  <a:pos x="149" y="60"/>
                </a:cxn>
                <a:cxn ang="0">
                  <a:pos x="149" y="60"/>
                </a:cxn>
                <a:cxn ang="0">
                  <a:pos x="149" y="60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/>
              <a:ahLst/>
              <a:cxnLst>
                <a:cxn ang="0">
                  <a:pos x="136" y="12"/>
                </a:cxn>
                <a:cxn ang="0">
                  <a:pos x="100" y="0"/>
                </a:cxn>
                <a:cxn ang="0">
                  <a:pos x="78" y="64"/>
                </a:cxn>
                <a:cxn ang="0">
                  <a:pos x="70" y="126"/>
                </a:cxn>
                <a:cxn ang="0">
                  <a:pos x="46" y="184"/>
                </a:cxn>
                <a:cxn ang="0">
                  <a:pos x="58" y="232"/>
                </a:cxn>
                <a:cxn ang="0">
                  <a:pos x="38" y="268"/>
                </a:cxn>
                <a:cxn ang="0">
                  <a:pos x="0" y="300"/>
                </a:cxn>
                <a:cxn ang="0">
                  <a:pos x="160" y="300"/>
                </a:cxn>
                <a:cxn ang="0">
                  <a:pos x="136" y="272"/>
                </a:cxn>
                <a:cxn ang="0">
                  <a:pos x="98" y="234"/>
                </a:cxn>
                <a:cxn ang="0">
                  <a:pos x="130" y="188"/>
                </a:cxn>
                <a:cxn ang="0">
                  <a:pos x="138" y="134"/>
                </a:cxn>
                <a:cxn ang="0">
                  <a:pos x="144" y="94"/>
                </a:cxn>
                <a:cxn ang="0">
                  <a:pos x="164" y="60"/>
                </a:cxn>
                <a:cxn ang="0">
                  <a:pos x="166" y="0"/>
                </a:cxn>
                <a:cxn ang="0">
                  <a:pos x="136" y="12"/>
                </a:cxn>
                <a:cxn ang="0">
                  <a:pos x="136" y="12"/>
                </a:cxn>
                <a:cxn ang="0">
                  <a:pos x="136" y="12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183" y="0"/>
                </a:cxn>
                <a:cxn ang="0">
                  <a:pos x="158" y="50"/>
                </a:cxn>
                <a:cxn ang="0">
                  <a:pos x="148" y="92"/>
                </a:cxn>
                <a:cxn ang="0">
                  <a:pos x="120" y="144"/>
                </a:cxn>
                <a:cxn ang="0">
                  <a:pos x="82" y="182"/>
                </a:cxn>
                <a:cxn ang="0">
                  <a:pos x="60" y="232"/>
                </a:cxn>
                <a:cxn ang="0">
                  <a:pos x="0" y="282"/>
                </a:cxn>
                <a:cxn ang="0">
                  <a:pos x="128" y="282"/>
                </a:cxn>
                <a:cxn ang="0">
                  <a:pos x="154" y="254"/>
                </a:cxn>
                <a:cxn ang="0">
                  <a:pos x="158" y="196"/>
                </a:cxn>
                <a:cxn ang="0">
                  <a:pos x="188" y="148"/>
                </a:cxn>
                <a:cxn ang="0">
                  <a:pos x="196" y="70"/>
                </a:cxn>
                <a:cxn ang="0">
                  <a:pos x="237" y="0"/>
                </a:cxn>
                <a:cxn ang="0">
                  <a:pos x="201" y="0"/>
                </a:cxn>
                <a:cxn ang="0">
                  <a:pos x="201" y="0"/>
                </a:cxn>
                <a:cxn ang="0">
                  <a:pos x="201" y="0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/>
              <a:ahLst/>
              <a:cxnLst>
                <a:cxn ang="0">
                  <a:pos x="167" y="54"/>
                </a:cxn>
                <a:cxn ang="0">
                  <a:pos x="113" y="24"/>
                </a:cxn>
                <a:cxn ang="0">
                  <a:pos x="83" y="0"/>
                </a:cxn>
                <a:cxn ang="0">
                  <a:pos x="80" y="62"/>
                </a:cxn>
                <a:cxn ang="0">
                  <a:pos x="58" y="100"/>
                </a:cxn>
                <a:cxn ang="0">
                  <a:pos x="54" y="160"/>
                </a:cxn>
                <a:cxn ang="0">
                  <a:pos x="36" y="202"/>
                </a:cxn>
                <a:cxn ang="0">
                  <a:pos x="0" y="234"/>
                </a:cxn>
                <a:cxn ang="0">
                  <a:pos x="146" y="234"/>
                </a:cxn>
                <a:cxn ang="0">
                  <a:pos x="170" y="198"/>
                </a:cxn>
                <a:cxn ang="0">
                  <a:pos x="158" y="138"/>
                </a:cxn>
                <a:cxn ang="0">
                  <a:pos x="196" y="100"/>
                </a:cxn>
                <a:cxn ang="0">
                  <a:pos x="191" y="5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167" y="54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66" y="0"/>
                </a:cxn>
                <a:cxn ang="0">
                  <a:pos x="158" y="38"/>
                </a:cxn>
                <a:cxn ang="0">
                  <a:pos x="138" y="120"/>
                </a:cxn>
                <a:cxn ang="0">
                  <a:pos x="94" y="180"/>
                </a:cxn>
                <a:cxn ang="0">
                  <a:pos x="62" y="234"/>
                </a:cxn>
                <a:cxn ang="0">
                  <a:pos x="0" y="252"/>
                </a:cxn>
                <a:cxn ang="0">
                  <a:pos x="128" y="252"/>
                </a:cxn>
                <a:cxn ang="0">
                  <a:pos x="142" y="188"/>
                </a:cxn>
                <a:cxn ang="0">
                  <a:pos x="186" y="90"/>
                </a:cxn>
                <a:cxn ang="0">
                  <a:pos x="190" y="38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1" y="0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1" y="0"/>
                </a:cxn>
                <a:cxn ang="0">
                  <a:pos x="155" y="0"/>
                </a:cxn>
                <a:cxn ang="0">
                  <a:pos x="138" y="6"/>
                </a:cxn>
                <a:cxn ang="0">
                  <a:pos x="132" y="6"/>
                </a:cxn>
                <a:cxn ang="0">
                  <a:pos x="35" y="18"/>
                </a:cxn>
                <a:cxn ang="0">
                  <a:pos x="11" y="30"/>
                </a:cxn>
                <a:cxn ang="0">
                  <a:pos x="23" y="54"/>
                </a:cxn>
                <a:cxn ang="0">
                  <a:pos x="0" y="100"/>
                </a:cxn>
                <a:cxn ang="0">
                  <a:pos x="0" y="132"/>
                </a:cxn>
                <a:cxn ang="0">
                  <a:pos x="162" y="132"/>
                </a:cxn>
                <a:cxn ang="0">
                  <a:pos x="204" y="88"/>
                </a:cxn>
                <a:cxn ang="0">
                  <a:pos x="230" y="46"/>
                </a:cxn>
                <a:cxn ang="0">
                  <a:pos x="214" y="24"/>
                </a:cxn>
                <a:cxn ang="0">
                  <a:pos x="215" y="0"/>
                </a:cxn>
                <a:cxn ang="0">
                  <a:pos x="209" y="0"/>
                </a:cxn>
                <a:cxn ang="0">
                  <a:pos x="203" y="0"/>
                </a:cxn>
                <a:cxn ang="0">
                  <a:pos x="203" y="0"/>
                </a:cxn>
                <a:cxn ang="0">
                  <a:pos x="197" y="0"/>
                </a:cxn>
                <a:cxn ang="0">
                  <a:pos x="197" y="0"/>
                </a:cxn>
                <a:cxn ang="0">
                  <a:pos x="197" y="0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66" y="48"/>
                </a:cxn>
                <a:cxn ang="0">
                  <a:pos x="30" y="72"/>
                </a:cxn>
                <a:cxn ang="0">
                  <a:pos x="0" y="102"/>
                </a:cxn>
                <a:cxn ang="0">
                  <a:pos x="66" y="102"/>
                </a:cxn>
                <a:cxn ang="0">
                  <a:pos x="88" y="56"/>
                </a:cxn>
                <a:cxn ang="0">
                  <a:pos x="89" y="6"/>
                </a:cxn>
                <a:cxn ang="0">
                  <a:pos x="71" y="0"/>
                </a:cxn>
                <a:cxn ang="0">
                  <a:pos x="71" y="0"/>
                </a:cxn>
                <a:cxn ang="0">
                  <a:pos x="71" y="0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/>
              <a:ahLst/>
              <a:cxnLst>
                <a:cxn ang="0">
                  <a:pos x="278" y="24"/>
                </a:cxn>
                <a:cxn ang="0">
                  <a:pos x="272" y="24"/>
                </a:cxn>
                <a:cxn ang="0">
                  <a:pos x="272" y="18"/>
                </a:cxn>
                <a:cxn ang="0">
                  <a:pos x="266" y="18"/>
                </a:cxn>
                <a:cxn ang="0">
                  <a:pos x="254" y="12"/>
                </a:cxn>
                <a:cxn ang="0">
                  <a:pos x="236" y="6"/>
                </a:cxn>
                <a:cxn ang="0">
                  <a:pos x="212" y="0"/>
                </a:cxn>
                <a:cxn ang="0">
                  <a:pos x="206" y="6"/>
                </a:cxn>
                <a:cxn ang="0">
                  <a:pos x="198" y="129"/>
                </a:cxn>
                <a:cxn ang="0">
                  <a:pos x="184" y="209"/>
                </a:cxn>
                <a:cxn ang="0">
                  <a:pos x="182" y="249"/>
                </a:cxn>
                <a:cxn ang="0">
                  <a:pos x="200" y="339"/>
                </a:cxn>
                <a:cxn ang="0">
                  <a:pos x="186" y="481"/>
                </a:cxn>
                <a:cxn ang="0">
                  <a:pos x="176" y="521"/>
                </a:cxn>
                <a:cxn ang="0">
                  <a:pos x="156" y="601"/>
                </a:cxn>
                <a:cxn ang="0">
                  <a:pos x="172" y="681"/>
                </a:cxn>
                <a:cxn ang="0">
                  <a:pos x="138" y="765"/>
                </a:cxn>
                <a:cxn ang="0">
                  <a:pos x="96" y="847"/>
                </a:cxn>
                <a:cxn ang="0">
                  <a:pos x="50" y="899"/>
                </a:cxn>
                <a:cxn ang="0">
                  <a:pos x="0" y="953"/>
                </a:cxn>
                <a:cxn ang="0">
                  <a:pos x="278" y="953"/>
                </a:cxn>
                <a:cxn ang="0">
                  <a:pos x="278" y="24"/>
                </a:cxn>
                <a:cxn ang="0">
                  <a:pos x="278" y="24"/>
                </a:cxn>
                <a:cxn ang="0">
                  <a:pos x="278" y="24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09586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 anchor="b"/>
          <a:lstStyle>
            <a:lvl1pPr>
              <a:defRPr sz="5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9587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08C740E-B9C0-4F40-9137-0D2765AB51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0F59AF-9908-4FAC-9F66-61C2DFBABD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6C3898-1560-4AE3-BB93-CBB5021B1C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FE2404-0CE0-4306-9EEF-CA11218856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828ABA-75E3-4BCF-86D1-8F5708CE01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08613-F52B-4C91-AC27-A1804C0153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4BAF40-A923-43E0-8414-D0494E5392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FBACF7-8ED0-4778-BABB-AE759E3EAE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2509FF-E81E-4FD3-81F3-1EB31BEEC0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F0121B-1536-4CFE-9499-2862ADF787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C30DD-C3ED-423D-BF43-9D88CC8BF3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63529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108547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/>
              <a:ahLst/>
              <a:cxnLst>
                <a:cxn ang="0">
                  <a:pos x="2768" y="18"/>
                </a:cxn>
                <a:cxn ang="0">
                  <a:pos x="2678" y="24"/>
                </a:cxn>
                <a:cxn ang="0">
                  <a:pos x="2613" y="102"/>
                </a:cxn>
                <a:cxn ang="0">
                  <a:pos x="2511" y="156"/>
                </a:cxn>
                <a:cxn ang="0">
                  <a:pos x="2505" y="222"/>
                </a:cxn>
                <a:cxn ang="0">
                  <a:pos x="2487" y="246"/>
                </a:cxn>
                <a:cxn ang="0">
                  <a:pos x="2469" y="252"/>
                </a:cxn>
                <a:cxn ang="0">
                  <a:pos x="2397" y="210"/>
                </a:cxn>
                <a:cxn ang="0">
                  <a:pos x="2260" y="192"/>
                </a:cxn>
                <a:cxn ang="0">
                  <a:pos x="2236" y="186"/>
                </a:cxn>
                <a:cxn ang="0">
                  <a:pos x="2218" y="192"/>
                </a:cxn>
                <a:cxn ang="0">
                  <a:pos x="2146" y="228"/>
                </a:cxn>
                <a:cxn ang="0">
                  <a:pos x="2110" y="240"/>
                </a:cxn>
                <a:cxn ang="0">
                  <a:pos x="2086" y="246"/>
                </a:cxn>
                <a:cxn ang="0">
                  <a:pos x="2074" y="258"/>
                </a:cxn>
                <a:cxn ang="0">
                  <a:pos x="2074" y="276"/>
                </a:cxn>
                <a:cxn ang="0">
                  <a:pos x="2051" y="300"/>
                </a:cxn>
                <a:cxn ang="0">
                  <a:pos x="2033" y="312"/>
                </a:cxn>
                <a:cxn ang="0">
                  <a:pos x="2021" y="324"/>
                </a:cxn>
                <a:cxn ang="0">
                  <a:pos x="2009" y="336"/>
                </a:cxn>
                <a:cxn ang="0">
                  <a:pos x="1979" y="342"/>
                </a:cxn>
                <a:cxn ang="0">
                  <a:pos x="1913" y="336"/>
                </a:cxn>
                <a:cxn ang="0">
                  <a:pos x="1877" y="330"/>
                </a:cxn>
                <a:cxn ang="0">
                  <a:pos x="1865" y="342"/>
                </a:cxn>
                <a:cxn ang="0">
                  <a:pos x="1853" y="354"/>
                </a:cxn>
                <a:cxn ang="0">
                  <a:pos x="1823" y="360"/>
                </a:cxn>
                <a:cxn ang="0">
                  <a:pos x="1764" y="342"/>
                </a:cxn>
                <a:cxn ang="0">
                  <a:pos x="1740" y="342"/>
                </a:cxn>
                <a:cxn ang="0">
                  <a:pos x="1716" y="354"/>
                </a:cxn>
                <a:cxn ang="0">
                  <a:pos x="1656" y="425"/>
                </a:cxn>
                <a:cxn ang="0">
                  <a:pos x="1614" y="569"/>
                </a:cxn>
                <a:cxn ang="0">
                  <a:pos x="1614" y="593"/>
                </a:cxn>
                <a:cxn ang="0">
                  <a:pos x="1620" y="641"/>
                </a:cxn>
                <a:cxn ang="0">
                  <a:pos x="1638" y="659"/>
                </a:cxn>
                <a:cxn ang="0">
                  <a:pos x="1632" y="671"/>
                </a:cxn>
                <a:cxn ang="0">
                  <a:pos x="1620" y="683"/>
                </a:cxn>
                <a:cxn ang="0">
                  <a:pos x="1542" y="689"/>
                </a:cxn>
                <a:cxn ang="0">
                  <a:pos x="1465" y="629"/>
                </a:cxn>
                <a:cxn ang="0">
                  <a:pos x="1333" y="587"/>
                </a:cxn>
                <a:cxn ang="0">
                  <a:pos x="1184" y="671"/>
                </a:cxn>
                <a:cxn ang="0">
                  <a:pos x="1016" y="731"/>
                </a:cxn>
                <a:cxn ang="0">
                  <a:pos x="813" y="743"/>
                </a:cxn>
                <a:cxn ang="0">
                  <a:pos x="628" y="701"/>
                </a:cxn>
                <a:cxn ang="0">
                  <a:pos x="568" y="695"/>
                </a:cxn>
                <a:cxn ang="0">
                  <a:pos x="556" y="701"/>
                </a:cxn>
                <a:cxn ang="0">
                  <a:pos x="520" y="731"/>
                </a:cxn>
                <a:cxn ang="0">
                  <a:pos x="436" y="809"/>
                </a:cxn>
                <a:cxn ang="0">
                  <a:pos x="406" y="821"/>
                </a:cxn>
                <a:cxn ang="0">
                  <a:pos x="382" y="821"/>
                </a:cxn>
                <a:cxn ang="0">
                  <a:pos x="335" y="827"/>
                </a:cxn>
                <a:cxn ang="0">
                  <a:pos x="209" y="851"/>
                </a:cxn>
                <a:cxn ang="0">
                  <a:pos x="173" y="857"/>
                </a:cxn>
                <a:cxn ang="0">
                  <a:pos x="125" y="851"/>
                </a:cxn>
                <a:cxn ang="0">
                  <a:pos x="107" y="857"/>
                </a:cxn>
                <a:cxn ang="0">
                  <a:pos x="101" y="875"/>
                </a:cxn>
                <a:cxn ang="0">
                  <a:pos x="83" y="887"/>
                </a:cxn>
                <a:cxn ang="0">
                  <a:pos x="48" y="899"/>
                </a:cxn>
                <a:cxn ang="0">
                  <a:pos x="2780" y="24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8548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/>
              <a:ahLst/>
              <a:cxnLst>
                <a:cxn ang="0">
                  <a:pos x="12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12" y="18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8549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" y="1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8550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/>
              <a:ahLst/>
              <a:cxnLst>
                <a:cxn ang="0">
                  <a:pos x="280" y="42"/>
                </a:cxn>
                <a:cxn ang="0">
                  <a:pos x="274" y="42"/>
                </a:cxn>
                <a:cxn ang="0">
                  <a:pos x="268" y="42"/>
                </a:cxn>
                <a:cxn ang="0">
                  <a:pos x="256" y="42"/>
                </a:cxn>
                <a:cxn ang="0">
                  <a:pos x="238" y="48"/>
                </a:cxn>
                <a:cxn ang="0">
                  <a:pos x="214" y="12"/>
                </a:cxn>
                <a:cxn ang="0">
                  <a:pos x="196" y="0"/>
                </a:cxn>
                <a:cxn ang="0">
                  <a:pos x="196" y="0"/>
                </a:cxn>
                <a:cxn ang="0">
                  <a:pos x="164" y="167"/>
                </a:cxn>
                <a:cxn ang="0">
                  <a:pos x="144" y="217"/>
                </a:cxn>
                <a:cxn ang="0">
                  <a:pos x="110" y="281"/>
                </a:cxn>
                <a:cxn ang="0">
                  <a:pos x="96" y="327"/>
                </a:cxn>
                <a:cxn ang="0">
                  <a:pos x="124" y="405"/>
                </a:cxn>
                <a:cxn ang="0">
                  <a:pos x="100" y="463"/>
                </a:cxn>
                <a:cxn ang="0">
                  <a:pos x="68" y="503"/>
                </a:cxn>
                <a:cxn ang="0">
                  <a:pos x="30" y="539"/>
                </a:cxn>
                <a:cxn ang="0">
                  <a:pos x="24" y="613"/>
                </a:cxn>
                <a:cxn ang="0">
                  <a:pos x="0" y="741"/>
                </a:cxn>
                <a:cxn ang="0">
                  <a:pos x="202" y="741"/>
                </a:cxn>
                <a:cxn ang="0">
                  <a:pos x="180" y="639"/>
                </a:cxn>
                <a:cxn ang="0">
                  <a:pos x="192" y="589"/>
                </a:cxn>
                <a:cxn ang="0">
                  <a:pos x="178" y="539"/>
                </a:cxn>
                <a:cxn ang="0">
                  <a:pos x="190" y="499"/>
                </a:cxn>
                <a:cxn ang="0">
                  <a:pos x="184" y="465"/>
                </a:cxn>
                <a:cxn ang="0">
                  <a:pos x="192" y="391"/>
                </a:cxn>
                <a:cxn ang="0">
                  <a:pos x="216" y="313"/>
                </a:cxn>
                <a:cxn ang="0">
                  <a:pos x="238" y="249"/>
                </a:cxn>
                <a:cxn ang="0">
                  <a:pos x="268" y="185"/>
                </a:cxn>
                <a:cxn ang="0">
                  <a:pos x="284" y="159"/>
                </a:cxn>
                <a:cxn ang="0">
                  <a:pos x="304" y="12"/>
                </a:cxn>
                <a:cxn ang="0">
                  <a:pos x="298" y="24"/>
                </a:cxn>
                <a:cxn ang="0">
                  <a:pos x="292" y="30"/>
                </a:cxn>
                <a:cxn ang="0">
                  <a:pos x="292" y="36"/>
                </a:cxn>
                <a:cxn ang="0">
                  <a:pos x="286" y="36"/>
                </a:cxn>
                <a:cxn ang="0">
                  <a:pos x="286" y="42"/>
                </a:cxn>
                <a:cxn ang="0">
                  <a:pos x="280" y="42"/>
                </a:cxn>
                <a:cxn ang="0">
                  <a:pos x="280" y="42"/>
                </a:cxn>
                <a:cxn ang="0">
                  <a:pos x="280" y="42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8551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/>
              <a:ahLst/>
              <a:cxnLst>
                <a:cxn ang="0">
                  <a:pos x="284" y="6"/>
                </a:cxn>
                <a:cxn ang="0">
                  <a:pos x="278" y="6"/>
                </a:cxn>
                <a:cxn ang="0">
                  <a:pos x="272" y="12"/>
                </a:cxn>
                <a:cxn ang="0">
                  <a:pos x="254" y="18"/>
                </a:cxn>
                <a:cxn ang="0">
                  <a:pos x="230" y="24"/>
                </a:cxn>
                <a:cxn ang="0">
                  <a:pos x="206" y="42"/>
                </a:cxn>
                <a:cxn ang="0">
                  <a:pos x="188" y="48"/>
                </a:cxn>
                <a:cxn ang="0">
                  <a:pos x="176" y="54"/>
                </a:cxn>
                <a:cxn ang="0">
                  <a:pos x="170" y="54"/>
                </a:cxn>
                <a:cxn ang="0">
                  <a:pos x="150" y="169"/>
                </a:cxn>
                <a:cxn ang="0">
                  <a:pos x="110" y="225"/>
                </a:cxn>
                <a:cxn ang="0">
                  <a:pos x="54" y="383"/>
                </a:cxn>
                <a:cxn ang="0">
                  <a:pos x="82" y="555"/>
                </a:cxn>
                <a:cxn ang="0">
                  <a:pos x="40" y="679"/>
                </a:cxn>
                <a:cxn ang="0">
                  <a:pos x="0" y="767"/>
                </a:cxn>
                <a:cxn ang="0">
                  <a:pos x="108" y="767"/>
                </a:cxn>
                <a:cxn ang="0">
                  <a:pos x="120" y="611"/>
                </a:cxn>
                <a:cxn ang="0">
                  <a:pos x="148" y="499"/>
                </a:cxn>
                <a:cxn ang="0">
                  <a:pos x="160" y="367"/>
                </a:cxn>
                <a:cxn ang="0">
                  <a:pos x="218" y="327"/>
                </a:cxn>
                <a:cxn ang="0">
                  <a:pos x="238" y="221"/>
                </a:cxn>
                <a:cxn ang="0">
                  <a:pos x="296" y="135"/>
                </a:cxn>
                <a:cxn ang="0">
                  <a:pos x="314" y="0"/>
                </a:cxn>
                <a:cxn ang="0">
                  <a:pos x="302" y="0"/>
                </a:cxn>
                <a:cxn ang="0">
                  <a:pos x="296" y="0"/>
                </a:cxn>
                <a:cxn ang="0">
                  <a:pos x="290" y="0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8552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/>
              <a:ahLst/>
              <a:cxnLst>
                <a:cxn ang="0">
                  <a:pos x="257" y="12"/>
                </a:cxn>
                <a:cxn ang="0">
                  <a:pos x="239" y="6"/>
                </a:cxn>
                <a:cxn ang="0">
                  <a:pos x="203" y="6"/>
                </a:cxn>
                <a:cxn ang="0">
                  <a:pos x="203" y="6"/>
                </a:cxn>
                <a:cxn ang="0">
                  <a:pos x="197" y="6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6" y="0"/>
                </a:cxn>
                <a:cxn ang="0">
                  <a:pos x="160" y="0"/>
                </a:cxn>
                <a:cxn ang="0">
                  <a:pos x="144" y="117"/>
                </a:cxn>
                <a:cxn ang="0">
                  <a:pos x="128" y="185"/>
                </a:cxn>
                <a:cxn ang="0">
                  <a:pos x="58" y="299"/>
                </a:cxn>
                <a:cxn ang="0">
                  <a:pos x="54" y="441"/>
                </a:cxn>
                <a:cxn ang="0">
                  <a:pos x="24" y="523"/>
                </a:cxn>
                <a:cxn ang="0">
                  <a:pos x="0" y="623"/>
                </a:cxn>
                <a:cxn ang="0">
                  <a:pos x="78" y="623"/>
                </a:cxn>
                <a:cxn ang="0">
                  <a:pos x="92" y="555"/>
                </a:cxn>
                <a:cxn ang="0">
                  <a:pos x="134" y="447"/>
                </a:cxn>
                <a:cxn ang="0">
                  <a:pos x="158" y="315"/>
                </a:cxn>
                <a:cxn ang="0">
                  <a:pos x="184" y="257"/>
                </a:cxn>
                <a:cxn ang="0">
                  <a:pos x="216" y="211"/>
                </a:cxn>
                <a:cxn ang="0">
                  <a:pos x="222" y="145"/>
                </a:cxn>
                <a:cxn ang="0">
                  <a:pos x="240" y="111"/>
                </a:cxn>
                <a:cxn ang="0">
                  <a:pos x="262" y="79"/>
                </a:cxn>
                <a:cxn ang="0">
                  <a:pos x="275" y="6"/>
                </a:cxn>
                <a:cxn ang="0">
                  <a:pos x="263" y="12"/>
                </a:cxn>
                <a:cxn ang="0">
                  <a:pos x="257" y="12"/>
                </a:cxn>
                <a:cxn ang="0">
                  <a:pos x="257" y="12"/>
                </a:cxn>
                <a:cxn ang="0">
                  <a:pos x="257" y="12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8553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/>
              <a:ahLst/>
              <a:cxnLst>
                <a:cxn ang="0">
                  <a:pos x="171" y="12"/>
                </a:cxn>
                <a:cxn ang="0">
                  <a:pos x="159" y="24"/>
                </a:cxn>
                <a:cxn ang="0">
                  <a:pos x="153" y="36"/>
                </a:cxn>
                <a:cxn ang="0">
                  <a:pos x="128" y="60"/>
                </a:cxn>
                <a:cxn ang="0">
                  <a:pos x="110" y="83"/>
                </a:cxn>
                <a:cxn ang="0">
                  <a:pos x="86" y="119"/>
                </a:cxn>
                <a:cxn ang="0">
                  <a:pos x="68" y="167"/>
                </a:cxn>
                <a:cxn ang="0">
                  <a:pos x="68" y="221"/>
                </a:cxn>
                <a:cxn ang="0">
                  <a:pos x="68" y="227"/>
                </a:cxn>
                <a:cxn ang="0">
                  <a:pos x="68" y="233"/>
                </a:cxn>
                <a:cxn ang="0">
                  <a:pos x="68" y="239"/>
                </a:cxn>
                <a:cxn ang="0">
                  <a:pos x="68" y="245"/>
                </a:cxn>
                <a:cxn ang="0">
                  <a:pos x="68" y="251"/>
                </a:cxn>
                <a:cxn ang="0">
                  <a:pos x="68" y="251"/>
                </a:cxn>
                <a:cxn ang="0">
                  <a:pos x="68" y="257"/>
                </a:cxn>
                <a:cxn ang="0">
                  <a:pos x="68" y="269"/>
                </a:cxn>
                <a:cxn ang="0">
                  <a:pos x="74" y="287"/>
                </a:cxn>
                <a:cxn ang="0">
                  <a:pos x="80" y="305"/>
                </a:cxn>
                <a:cxn ang="0">
                  <a:pos x="86" y="311"/>
                </a:cxn>
                <a:cxn ang="0">
                  <a:pos x="86" y="311"/>
                </a:cxn>
                <a:cxn ang="0">
                  <a:pos x="92" y="317"/>
                </a:cxn>
                <a:cxn ang="0">
                  <a:pos x="92" y="323"/>
                </a:cxn>
                <a:cxn ang="0">
                  <a:pos x="92" y="323"/>
                </a:cxn>
                <a:cxn ang="0">
                  <a:pos x="24" y="437"/>
                </a:cxn>
                <a:cxn ang="0">
                  <a:pos x="18" y="471"/>
                </a:cxn>
                <a:cxn ang="0">
                  <a:pos x="0" y="547"/>
                </a:cxn>
                <a:cxn ang="0">
                  <a:pos x="50" y="611"/>
                </a:cxn>
                <a:cxn ang="0">
                  <a:pos x="114" y="611"/>
                </a:cxn>
                <a:cxn ang="0">
                  <a:pos x="104" y="555"/>
                </a:cxn>
                <a:cxn ang="0">
                  <a:pos x="120" y="515"/>
                </a:cxn>
                <a:cxn ang="0">
                  <a:pos x="150" y="449"/>
                </a:cxn>
                <a:cxn ang="0">
                  <a:pos x="166" y="377"/>
                </a:cxn>
                <a:cxn ang="0">
                  <a:pos x="156" y="295"/>
                </a:cxn>
                <a:cxn ang="0">
                  <a:pos x="170" y="203"/>
                </a:cxn>
                <a:cxn ang="0">
                  <a:pos x="212" y="95"/>
                </a:cxn>
                <a:cxn ang="0">
                  <a:pos x="213" y="0"/>
                </a:cxn>
                <a:cxn ang="0">
                  <a:pos x="207" y="0"/>
                </a:cxn>
                <a:cxn ang="0">
                  <a:pos x="201" y="0"/>
                </a:cxn>
                <a:cxn ang="0">
                  <a:pos x="195" y="0"/>
                </a:cxn>
                <a:cxn ang="0">
                  <a:pos x="189" y="0"/>
                </a:cxn>
                <a:cxn ang="0">
                  <a:pos x="183" y="6"/>
                </a:cxn>
                <a:cxn ang="0">
                  <a:pos x="177" y="6"/>
                </a:cxn>
                <a:cxn ang="0">
                  <a:pos x="171" y="12"/>
                </a:cxn>
                <a:cxn ang="0">
                  <a:pos x="171" y="12"/>
                </a:cxn>
                <a:cxn ang="0">
                  <a:pos x="171" y="12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8554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/>
              <a:ahLst/>
              <a:cxnLst>
                <a:cxn ang="0">
                  <a:pos x="149" y="60"/>
                </a:cxn>
                <a:cxn ang="0">
                  <a:pos x="119" y="30"/>
                </a:cxn>
                <a:cxn ang="0">
                  <a:pos x="89" y="12"/>
                </a:cxn>
                <a:cxn ang="0">
                  <a:pos x="59" y="0"/>
                </a:cxn>
                <a:cxn ang="0">
                  <a:pos x="54" y="70"/>
                </a:cxn>
                <a:cxn ang="0">
                  <a:pos x="46" y="112"/>
                </a:cxn>
                <a:cxn ang="0">
                  <a:pos x="52" y="168"/>
                </a:cxn>
                <a:cxn ang="0">
                  <a:pos x="24" y="194"/>
                </a:cxn>
                <a:cxn ang="0">
                  <a:pos x="16" y="258"/>
                </a:cxn>
                <a:cxn ang="0">
                  <a:pos x="2" y="300"/>
                </a:cxn>
                <a:cxn ang="0">
                  <a:pos x="0" y="352"/>
                </a:cxn>
                <a:cxn ang="0">
                  <a:pos x="47" y="384"/>
                </a:cxn>
                <a:cxn ang="0">
                  <a:pos x="149" y="384"/>
                </a:cxn>
                <a:cxn ang="0">
                  <a:pos x="134" y="350"/>
                </a:cxn>
                <a:cxn ang="0">
                  <a:pos x="104" y="324"/>
                </a:cxn>
                <a:cxn ang="0">
                  <a:pos x="138" y="274"/>
                </a:cxn>
                <a:cxn ang="0">
                  <a:pos x="122" y="220"/>
                </a:cxn>
                <a:cxn ang="0">
                  <a:pos x="132" y="186"/>
                </a:cxn>
                <a:cxn ang="0">
                  <a:pos x="140" y="154"/>
                </a:cxn>
                <a:cxn ang="0">
                  <a:pos x="167" y="90"/>
                </a:cxn>
                <a:cxn ang="0">
                  <a:pos x="149" y="60"/>
                </a:cxn>
                <a:cxn ang="0">
                  <a:pos x="149" y="60"/>
                </a:cxn>
                <a:cxn ang="0">
                  <a:pos x="149" y="60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8555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/>
              <a:ahLst/>
              <a:cxnLst>
                <a:cxn ang="0">
                  <a:pos x="136" y="12"/>
                </a:cxn>
                <a:cxn ang="0">
                  <a:pos x="100" y="0"/>
                </a:cxn>
                <a:cxn ang="0">
                  <a:pos x="78" y="64"/>
                </a:cxn>
                <a:cxn ang="0">
                  <a:pos x="70" y="126"/>
                </a:cxn>
                <a:cxn ang="0">
                  <a:pos x="46" y="184"/>
                </a:cxn>
                <a:cxn ang="0">
                  <a:pos x="58" y="232"/>
                </a:cxn>
                <a:cxn ang="0">
                  <a:pos x="38" y="268"/>
                </a:cxn>
                <a:cxn ang="0">
                  <a:pos x="0" y="300"/>
                </a:cxn>
                <a:cxn ang="0">
                  <a:pos x="160" y="300"/>
                </a:cxn>
                <a:cxn ang="0">
                  <a:pos x="136" y="272"/>
                </a:cxn>
                <a:cxn ang="0">
                  <a:pos x="98" y="234"/>
                </a:cxn>
                <a:cxn ang="0">
                  <a:pos x="130" y="188"/>
                </a:cxn>
                <a:cxn ang="0">
                  <a:pos x="138" y="134"/>
                </a:cxn>
                <a:cxn ang="0">
                  <a:pos x="144" y="94"/>
                </a:cxn>
                <a:cxn ang="0">
                  <a:pos x="164" y="60"/>
                </a:cxn>
                <a:cxn ang="0">
                  <a:pos x="166" y="0"/>
                </a:cxn>
                <a:cxn ang="0">
                  <a:pos x="136" y="12"/>
                </a:cxn>
                <a:cxn ang="0">
                  <a:pos x="136" y="12"/>
                </a:cxn>
                <a:cxn ang="0">
                  <a:pos x="136" y="12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8556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183" y="0"/>
                </a:cxn>
                <a:cxn ang="0">
                  <a:pos x="158" y="50"/>
                </a:cxn>
                <a:cxn ang="0">
                  <a:pos x="148" y="92"/>
                </a:cxn>
                <a:cxn ang="0">
                  <a:pos x="120" y="144"/>
                </a:cxn>
                <a:cxn ang="0">
                  <a:pos x="82" y="182"/>
                </a:cxn>
                <a:cxn ang="0">
                  <a:pos x="60" y="232"/>
                </a:cxn>
                <a:cxn ang="0">
                  <a:pos x="0" y="282"/>
                </a:cxn>
                <a:cxn ang="0">
                  <a:pos x="128" y="282"/>
                </a:cxn>
                <a:cxn ang="0">
                  <a:pos x="154" y="254"/>
                </a:cxn>
                <a:cxn ang="0">
                  <a:pos x="158" y="196"/>
                </a:cxn>
                <a:cxn ang="0">
                  <a:pos x="188" y="148"/>
                </a:cxn>
                <a:cxn ang="0">
                  <a:pos x="196" y="70"/>
                </a:cxn>
                <a:cxn ang="0">
                  <a:pos x="237" y="0"/>
                </a:cxn>
                <a:cxn ang="0">
                  <a:pos x="201" y="0"/>
                </a:cxn>
                <a:cxn ang="0">
                  <a:pos x="201" y="0"/>
                </a:cxn>
                <a:cxn ang="0">
                  <a:pos x="201" y="0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8557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/>
              <a:ahLst/>
              <a:cxnLst>
                <a:cxn ang="0">
                  <a:pos x="167" y="54"/>
                </a:cxn>
                <a:cxn ang="0">
                  <a:pos x="113" y="24"/>
                </a:cxn>
                <a:cxn ang="0">
                  <a:pos x="83" y="0"/>
                </a:cxn>
                <a:cxn ang="0">
                  <a:pos x="80" y="62"/>
                </a:cxn>
                <a:cxn ang="0">
                  <a:pos x="58" y="100"/>
                </a:cxn>
                <a:cxn ang="0">
                  <a:pos x="54" y="160"/>
                </a:cxn>
                <a:cxn ang="0">
                  <a:pos x="36" y="202"/>
                </a:cxn>
                <a:cxn ang="0">
                  <a:pos x="0" y="234"/>
                </a:cxn>
                <a:cxn ang="0">
                  <a:pos x="146" y="234"/>
                </a:cxn>
                <a:cxn ang="0">
                  <a:pos x="170" y="198"/>
                </a:cxn>
                <a:cxn ang="0">
                  <a:pos x="158" y="138"/>
                </a:cxn>
                <a:cxn ang="0">
                  <a:pos x="196" y="100"/>
                </a:cxn>
                <a:cxn ang="0">
                  <a:pos x="191" y="5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167" y="54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8558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66" y="0"/>
                </a:cxn>
                <a:cxn ang="0">
                  <a:pos x="158" y="38"/>
                </a:cxn>
                <a:cxn ang="0">
                  <a:pos x="138" y="120"/>
                </a:cxn>
                <a:cxn ang="0">
                  <a:pos x="94" y="180"/>
                </a:cxn>
                <a:cxn ang="0">
                  <a:pos x="62" y="234"/>
                </a:cxn>
                <a:cxn ang="0">
                  <a:pos x="0" y="252"/>
                </a:cxn>
                <a:cxn ang="0">
                  <a:pos x="128" y="252"/>
                </a:cxn>
                <a:cxn ang="0">
                  <a:pos x="142" y="188"/>
                </a:cxn>
                <a:cxn ang="0">
                  <a:pos x="186" y="90"/>
                </a:cxn>
                <a:cxn ang="0">
                  <a:pos x="190" y="38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8559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1" y="0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1" y="0"/>
                </a:cxn>
                <a:cxn ang="0">
                  <a:pos x="155" y="0"/>
                </a:cxn>
                <a:cxn ang="0">
                  <a:pos x="138" y="6"/>
                </a:cxn>
                <a:cxn ang="0">
                  <a:pos x="132" y="6"/>
                </a:cxn>
                <a:cxn ang="0">
                  <a:pos x="35" y="18"/>
                </a:cxn>
                <a:cxn ang="0">
                  <a:pos x="11" y="30"/>
                </a:cxn>
                <a:cxn ang="0">
                  <a:pos x="23" y="54"/>
                </a:cxn>
                <a:cxn ang="0">
                  <a:pos x="0" y="100"/>
                </a:cxn>
                <a:cxn ang="0">
                  <a:pos x="0" y="132"/>
                </a:cxn>
                <a:cxn ang="0">
                  <a:pos x="162" y="132"/>
                </a:cxn>
                <a:cxn ang="0">
                  <a:pos x="204" y="88"/>
                </a:cxn>
                <a:cxn ang="0">
                  <a:pos x="230" y="46"/>
                </a:cxn>
                <a:cxn ang="0">
                  <a:pos x="214" y="24"/>
                </a:cxn>
                <a:cxn ang="0">
                  <a:pos x="215" y="0"/>
                </a:cxn>
                <a:cxn ang="0">
                  <a:pos x="209" y="0"/>
                </a:cxn>
                <a:cxn ang="0">
                  <a:pos x="203" y="0"/>
                </a:cxn>
                <a:cxn ang="0">
                  <a:pos x="203" y="0"/>
                </a:cxn>
                <a:cxn ang="0">
                  <a:pos x="197" y="0"/>
                </a:cxn>
                <a:cxn ang="0">
                  <a:pos x="197" y="0"/>
                </a:cxn>
                <a:cxn ang="0">
                  <a:pos x="197" y="0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8560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66" y="48"/>
                </a:cxn>
                <a:cxn ang="0">
                  <a:pos x="30" y="72"/>
                </a:cxn>
                <a:cxn ang="0">
                  <a:pos x="0" y="102"/>
                </a:cxn>
                <a:cxn ang="0">
                  <a:pos x="66" y="102"/>
                </a:cxn>
                <a:cxn ang="0">
                  <a:pos x="88" y="56"/>
                </a:cxn>
                <a:cxn ang="0">
                  <a:pos x="89" y="6"/>
                </a:cxn>
                <a:cxn ang="0">
                  <a:pos x="71" y="0"/>
                </a:cxn>
                <a:cxn ang="0">
                  <a:pos x="71" y="0"/>
                </a:cxn>
                <a:cxn ang="0">
                  <a:pos x="71" y="0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8561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/>
              <a:ahLst/>
              <a:cxnLst>
                <a:cxn ang="0">
                  <a:pos x="278" y="24"/>
                </a:cxn>
                <a:cxn ang="0">
                  <a:pos x="272" y="24"/>
                </a:cxn>
                <a:cxn ang="0">
                  <a:pos x="272" y="18"/>
                </a:cxn>
                <a:cxn ang="0">
                  <a:pos x="266" y="18"/>
                </a:cxn>
                <a:cxn ang="0">
                  <a:pos x="254" y="12"/>
                </a:cxn>
                <a:cxn ang="0">
                  <a:pos x="236" y="6"/>
                </a:cxn>
                <a:cxn ang="0">
                  <a:pos x="212" y="0"/>
                </a:cxn>
                <a:cxn ang="0">
                  <a:pos x="206" y="6"/>
                </a:cxn>
                <a:cxn ang="0">
                  <a:pos x="198" y="129"/>
                </a:cxn>
                <a:cxn ang="0">
                  <a:pos x="184" y="209"/>
                </a:cxn>
                <a:cxn ang="0">
                  <a:pos x="182" y="249"/>
                </a:cxn>
                <a:cxn ang="0">
                  <a:pos x="200" y="339"/>
                </a:cxn>
                <a:cxn ang="0">
                  <a:pos x="186" y="481"/>
                </a:cxn>
                <a:cxn ang="0">
                  <a:pos x="176" y="521"/>
                </a:cxn>
                <a:cxn ang="0">
                  <a:pos x="156" y="601"/>
                </a:cxn>
                <a:cxn ang="0">
                  <a:pos x="172" y="681"/>
                </a:cxn>
                <a:cxn ang="0">
                  <a:pos x="138" y="765"/>
                </a:cxn>
                <a:cxn ang="0">
                  <a:pos x="96" y="847"/>
                </a:cxn>
                <a:cxn ang="0">
                  <a:pos x="50" y="899"/>
                </a:cxn>
                <a:cxn ang="0">
                  <a:pos x="0" y="953"/>
                </a:cxn>
                <a:cxn ang="0">
                  <a:pos x="278" y="953"/>
                </a:cxn>
                <a:cxn ang="0">
                  <a:pos x="278" y="24"/>
                </a:cxn>
                <a:cxn ang="0">
                  <a:pos x="278" y="24"/>
                </a:cxn>
                <a:cxn ang="0">
                  <a:pos x="278" y="24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08562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8563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8564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8565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E6DED747-CFB3-4CCC-9FE7-2DFA3C4704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8566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51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u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u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1556792"/>
            <a:ext cx="7772400" cy="2160240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b="1" dirty="0"/>
              <a:t>ПОЧВОВЕДЕНИЕ</a:t>
            </a:r>
            <a:r>
              <a:rPr lang="ru-RU" sz="3600" dirty="0"/>
              <a:t> </a:t>
            </a:r>
            <a:r>
              <a:rPr lang="ru-RU" sz="3600" b="1" dirty="0"/>
              <a:t>И ОСНОВЫ ЛАНДШАФТОВЕДЕНИЯ</a:t>
            </a:r>
            <a:r>
              <a:rPr lang="ru-RU" sz="3600" dirty="0"/>
              <a:t> </a:t>
            </a:r>
            <a:br>
              <a:rPr lang="ru-RU" sz="3600" dirty="0"/>
            </a:br>
            <a:r>
              <a:rPr lang="ru-RU" altLang="ru-RU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К КУРСУ ЛЕКЦИЙ</a:t>
            </a:r>
            <a:r>
              <a:rPr lang="ru-RU" alt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 smtClean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Rectangle 170"/>
          <p:cNvSpPr txBox="1">
            <a:spLocks noChangeArrowheads="1"/>
          </p:cNvSpPr>
          <p:nvPr/>
        </p:nvSpPr>
        <p:spPr bwMode="auto">
          <a:xfrm>
            <a:off x="611560" y="4437112"/>
            <a:ext cx="5400600" cy="1405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Автор: Макарова Вера Николаевна, </a:t>
            </a:r>
            <a:endParaRPr lang="en-US" alt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канд. </a:t>
            </a:r>
            <a:r>
              <a:rPr lang="ru-RU" alt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наук,</a:t>
            </a:r>
            <a:r>
              <a:rPr lang="en-US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доцент кафедры туризма и экологии ВГУЭС</a:t>
            </a:r>
            <a:endParaRPr lang="ru-RU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Понятие кадастра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FB1EF-5999-4C77-8C0E-11557570DFC4}" type="slidenum">
              <a:rPr lang="ru-RU" smtClean="0"/>
              <a:t>2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1916833"/>
            <a:ext cx="8640960" cy="41764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Кадастры – это систематизированная система сведений о количественном и качественном состоянии природных ресурсов, их экономической, экологической оценке и социальном значении, а также о составе и категориях пользователей</a:t>
            </a:r>
          </a:p>
        </p:txBody>
      </p:sp>
    </p:spTree>
    <p:extLst>
      <p:ext uri="{BB962C8B-B14F-4D97-AF65-F5344CB8AC3E}">
        <p14:creationId xmlns:p14="http://schemas.microsoft.com/office/powerpoint/2010/main" val="36241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FB1EF-5999-4C77-8C0E-11557570DFC4}" type="slidenum">
              <a:rPr lang="ru-RU" smtClean="0"/>
              <a:t>3</a:t>
            </a:fld>
            <a:endParaRPr lang="ru-RU"/>
          </a:p>
        </p:txBody>
      </p:sp>
      <p:grpSp>
        <p:nvGrpSpPr>
          <p:cNvPr id="24" name="Группа 23"/>
          <p:cNvGrpSpPr/>
          <p:nvPr/>
        </p:nvGrpSpPr>
        <p:grpSpPr>
          <a:xfrm>
            <a:off x="251520" y="1599997"/>
            <a:ext cx="8640960" cy="3631230"/>
            <a:chOff x="251520" y="1599997"/>
            <a:chExt cx="8640960" cy="3631230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619672" y="1599997"/>
              <a:ext cx="5880722" cy="72008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Кадастры по объекту учета</a:t>
              </a:r>
              <a:endPara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251520" y="2852936"/>
              <a:ext cx="1872208" cy="72008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Земельный</a:t>
              </a:r>
              <a:endPara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2483768" y="2859626"/>
              <a:ext cx="1584176" cy="72008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Лесной</a:t>
              </a:r>
              <a:endPara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4377883" y="2859626"/>
              <a:ext cx="2304256" cy="72008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Животного мира</a:t>
              </a:r>
              <a:endPara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7102015" y="2859626"/>
              <a:ext cx="1790465" cy="72008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Водный</a:t>
              </a:r>
              <a:endPara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971600" y="4238126"/>
              <a:ext cx="2304256" cy="991073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Особо охраняемых территорий</a:t>
              </a:r>
              <a:endPara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3779912" y="4238126"/>
              <a:ext cx="2304256" cy="991073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Отходов</a:t>
              </a:r>
              <a:endPara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6585334" y="4240154"/>
              <a:ext cx="2304256" cy="991073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ru-RU" sz="20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Территориальные</a:t>
              </a:r>
              <a:endPara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763688" y="2320077"/>
              <a:ext cx="0" cy="53285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>
              <a:off x="3266728" y="2320077"/>
              <a:ext cx="0" cy="53285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5651461" y="2320077"/>
              <a:ext cx="0" cy="53285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7365962" y="2326767"/>
              <a:ext cx="0" cy="53285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2339752" y="2326767"/>
              <a:ext cx="0" cy="191135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4283968" y="2328795"/>
              <a:ext cx="0" cy="191135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6876256" y="2328795"/>
              <a:ext cx="0" cy="191135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Виды кадастров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82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0346" y="188640"/>
            <a:ext cx="7772400" cy="94096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Этапы становления кадастра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FB1EF-5999-4C77-8C0E-11557570DFC4}" type="slidenum">
              <a:rPr lang="ru-RU" smtClean="0"/>
              <a:t>4</a:t>
            </a:fld>
            <a:endParaRPr lang="ru-RU"/>
          </a:p>
        </p:txBody>
      </p:sp>
      <p:grpSp>
        <p:nvGrpSpPr>
          <p:cNvPr id="14" name="Группа 13"/>
          <p:cNvGrpSpPr/>
          <p:nvPr/>
        </p:nvGrpSpPr>
        <p:grpSpPr>
          <a:xfrm>
            <a:off x="1156670" y="1206235"/>
            <a:ext cx="7179299" cy="5040560"/>
            <a:chOff x="467544" y="1556792"/>
            <a:chExt cx="7179299" cy="5040560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467544" y="1556792"/>
              <a:ext cx="2880320" cy="108012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Этап становления</a:t>
              </a:r>
              <a:endParaRPr lang="ru-RU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907704" y="2852936"/>
              <a:ext cx="2880320" cy="108012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Этап развития</a:t>
              </a:r>
              <a:endParaRPr lang="ru-RU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326362" y="4149080"/>
              <a:ext cx="3117845" cy="108012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Этап формирования</a:t>
              </a:r>
              <a:endParaRPr lang="ru-RU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4766523" y="5517232"/>
              <a:ext cx="2880320" cy="108012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Этап закрепления</a:t>
              </a:r>
              <a:endParaRPr lang="ru-RU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Стрелка углом вверх 10"/>
            <p:cNvSpPr/>
            <p:nvPr/>
          </p:nvSpPr>
          <p:spPr>
            <a:xfrm rot="5400000">
              <a:off x="719572" y="2528900"/>
              <a:ext cx="1080120" cy="1296144"/>
            </a:xfrm>
            <a:prstGeom prst="bentUpArrow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Стрелка углом вверх 11"/>
            <p:cNvSpPr/>
            <p:nvPr/>
          </p:nvSpPr>
          <p:spPr>
            <a:xfrm rot="5400000">
              <a:off x="2138230" y="3825044"/>
              <a:ext cx="1080120" cy="1296144"/>
            </a:xfrm>
            <a:prstGeom prst="bentUpArrow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Стрелка углом вверх 12"/>
            <p:cNvSpPr/>
            <p:nvPr/>
          </p:nvSpPr>
          <p:spPr>
            <a:xfrm rot="5400000">
              <a:off x="3578391" y="5121188"/>
              <a:ext cx="1080120" cy="1296144"/>
            </a:xfrm>
            <a:prstGeom prst="bentUpArrow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92470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0"/>
            <a:ext cx="8158361" cy="5184874"/>
          </a:xfrm>
        </p:spPr>
        <p:txBody>
          <a:bodyPr/>
          <a:lstStyle/>
          <a:p>
            <a:pPr indent="447675" algn="just"/>
            <a:r>
              <a:rPr lang="ru-RU" sz="2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Земельные правоотношения</a:t>
            </a:r>
            <a:r>
              <a:rPr lang="ru-RU" sz="24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 – это отношения по использованию и охране земель как основы жизни и деятельности народов, проживающих на соответствующей территории, урегулированные нормами земельного права. Земельные правоотношения – это отношения между органами власти, органами местного самоуправления, физическими и юридическими лицами.</a:t>
            </a:r>
            <a:br>
              <a:rPr lang="ru-RU" sz="24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Видами земельных правоотношений являются: регулятивные; правоохранительные, материальные и процессуальные правоотношения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7390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581128"/>
            <a:ext cx="3096344" cy="2064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88640"/>
            <a:ext cx="8388548" cy="2736304"/>
          </a:xfrm>
        </p:spPr>
        <p:txBody>
          <a:bodyPr/>
          <a:lstStyle/>
          <a:p>
            <a:pPr algn="l" eaLnBrk="1" hangingPunct="1">
              <a:defRPr/>
            </a:pPr>
            <a:r>
              <a:rPr lang="ru-RU" sz="2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Земли в Российской Федерации по целевому назначению подразделяются на следующие категории:</a:t>
            </a:r>
            <a:br>
              <a:rPr lang="ru-RU" sz="2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itchFamily="66" charset="0"/>
              </a:rPr>
              <a:t/>
            </a:r>
            <a:br>
              <a:rPr lang="ru-RU" sz="16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Lucida Handwriting" pitchFamily="66" charset="0"/>
              </a:rPr>
            </a:br>
            <a:r>
              <a:rPr lang="ru-RU" sz="18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Lucida Handwriting" pitchFamily="66" charset="0"/>
              </a:rPr>
              <a:t/>
            </a:r>
            <a:br>
              <a:rPr lang="ru-RU" sz="1600" dirty="0" smtClean="0">
                <a:latin typeface="Lucida Handwriting" pitchFamily="66" charset="0"/>
              </a:rPr>
            </a:br>
            <a:endParaRPr lang="ru-RU" sz="1600" dirty="0" smtClean="0">
              <a:latin typeface="Lucida Handwriting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11960" y="2348880"/>
            <a:ext cx="47525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земли для обеспечения космической деятельности, </a:t>
            </a:r>
            <a:b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земли обороны, </a:t>
            </a:r>
            <a:b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безопасности и земли иного специального назначения;</a:t>
            </a:r>
            <a:b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земли особо охраняемых территорий и объектов;</a:t>
            </a:r>
            <a:b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земли лесного фонда;</a:t>
            </a:r>
            <a:b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земли водного фонда;</a:t>
            </a:r>
            <a:b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земли запаса.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2348880"/>
            <a:ext cx="38164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земли сельскохозяйственного назначения;</a:t>
            </a:r>
            <a:b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земли населенных пунктов - земли промышленности,</a:t>
            </a:r>
            <a:b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энергетики,</a:t>
            </a:r>
            <a:b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транспорта, </a:t>
            </a:r>
            <a:b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связи,</a:t>
            </a:r>
            <a:b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радиовещания, </a:t>
            </a:r>
            <a:b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телевидения,</a:t>
            </a:r>
            <a:b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информатики,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7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476250"/>
            <a:ext cx="9144000" cy="6381750"/>
          </a:xfrm>
        </p:spPr>
        <p:txBody>
          <a:bodyPr/>
          <a:lstStyle/>
          <a:p>
            <a:pPr indent="374650" eaLnBrk="1" hangingPunct="1"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Отношения, возникающие по поводу земли — земельные отношения, характеризуются триединством целей и задач: </a:t>
            </a:r>
          </a:p>
          <a:p>
            <a:pPr indent="374650" eaLnBrk="1" hangingPunct="1"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обеспечение наиболее рационального использования земель;</a:t>
            </a:r>
          </a:p>
          <a:p>
            <a:pPr indent="374650" eaLnBrk="1" hangingPunct="1"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охрана земель; </a:t>
            </a:r>
          </a:p>
          <a:p>
            <a:pPr indent="374650" eaLnBrk="1" hangingPunct="1"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обеспечение земельных прав и предусмотренных законом интересов граждан и юридических лиц.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60648"/>
            <a:ext cx="9144000" cy="6237312"/>
          </a:xfrm>
        </p:spPr>
        <p:txBody>
          <a:bodyPr/>
          <a:lstStyle/>
          <a:p>
            <a:pPr indent="15875" eaLnBrk="1" hangingPunct="1">
              <a:lnSpc>
                <a:spcPct val="90000"/>
              </a:lnSpc>
              <a:buNone/>
              <a:defRPr/>
            </a:pPr>
            <a: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  <a:t>Предметом земельного права выступают следующие виды земельных отношений:</a:t>
            </a:r>
          </a:p>
          <a:p>
            <a:pPr marL="358775" indent="358775" eaLnBrk="1" hangingPunct="1">
              <a:lnSpc>
                <a:spcPct val="90000"/>
              </a:lnSpc>
              <a:buNone/>
              <a:defRPr/>
            </a:pPr>
            <a: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  <a:t>1. Отношения собственности, вещные и иные права на землю;</a:t>
            </a:r>
          </a:p>
          <a:p>
            <a:pPr marL="358775" indent="358775" eaLnBrk="1" hangingPunct="1">
              <a:lnSpc>
                <a:spcPct val="90000"/>
              </a:lnSpc>
              <a:buNone/>
              <a:defRPr/>
            </a:pPr>
            <a: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  <a:t>2. Экономические земельные общественные отношения;</a:t>
            </a:r>
          </a:p>
          <a:p>
            <a:pPr marL="358775" indent="358775" eaLnBrk="1" hangingPunct="1">
              <a:lnSpc>
                <a:spcPct val="90000"/>
              </a:lnSpc>
              <a:buNone/>
              <a:defRPr/>
            </a:pPr>
            <a: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  <a:t>3. Договорные земельные отношения, предметом которых выступают земельные участки; </a:t>
            </a:r>
          </a:p>
          <a:p>
            <a:pPr marL="358775" indent="358775" eaLnBrk="1" hangingPunct="1">
              <a:lnSpc>
                <a:spcPct val="90000"/>
              </a:lnSpc>
              <a:buNone/>
              <a:defRPr/>
            </a:pPr>
            <a: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  <a:t>4. Отношения, связанные с управлением земельными ресурсами;</a:t>
            </a:r>
          </a:p>
          <a:p>
            <a:pPr marL="358775" indent="358775" eaLnBrk="1" hangingPunct="1">
              <a:lnSpc>
                <a:spcPct val="90000"/>
              </a:lnSpc>
              <a:buNone/>
              <a:defRPr/>
            </a:pPr>
            <a: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  <a:t>5. Отношения в сфере использования земель (земельных участков);</a:t>
            </a:r>
          </a:p>
          <a:p>
            <a:pPr marL="358775" indent="358775" eaLnBrk="1" hangingPunct="1">
              <a:lnSpc>
                <a:spcPct val="90000"/>
              </a:lnSpc>
              <a:buNone/>
              <a:defRPr/>
            </a:pPr>
            <a: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  <a:t>6. Отношения по защите законных земельных прав и земельных интересов граждан и юридических лиц;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404813"/>
            <a:ext cx="9144000" cy="6453187"/>
          </a:xfrm>
        </p:spPr>
        <p:txBody>
          <a:bodyPr/>
          <a:lstStyle/>
          <a:p>
            <a:pPr indent="374650" eaLnBrk="1" hangingPunct="1">
              <a:buNone/>
              <a:defRPr/>
            </a:pPr>
            <a: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  <a:t>7. Отношения, связанные с возмещением потерь сельскохозяйственного производства и потерь лесного хозяйства при переводе лесных земель в нелесные земли;</a:t>
            </a:r>
          </a:p>
          <a:p>
            <a:pPr indent="374650" eaLnBrk="1" hangingPunct="1">
              <a:buNone/>
              <a:defRPr/>
            </a:pPr>
            <a: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  <a:t>8. Организационно-правовые отношения в сфере охраны земель;</a:t>
            </a:r>
          </a:p>
          <a:p>
            <a:pPr indent="374650" eaLnBrk="1" hangingPunct="1">
              <a:buNone/>
              <a:defRPr/>
            </a:pPr>
            <a: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  <a:t>9. Охранительные земельные отношения, вытекающие из охранительной функции права.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215900" y="404664"/>
            <a:ext cx="8928100" cy="6453336"/>
          </a:xfrm>
        </p:spPr>
        <p:txBody>
          <a:bodyPr/>
          <a:lstStyle/>
          <a:p>
            <a:pPr marL="358775" indent="447675" algn="l" eaLnBrk="1" hangingPunct="1">
              <a:defRPr/>
            </a:pPr>
            <a:r>
              <a:rPr lang="ru-RU" sz="2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Основания возникновения и прекращения права собственности на земельные участки </a:t>
            </a:r>
            <a:br>
              <a:rPr lang="ru-RU" sz="2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</a:br>
            <a:r>
              <a:rPr lang="ru-RU" sz="27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	</a:t>
            </a:r>
            <a:r>
              <a:rPr lang="ru-RU" sz="27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Земельные участки, находящиеся в государственной или муниципальной собственности, могут быть предоставлены физическим и юридическим лицам, за исключением земельных участков, которые в соответствии с федеральными законами не могут находиться в частной собственности. Право собственности на земельные участки возникает с момента государственной регистрации. 	</a:t>
            </a:r>
            <a:br>
              <a:rPr lang="ru-RU" sz="27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	Право собственности прекращается при отчуждении собственником своего участка другим лицам, отказе собственника от права собственности, в силу принудительного изъятия.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>
                <a:latin typeface="Lucida Handwriting" pitchFamily="66" charset="0"/>
              </a:rPr>
              <a:t/>
            </a:r>
            <a:br>
              <a:rPr lang="ru-RU" sz="1600" dirty="0" smtClean="0">
                <a:latin typeface="Lucida Handwriting" pitchFamily="66" charset="0"/>
              </a:rPr>
            </a:br>
            <a:r>
              <a:rPr lang="ru-RU" sz="1600" dirty="0" smtClean="0">
                <a:latin typeface="Lucida Handwriting" pitchFamily="66" charset="0"/>
              </a:rPr>
              <a:t>  </a:t>
            </a:r>
            <a:br>
              <a:rPr lang="ru-RU" sz="1600" dirty="0" smtClean="0">
                <a:latin typeface="Lucida Handwriting" pitchFamily="66" charset="0"/>
              </a:rPr>
            </a:br>
            <a:endParaRPr lang="ru-RU" sz="1600" dirty="0" smtClean="0">
              <a:latin typeface="Lucida Handwriting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7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852936"/>
            <a:ext cx="8229600" cy="1139825"/>
          </a:xfrm>
        </p:spPr>
        <p:txBody>
          <a:bodyPr/>
          <a:lstStyle/>
          <a:p>
            <a:r>
              <a:rPr lang="ru-RU" sz="6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60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eac47d6f24149ed35991554e8222c4b12fc9"/>
</p:tagLst>
</file>

<file path=ppt/theme/theme1.xml><?xml version="1.0" encoding="utf-8"?>
<a:theme xmlns:a="http://schemas.openxmlformats.org/drawingml/2006/main" name="Склон">
  <a:themeElements>
    <a:clrScheme name="Склон 5">
      <a:dk1>
        <a:srgbClr val="009999"/>
      </a:dk1>
      <a:lt1>
        <a:srgbClr val="EAEAEA"/>
      </a:lt1>
      <a:dk2>
        <a:srgbClr val="006666"/>
      </a:dk2>
      <a:lt2>
        <a:srgbClr val="FFFFCC"/>
      </a:lt2>
      <a:accent1>
        <a:srgbClr val="339966"/>
      </a:accent1>
      <a:accent2>
        <a:srgbClr val="5E855B"/>
      </a:accent2>
      <a:accent3>
        <a:srgbClr val="AAB8B8"/>
      </a:accent3>
      <a:accent4>
        <a:srgbClr val="C8C8C8"/>
      </a:accent4>
      <a:accent5>
        <a:srgbClr val="ADCAB8"/>
      </a:accent5>
      <a:accent6>
        <a:srgbClr val="547852"/>
      </a:accent6>
      <a:hlink>
        <a:srgbClr val="EEC85E"/>
      </a:hlink>
      <a:folHlink>
        <a:srgbClr val="AA8456"/>
      </a:folHlink>
    </a:clrScheme>
    <a:fontScheme name="Склон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клон 1">
        <a:dk1>
          <a:srgbClr val="5B5B49"/>
        </a:dk1>
        <a:lt1>
          <a:srgbClr val="DDDDDD"/>
        </a:lt1>
        <a:dk2>
          <a:srgbClr val="2B2A00"/>
        </a:dk2>
        <a:lt2>
          <a:srgbClr val="E0DFBE"/>
        </a:lt2>
        <a:accent1>
          <a:srgbClr val="878543"/>
        </a:accent1>
        <a:accent2>
          <a:srgbClr val="716E00"/>
        </a:accent2>
        <a:accent3>
          <a:srgbClr val="ACACAA"/>
        </a:accent3>
        <a:accent4>
          <a:srgbClr val="BDBDBD"/>
        </a:accent4>
        <a:accent5>
          <a:srgbClr val="C3C2B0"/>
        </a:accent5>
        <a:accent6>
          <a:srgbClr val="666300"/>
        </a:accent6>
        <a:hlink>
          <a:srgbClr val="CC9900"/>
        </a:hlink>
        <a:folHlink>
          <a:srgbClr val="99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2">
        <a:dk1>
          <a:srgbClr val="746354"/>
        </a:dk1>
        <a:lt1>
          <a:srgbClr val="FFFFFF"/>
        </a:lt1>
        <a:dk2>
          <a:srgbClr val="523E26"/>
        </a:dk2>
        <a:lt2>
          <a:srgbClr val="E1DFAF"/>
        </a:lt2>
        <a:accent1>
          <a:srgbClr val="CC9900"/>
        </a:accent1>
        <a:accent2>
          <a:srgbClr val="669900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5C8A00"/>
        </a:accent6>
        <a:hlink>
          <a:srgbClr val="CCCC00"/>
        </a:hlink>
        <a:folHlink>
          <a:srgbClr val="AC793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3">
        <a:dk1>
          <a:srgbClr val="667B5B"/>
        </a:dk1>
        <a:lt1>
          <a:srgbClr val="E6E6DA"/>
        </a:lt1>
        <a:dk2>
          <a:srgbClr val="295200"/>
        </a:dk2>
        <a:lt2>
          <a:srgbClr val="F3F2D9"/>
        </a:lt2>
        <a:accent1>
          <a:srgbClr val="808000"/>
        </a:accent1>
        <a:accent2>
          <a:srgbClr val="838D75"/>
        </a:accent2>
        <a:accent3>
          <a:srgbClr val="ACB3AA"/>
        </a:accent3>
        <a:accent4>
          <a:srgbClr val="C4C4BA"/>
        </a:accent4>
        <a:accent5>
          <a:srgbClr val="C0C0AA"/>
        </a:accent5>
        <a:accent6>
          <a:srgbClr val="767F69"/>
        </a:accent6>
        <a:hlink>
          <a:srgbClr val="33CC33"/>
        </a:hlink>
        <a:folHlink>
          <a:srgbClr val="33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4">
        <a:dk1>
          <a:srgbClr val="86615A"/>
        </a:dk1>
        <a:lt1>
          <a:srgbClr val="FFFFFF"/>
        </a:lt1>
        <a:dk2>
          <a:srgbClr val="633427"/>
        </a:dk2>
        <a:lt2>
          <a:srgbClr val="E9DDCD"/>
        </a:lt2>
        <a:accent1>
          <a:srgbClr val="A34545"/>
        </a:accent1>
        <a:accent2>
          <a:srgbClr val="C86400"/>
        </a:accent2>
        <a:accent3>
          <a:srgbClr val="B7AEAC"/>
        </a:accent3>
        <a:accent4>
          <a:srgbClr val="DADADA"/>
        </a:accent4>
        <a:accent5>
          <a:srgbClr val="CEB0B0"/>
        </a:accent5>
        <a:accent6>
          <a:srgbClr val="B55A00"/>
        </a:accent6>
        <a:hlink>
          <a:srgbClr val="ECAE00"/>
        </a:hlink>
        <a:folHlink>
          <a:srgbClr val="BAA8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5">
        <a:dk1>
          <a:srgbClr val="009999"/>
        </a:dk1>
        <a:lt1>
          <a:srgbClr val="EAEAEA"/>
        </a:lt1>
        <a:dk2>
          <a:srgbClr val="006666"/>
        </a:dk2>
        <a:lt2>
          <a:srgbClr val="FFFFCC"/>
        </a:lt2>
        <a:accent1>
          <a:srgbClr val="339966"/>
        </a:accent1>
        <a:accent2>
          <a:srgbClr val="5E855B"/>
        </a:accent2>
        <a:accent3>
          <a:srgbClr val="AAB8B8"/>
        </a:accent3>
        <a:accent4>
          <a:srgbClr val="C8C8C8"/>
        </a:accent4>
        <a:accent5>
          <a:srgbClr val="ADCAB8"/>
        </a:accent5>
        <a:accent6>
          <a:srgbClr val="547852"/>
        </a:accent6>
        <a:hlink>
          <a:srgbClr val="EEC85E"/>
        </a:hlink>
        <a:folHlink>
          <a:srgbClr val="AA84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6">
        <a:dk1>
          <a:srgbClr val="B8A47C"/>
        </a:dk1>
        <a:lt1>
          <a:srgbClr val="FFFFFF"/>
        </a:lt1>
        <a:dk2>
          <a:srgbClr val="A68A58"/>
        </a:dk2>
        <a:lt2>
          <a:srgbClr val="DAD79C"/>
        </a:lt2>
        <a:accent1>
          <a:srgbClr val="816B35"/>
        </a:accent1>
        <a:accent2>
          <a:srgbClr val="FFCC00"/>
        </a:accent2>
        <a:accent3>
          <a:srgbClr val="D0C4B4"/>
        </a:accent3>
        <a:accent4>
          <a:srgbClr val="DADADA"/>
        </a:accent4>
        <a:accent5>
          <a:srgbClr val="C1BAAE"/>
        </a:accent5>
        <a:accent6>
          <a:srgbClr val="E7B900"/>
        </a:accent6>
        <a:hlink>
          <a:srgbClr val="0066CC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7">
        <a:dk1>
          <a:srgbClr val="336699"/>
        </a:dk1>
        <a:lt1>
          <a:srgbClr val="F8F8F8"/>
        </a:lt1>
        <a:dk2>
          <a:srgbClr val="003366"/>
        </a:dk2>
        <a:lt2>
          <a:srgbClr val="D1DDD4"/>
        </a:lt2>
        <a:accent1>
          <a:srgbClr val="3399FF"/>
        </a:accent1>
        <a:accent2>
          <a:srgbClr val="006699"/>
        </a:accent2>
        <a:accent3>
          <a:srgbClr val="AAADB8"/>
        </a:accent3>
        <a:accent4>
          <a:srgbClr val="D4D4D4"/>
        </a:accent4>
        <a:accent5>
          <a:srgbClr val="ADCAFF"/>
        </a:accent5>
        <a:accent6>
          <a:srgbClr val="005C8A"/>
        </a:accent6>
        <a:hlink>
          <a:srgbClr val="86C0CE"/>
        </a:hlink>
        <a:folHlink>
          <a:srgbClr val="008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Cliff</Template>
  <TotalTime>2319</TotalTime>
  <Words>286</Words>
  <Application>Microsoft Office PowerPoint</Application>
  <PresentationFormat>Экран (4:3)</PresentationFormat>
  <Paragraphs>42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Lucida Handwriting</vt:lpstr>
      <vt:lpstr>Times New Roman</vt:lpstr>
      <vt:lpstr>Verdana</vt:lpstr>
      <vt:lpstr>Wingdings</vt:lpstr>
      <vt:lpstr>Склон</vt:lpstr>
      <vt:lpstr>ПОЧВОВЕДЕНИЕ И ОСНОВЫ ЛАНДШАФТОВЕДЕНИЯ  ПРЕЗЕНТАЦИЯ К КУРСУ ЛЕКЦИЙ </vt:lpstr>
      <vt:lpstr>Понятие кадастра</vt:lpstr>
      <vt:lpstr>Виды кадастров</vt:lpstr>
      <vt:lpstr>Этапы становления кадастра</vt:lpstr>
      <vt:lpstr>Земельные правоотношения – это отношения по использованию и охране земель как основы жизни и деятельности народов, проживающих на соответствующей территории, урегулированные нормами земельного права. Земельные правоотношения – это отношения между органами власти, органами местного самоуправления, физическими и юридическими лицами. Видами земельных правоотношений являются: регулятивные; правоохранительные, материальные и процессуальные правоотношения.  </vt:lpstr>
      <vt:lpstr>Земли в Российской Федерации по целевому назначению подразделяются на следующие категории:    </vt:lpstr>
      <vt:lpstr>Презентация PowerPoint</vt:lpstr>
      <vt:lpstr>Презентация PowerPoint</vt:lpstr>
      <vt:lpstr>Презентация PowerPoint</vt:lpstr>
      <vt:lpstr>Основания возникновения и прекращения права собственности на земельные участки     Земельные участки, находящиеся в государственной или муниципальной собственности, могут быть предоставлены физическим и юридическим лицам, за исключением земельных участков, которые в соответствии с федеральными законами не могут находиться в частной собственности. Право собственности на земельные участки возникает с момента государственной регистрации.    Право собственности прекращается при отчуждении собственником своего участка другим лицам, отказе собственника от права собственности, в силу принудительного изъятия.     </vt:lpstr>
      <vt:lpstr>Спасибо за внимание!</vt:lpstr>
    </vt:vector>
  </TitlesOfParts>
  <Company>MoBIL GROUP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Макарова Вера</cp:lastModifiedBy>
  <cp:revision>43</cp:revision>
  <dcterms:created xsi:type="dcterms:W3CDTF">2010-11-23T15:22:40Z</dcterms:created>
  <dcterms:modified xsi:type="dcterms:W3CDTF">2018-06-09T04:36:46Z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Владелец">
    <vt:lpwstr>Важное </vt:lpwstr>
  </property>
  <property fmtid="{D5CDD505-2E9C-101B-9397-08002B2CF9AE}" pid="3" name="создатель">
    <vt:lpwstr>Аполонова А.А.</vt:lpwstr>
  </property>
</Properties>
</file>