
<file path=[Content_Types].xml><?xml version="1.0" encoding="utf-8"?>
<Types xmlns="http://schemas.openxmlformats.org/package/2006/content-types"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colors8.xml" ContentType="application/vnd.openxmlformats-officedocument.drawingml.diagramColors+xml"/>
  <Override PartName="/ppt/diagrams/drawing9.xml" ContentType="application/vnd.ms-office.drawingml.diagramDrawing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Override PartName="/ppt/diagrams/drawing7.xml" ContentType="application/vnd.ms-office.drawingml.diagramDrawing+xml"/>
  <Override PartName="/ppt/diagrams/quickStyle9.xml" ContentType="application/vnd.openxmlformats-officedocument.drawingml.diagramStyl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colors4.xml" ContentType="application/vnd.openxmlformats-officedocument.drawingml.diagramColors+xml"/>
  <Override PartName="/ppt/diagrams/drawing5.xml" ContentType="application/vnd.ms-office.drawingml.diagramDrawing+xml"/>
  <Override PartName="/ppt/diagrams/quickStyle7.xml" ContentType="application/vnd.openxmlformats-officedocument.drawingml.diagramStyle+xml"/>
  <Override PartName="/ppt/diagrams/drawing10.xml" ContentType="application/vnd.ms-office.drawingml.diagramDrawing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diagrams/colors10.xml" ContentType="application/vnd.openxmlformats-officedocument.drawingml.diagramColor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drawing8.xml" ContentType="application/vnd.ms-office.drawingml.diagramDrawing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58" r:id="rId2"/>
    <p:sldId id="321" r:id="rId3"/>
    <p:sldId id="324" r:id="rId4"/>
    <p:sldId id="267" r:id="rId5"/>
    <p:sldId id="274" r:id="rId6"/>
    <p:sldId id="275" r:id="rId7"/>
    <p:sldId id="327" r:id="rId8"/>
    <p:sldId id="307" r:id="rId9"/>
    <p:sldId id="291" r:id="rId10"/>
    <p:sldId id="306" r:id="rId11"/>
    <p:sldId id="308" r:id="rId12"/>
    <p:sldId id="320" r:id="rId13"/>
    <p:sldId id="309" r:id="rId14"/>
    <p:sldId id="310" r:id="rId15"/>
    <p:sldId id="311" r:id="rId16"/>
    <p:sldId id="325" r:id="rId17"/>
    <p:sldId id="326" r:id="rId18"/>
    <p:sldId id="271" r:id="rId19"/>
  </p:sldIdLst>
  <p:sldSz cx="9144000" cy="6858000" type="screen4x3"/>
  <p:notesSz cx="6858000" cy="9144000"/>
  <p:custDataLst>
    <p:tags r:id="rId22"/>
  </p:custData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  <p:clrMru>
    <a:srgbClr val="FF3300"/>
    <a:srgbClr val="009900"/>
    <a:srgbClr val="006600"/>
    <a:srgbClr val="0000CC"/>
    <a:srgbClr val="008000"/>
    <a:srgbClr val="B2B2B2"/>
    <a:srgbClr val="33CC33"/>
    <a:srgbClr val="FFCC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146" autoAdjust="0"/>
    <p:restoredTop sz="95775" autoAdjust="0"/>
  </p:normalViewPr>
  <p:slideViewPr>
    <p:cSldViewPr>
      <p:cViewPr varScale="1">
        <p:scale>
          <a:sx n="105" d="100"/>
          <a:sy n="105" d="100"/>
        </p:scale>
        <p:origin x="-318" y="-90"/>
      </p:cViewPr>
      <p:guideLst>
        <p:guide orient="horz" pos="2432"/>
        <p:guide orient="horz" pos="3974"/>
        <p:guide orient="horz" pos="890"/>
        <p:guide orient="horz" pos="709"/>
        <p:guide orient="horz" pos="527"/>
        <p:guide orient="horz" pos="346"/>
        <p:guide pos="204"/>
        <p:guide pos="5556"/>
        <p:guide pos="2880"/>
        <p:guide pos="2744"/>
        <p:guide pos="301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36868100" cy="368681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gs" Target="tags/tag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5CF04B0-33B9-438D-A932-44BDB67C1F96}" type="doc">
      <dgm:prSet loTypeId="urn:microsoft.com/office/officeart/2005/8/layout/radial5" loCatId="relationship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0BF994B-680D-4B20-A941-9534098A2F88}">
      <dgm:prSet phldrT="[Текст]" custT="1"/>
      <dgm:spPr/>
      <dgm:t>
        <a:bodyPr/>
        <a:lstStyle/>
        <a:p>
          <a:r>
            <a:rPr lang="ru-RU" sz="1400" b="1" dirty="0" smtClean="0"/>
            <a:t>Экономические тенденции и факторы, повышающие роль маркетинговых исследований</a:t>
          </a:r>
          <a:endParaRPr lang="ru-RU" sz="1400" b="1" dirty="0"/>
        </a:p>
      </dgm:t>
    </dgm:pt>
    <dgm:pt modelId="{20304731-BE19-4349-A943-4325C8F58E7F}" type="parTrans" cxnId="{258AC748-47EA-42D6-AE90-7F4803BBFF9F}">
      <dgm:prSet/>
      <dgm:spPr/>
      <dgm:t>
        <a:bodyPr/>
        <a:lstStyle/>
        <a:p>
          <a:endParaRPr lang="ru-RU"/>
        </a:p>
      </dgm:t>
    </dgm:pt>
    <dgm:pt modelId="{18AAFDC2-C965-433D-8977-2ECE39B49E56}" type="sibTrans" cxnId="{258AC748-47EA-42D6-AE90-7F4803BBFF9F}">
      <dgm:prSet/>
      <dgm:spPr/>
      <dgm:t>
        <a:bodyPr/>
        <a:lstStyle/>
        <a:p>
          <a:endParaRPr lang="ru-RU"/>
        </a:p>
      </dgm:t>
    </dgm:pt>
    <dgm:pt modelId="{72AA0D46-B966-49AD-B0A4-F9C5CAC8AD92}">
      <dgm:prSet phldrT="[Текст]" custT="1"/>
      <dgm:spPr/>
      <dgm:t>
        <a:bodyPr/>
        <a:lstStyle/>
        <a:p>
          <a:r>
            <a:rPr lang="ru-RU" sz="1100" smtClean="0"/>
            <a:t>Развитие информационных технологий и повышение доступности коммерческих баз данных</a:t>
          </a:r>
          <a:endParaRPr lang="ru-RU" sz="1100" dirty="0"/>
        </a:p>
      </dgm:t>
    </dgm:pt>
    <dgm:pt modelId="{99B57476-2380-4696-B05C-B3775757869B}" type="parTrans" cxnId="{377298C4-6D88-470F-B4D2-13DE31B7C28E}">
      <dgm:prSet/>
      <dgm:spPr>
        <a:noFill/>
        <a:ln w="25400">
          <a:solidFill>
            <a:schemeClr val="accent1"/>
          </a:solidFill>
        </a:ln>
      </dgm:spPr>
      <dgm:t>
        <a:bodyPr/>
        <a:lstStyle/>
        <a:p>
          <a:endParaRPr lang="ru-RU"/>
        </a:p>
      </dgm:t>
    </dgm:pt>
    <dgm:pt modelId="{07313838-4B06-4D8B-94C1-3247937B9DCF}" type="sibTrans" cxnId="{377298C4-6D88-470F-B4D2-13DE31B7C28E}">
      <dgm:prSet/>
      <dgm:spPr/>
      <dgm:t>
        <a:bodyPr/>
        <a:lstStyle/>
        <a:p>
          <a:endParaRPr lang="ru-RU"/>
        </a:p>
      </dgm:t>
    </dgm:pt>
    <dgm:pt modelId="{4EB79316-6EEC-452E-AE2C-A4921A92821C}">
      <dgm:prSet phldrT="[Текст]" custT="1"/>
      <dgm:spPr/>
      <dgm:t>
        <a:bodyPr/>
        <a:lstStyle/>
        <a:p>
          <a:r>
            <a:rPr lang="ru-RU" sz="1100" dirty="0" smtClean="0"/>
            <a:t>Развитие новых технологий в сфере сбора и обработки информации</a:t>
          </a:r>
          <a:endParaRPr lang="ru-RU" sz="1100" dirty="0"/>
        </a:p>
      </dgm:t>
    </dgm:pt>
    <dgm:pt modelId="{07757F79-50A8-45E5-AF42-D78067F01A2E}" type="parTrans" cxnId="{DF9FD4F5-9C95-4900-B77E-4E0890E3F72D}">
      <dgm:prSet/>
      <dgm:spPr>
        <a:noFill/>
        <a:ln w="25400">
          <a:solidFill>
            <a:schemeClr val="accent1"/>
          </a:solidFill>
        </a:ln>
      </dgm:spPr>
      <dgm:t>
        <a:bodyPr/>
        <a:lstStyle/>
        <a:p>
          <a:endParaRPr lang="ru-RU"/>
        </a:p>
      </dgm:t>
    </dgm:pt>
    <dgm:pt modelId="{87E3A78A-A368-416E-8D68-FD1ED7A7C6C0}" type="sibTrans" cxnId="{DF9FD4F5-9C95-4900-B77E-4E0890E3F72D}">
      <dgm:prSet/>
      <dgm:spPr/>
      <dgm:t>
        <a:bodyPr/>
        <a:lstStyle/>
        <a:p>
          <a:endParaRPr lang="ru-RU"/>
        </a:p>
      </dgm:t>
    </dgm:pt>
    <dgm:pt modelId="{8610B283-3080-4F9C-975A-945BD3D57C9B}">
      <dgm:prSet phldrT="[Текст]" custT="1"/>
      <dgm:spPr>
        <a:solidFill>
          <a:schemeClr val="accent1"/>
        </a:solidFill>
      </dgm:spPr>
      <dgm:t>
        <a:bodyPr/>
        <a:lstStyle/>
        <a:p>
          <a:r>
            <a:rPr lang="ru-RU" sz="1100" dirty="0" smtClean="0"/>
            <a:t>Повышение потребительской культуры</a:t>
          </a:r>
          <a:endParaRPr lang="ru-RU" sz="1100" dirty="0"/>
        </a:p>
      </dgm:t>
    </dgm:pt>
    <dgm:pt modelId="{63A87BBE-5BAB-490D-B4E5-F5B258B6AA7B}" type="parTrans" cxnId="{9A165243-E430-4A2E-BE6E-01C60FDE4D35}">
      <dgm:prSet/>
      <dgm:spPr>
        <a:noFill/>
        <a:ln w="25400">
          <a:solidFill>
            <a:schemeClr val="accent1"/>
          </a:solidFill>
        </a:ln>
      </dgm:spPr>
      <dgm:t>
        <a:bodyPr/>
        <a:lstStyle/>
        <a:p>
          <a:endParaRPr lang="ru-RU"/>
        </a:p>
      </dgm:t>
    </dgm:pt>
    <dgm:pt modelId="{50EE4E68-0C6F-448E-8B13-4EC14805AD3D}" type="sibTrans" cxnId="{9A165243-E430-4A2E-BE6E-01C60FDE4D35}">
      <dgm:prSet/>
      <dgm:spPr/>
      <dgm:t>
        <a:bodyPr/>
        <a:lstStyle/>
        <a:p>
          <a:endParaRPr lang="ru-RU"/>
        </a:p>
      </dgm:t>
    </dgm:pt>
    <dgm:pt modelId="{9837DA47-A486-428A-A8A6-D9563F27B391}">
      <dgm:prSet custT="1"/>
      <dgm:spPr>
        <a:solidFill>
          <a:schemeClr val="accent1"/>
        </a:solidFill>
        <a:ln w="25400">
          <a:noFill/>
        </a:ln>
      </dgm:spPr>
      <dgm:t>
        <a:bodyPr/>
        <a:lstStyle/>
        <a:p>
          <a:r>
            <a:rPr lang="ru-RU" sz="1100" smtClean="0"/>
            <a:t>Развитие технологических и производственных возможностей предприятий стимулирующее переход от покупательских нужд к покупательским потребностям</a:t>
          </a:r>
          <a:endParaRPr lang="ru-RU" sz="1100" dirty="0"/>
        </a:p>
      </dgm:t>
    </dgm:pt>
    <dgm:pt modelId="{86081C5C-9749-4C54-8E2E-5BDFBB0DA6EC}" type="parTrans" cxnId="{9710275C-E6D4-4B82-822F-58ECA28450B8}">
      <dgm:prSet/>
      <dgm:spPr>
        <a:noFill/>
        <a:ln w="25400">
          <a:solidFill>
            <a:schemeClr val="accent1"/>
          </a:solidFill>
        </a:ln>
      </dgm:spPr>
      <dgm:t>
        <a:bodyPr/>
        <a:lstStyle/>
        <a:p>
          <a:endParaRPr lang="ru-RU"/>
        </a:p>
      </dgm:t>
    </dgm:pt>
    <dgm:pt modelId="{0E996894-188E-4E36-AD9A-012FA369286D}" type="sibTrans" cxnId="{9710275C-E6D4-4B82-822F-58ECA28450B8}">
      <dgm:prSet/>
      <dgm:spPr/>
      <dgm:t>
        <a:bodyPr/>
        <a:lstStyle/>
        <a:p>
          <a:endParaRPr lang="ru-RU"/>
        </a:p>
      </dgm:t>
    </dgm:pt>
    <dgm:pt modelId="{4C851FBD-3D7D-4DED-8540-738AF75BD827}">
      <dgm:prSet custT="1"/>
      <dgm:spPr/>
      <dgm:t>
        <a:bodyPr/>
        <a:lstStyle/>
        <a:p>
          <a:r>
            <a:rPr lang="ru-RU" sz="1100" dirty="0" smtClean="0"/>
            <a:t>Усиление конкуренции и переход от соперничества в ценах к неценовой конкуренции</a:t>
          </a:r>
          <a:endParaRPr lang="ru-RU" sz="1100" dirty="0"/>
        </a:p>
      </dgm:t>
    </dgm:pt>
    <dgm:pt modelId="{430F3C78-3F35-4A37-95CA-A57661E5CDAD}" type="parTrans" cxnId="{3670A684-8AD8-4E1D-852C-316DB00D05C5}">
      <dgm:prSet/>
      <dgm:spPr>
        <a:noFill/>
        <a:ln w="25400">
          <a:solidFill>
            <a:schemeClr val="accent1"/>
          </a:solidFill>
        </a:ln>
      </dgm:spPr>
      <dgm:t>
        <a:bodyPr/>
        <a:lstStyle/>
        <a:p>
          <a:endParaRPr lang="ru-RU"/>
        </a:p>
      </dgm:t>
    </dgm:pt>
    <dgm:pt modelId="{959CF14C-416A-4739-AB60-D3BFF239A533}" type="sibTrans" cxnId="{3670A684-8AD8-4E1D-852C-316DB00D05C5}">
      <dgm:prSet/>
      <dgm:spPr/>
      <dgm:t>
        <a:bodyPr/>
        <a:lstStyle/>
        <a:p>
          <a:endParaRPr lang="ru-RU"/>
        </a:p>
      </dgm:t>
    </dgm:pt>
    <dgm:pt modelId="{1541597B-E943-4009-A53E-197D7446CCD1}">
      <dgm:prSet phldrT="[Текст]" custT="1"/>
      <dgm:spPr>
        <a:solidFill>
          <a:schemeClr val="accent1"/>
        </a:solidFill>
        <a:ln w="25400">
          <a:noFill/>
        </a:ln>
      </dgm:spPr>
      <dgm:t>
        <a:bodyPr/>
        <a:lstStyle/>
        <a:p>
          <a:r>
            <a:rPr lang="ru-RU" sz="1100" dirty="0" smtClean="0">
              <a:solidFill>
                <a:schemeClr val="tx1">
                  <a:lumMod val="95000"/>
                  <a:lumOff val="5000"/>
                </a:schemeClr>
              </a:solidFill>
            </a:rPr>
            <a:t>Развитие предприятий и переход от маркетинга на местном уровне к маркетингу в общенациональном и международном масштабе</a:t>
          </a:r>
          <a:endParaRPr lang="ru-RU" sz="1100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FC7B775D-D9CD-4C6C-ACDA-E4C7B75A6551}" type="sibTrans" cxnId="{07AB2283-167D-4916-A840-C0EBAB6D73EB}">
      <dgm:prSet/>
      <dgm:spPr/>
      <dgm:t>
        <a:bodyPr/>
        <a:lstStyle/>
        <a:p>
          <a:endParaRPr lang="ru-RU"/>
        </a:p>
      </dgm:t>
    </dgm:pt>
    <dgm:pt modelId="{7330B7F6-EAB4-42AA-923F-43A4C32F3B1B}" type="parTrans" cxnId="{07AB2283-167D-4916-A840-C0EBAB6D73EB}">
      <dgm:prSet/>
      <dgm:spPr>
        <a:noFill/>
        <a:ln w="25400">
          <a:solidFill>
            <a:schemeClr val="accent1"/>
          </a:solidFill>
        </a:ln>
      </dgm:spPr>
      <dgm:t>
        <a:bodyPr/>
        <a:lstStyle/>
        <a:p>
          <a:endParaRPr lang="ru-RU"/>
        </a:p>
      </dgm:t>
    </dgm:pt>
    <dgm:pt modelId="{D2F68A4E-28D0-43E9-9ABF-0A62DE55713F}" type="pres">
      <dgm:prSet presAssocID="{A5CF04B0-33B9-438D-A932-44BDB67C1F96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64DF044-B3FC-4E1A-B2BC-4DFA053CE88A}" type="pres">
      <dgm:prSet presAssocID="{E0BF994B-680D-4B20-A941-9534098A2F88}" presName="centerShape" presStyleLbl="node0" presStyleIdx="0" presStyleCnt="1" custScaleX="160483" custScaleY="136186"/>
      <dgm:spPr/>
      <dgm:t>
        <a:bodyPr/>
        <a:lstStyle/>
        <a:p>
          <a:endParaRPr lang="ru-RU"/>
        </a:p>
      </dgm:t>
    </dgm:pt>
    <dgm:pt modelId="{CD2A9122-0020-4BD7-B89E-4C92EA5DEC80}" type="pres">
      <dgm:prSet presAssocID="{7330B7F6-EAB4-42AA-923F-43A4C32F3B1B}" presName="parTrans" presStyleLbl="sibTrans2D1" presStyleIdx="0" presStyleCnt="6"/>
      <dgm:spPr/>
      <dgm:t>
        <a:bodyPr/>
        <a:lstStyle/>
        <a:p>
          <a:endParaRPr lang="ru-RU"/>
        </a:p>
      </dgm:t>
    </dgm:pt>
    <dgm:pt modelId="{B17E11DB-8FF6-4DA8-BD64-01D185D4668A}" type="pres">
      <dgm:prSet presAssocID="{7330B7F6-EAB4-42AA-923F-43A4C32F3B1B}" presName="connectorText" presStyleLbl="sibTrans2D1" presStyleIdx="0" presStyleCnt="6"/>
      <dgm:spPr/>
      <dgm:t>
        <a:bodyPr/>
        <a:lstStyle/>
        <a:p>
          <a:endParaRPr lang="ru-RU"/>
        </a:p>
      </dgm:t>
    </dgm:pt>
    <dgm:pt modelId="{D0A9B640-B202-4930-BD50-A77E6154F60A}" type="pres">
      <dgm:prSet presAssocID="{1541597B-E943-4009-A53E-197D7446CCD1}" presName="node" presStyleLbl="node1" presStyleIdx="0" presStyleCnt="6" custScaleX="17598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80C3927-67DE-461B-97D0-2CD1D8171DC0}" type="pres">
      <dgm:prSet presAssocID="{86081C5C-9749-4C54-8E2E-5BDFBB0DA6EC}" presName="parTrans" presStyleLbl="sibTrans2D1" presStyleIdx="1" presStyleCnt="6"/>
      <dgm:spPr/>
      <dgm:t>
        <a:bodyPr/>
        <a:lstStyle/>
        <a:p>
          <a:endParaRPr lang="ru-RU"/>
        </a:p>
      </dgm:t>
    </dgm:pt>
    <dgm:pt modelId="{7B812F82-066F-4C07-86C8-7883961EC588}" type="pres">
      <dgm:prSet presAssocID="{86081C5C-9749-4C54-8E2E-5BDFBB0DA6EC}" presName="connectorText" presStyleLbl="sibTrans2D1" presStyleIdx="1" presStyleCnt="6"/>
      <dgm:spPr/>
      <dgm:t>
        <a:bodyPr/>
        <a:lstStyle/>
        <a:p>
          <a:endParaRPr lang="ru-RU"/>
        </a:p>
      </dgm:t>
    </dgm:pt>
    <dgm:pt modelId="{905EED66-ADB8-4C80-8FCF-2ECA272A1175}" type="pres">
      <dgm:prSet presAssocID="{9837DA47-A486-428A-A8A6-D9563F27B391}" presName="node" presStyleLbl="node1" presStyleIdx="1" presStyleCnt="6" custScaleX="199145" custRadScaleRad="139153" custRadScaleInc="2819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70FB96-3E82-43AC-A33C-3D1CD1CA136B}" type="pres">
      <dgm:prSet presAssocID="{430F3C78-3F35-4A37-95CA-A57661E5CDAD}" presName="parTrans" presStyleLbl="sibTrans2D1" presStyleIdx="2" presStyleCnt="6"/>
      <dgm:spPr/>
      <dgm:t>
        <a:bodyPr/>
        <a:lstStyle/>
        <a:p>
          <a:endParaRPr lang="ru-RU"/>
        </a:p>
      </dgm:t>
    </dgm:pt>
    <dgm:pt modelId="{E3ED8DB8-1458-4131-9BC2-6F6F5A15C454}" type="pres">
      <dgm:prSet presAssocID="{430F3C78-3F35-4A37-95CA-A57661E5CDAD}" presName="connectorText" presStyleLbl="sibTrans2D1" presStyleIdx="2" presStyleCnt="6"/>
      <dgm:spPr/>
      <dgm:t>
        <a:bodyPr/>
        <a:lstStyle/>
        <a:p>
          <a:endParaRPr lang="ru-RU"/>
        </a:p>
      </dgm:t>
    </dgm:pt>
    <dgm:pt modelId="{94052BCE-C3A6-4F92-9997-D15929A73BB4}" type="pres">
      <dgm:prSet presAssocID="{4C851FBD-3D7D-4DED-8540-738AF75BD827}" presName="node" presStyleLbl="node1" presStyleIdx="2" presStyleCnt="6" custScaleX="201269" custRadScaleRad="145885" custRadScaleInc="-3477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C996888-C3BF-4506-9272-C4649F965389}" type="pres">
      <dgm:prSet presAssocID="{99B57476-2380-4696-B05C-B3775757869B}" presName="parTrans" presStyleLbl="sibTrans2D1" presStyleIdx="3" presStyleCnt="6"/>
      <dgm:spPr/>
      <dgm:t>
        <a:bodyPr/>
        <a:lstStyle/>
        <a:p>
          <a:endParaRPr lang="ru-RU"/>
        </a:p>
      </dgm:t>
    </dgm:pt>
    <dgm:pt modelId="{6FFB5368-461F-4097-89B5-33992C3AD4F9}" type="pres">
      <dgm:prSet presAssocID="{99B57476-2380-4696-B05C-B3775757869B}" presName="connectorText" presStyleLbl="sibTrans2D1" presStyleIdx="3" presStyleCnt="6"/>
      <dgm:spPr/>
      <dgm:t>
        <a:bodyPr/>
        <a:lstStyle/>
        <a:p>
          <a:endParaRPr lang="ru-RU"/>
        </a:p>
      </dgm:t>
    </dgm:pt>
    <dgm:pt modelId="{7DFDF0F0-4D3C-463B-A093-996AC23093AB}" type="pres">
      <dgm:prSet presAssocID="{72AA0D46-B966-49AD-B0A4-F9C5CAC8AD92}" presName="node" presStyleLbl="node1" presStyleIdx="3" presStyleCnt="6" custScaleX="196571" custRadScaleRad="108093" custRadScaleInc="412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D50ABFF-CBAF-45E2-8E1F-6BAB05868C89}" type="pres">
      <dgm:prSet presAssocID="{07757F79-50A8-45E5-AF42-D78067F01A2E}" presName="parTrans" presStyleLbl="sibTrans2D1" presStyleIdx="4" presStyleCnt="6"/>
      <dgm:spPr/>
      <dgm:t>
        <a:bodyPr/>
        <a:lstStyle/>
        <a:p>
          <a:endParaRPr lang="ru-RU"/>
        </a:p>
      </dgm:t>
    </dgm:pt>
    <dgm:pt modelId="{5D5F4E16-D624-4747-99B3-CA431FD85E02}" type="pres">
      <dgm:prSet presAssocID="{07757F79-50A8-45E5-AF42-D78067F01A2E}" presName="connectorText" presStyleLbl="sibTrans2D1" presStyleIdx="4" presStyleCnt="6"/>
      <dgm:spPr/>
      <dgm:t>
        <a:bodyPr/>
        <a:lstStyle/>
        <a:p>
          <a:endParaRPr lang="ru-RU"/>
        </a:p>
      </dgm:t>
    </dgm:pt>
    <dgm:pt modelId="{C3B84C10-203F-4ED1-B934-5D5A6F75BBBA}" type="pres">
      <dgm:prSet presAssocID="{4EB79316-6EEC-452E-AE2C-A4921A92821C}" presName="node" presStyleLbl="node1" presStyleIdx="4" presStyleCnt="6" custScaleX="195599" custRadScaleRad="140909" custRadScaleInc="2679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7AEF793-857E-4AB5-94AC-84C721AFA9AF}" type="pres">
      <dgm:prSet presAssocID="{63A87BBE-5BAB-490D-B4E5-F5B258B6AA7B}" presName="parTrans" presStyleLbl="sibTrans2D1" presStyleIdx="5" presStyleCnt="6"/>
      <dgm:spPr/>
      <dgm:t>
        <a:bodyPr/>
        <a:lstStyle/>
        <a:p>
          <a:endParaRPr lang="ru-RU"/>
        </a:p>
      </dgm:t>
    </dgm:pt>
    <dgm:pt modelId="{48F2C0DE-1762-43A9-8AC8-36C985BF1E15}" type="pres">
      <dgm:prSet presAssocID="{63A87BBE-5BAB-490D-B4E5-F5B258B6AA7B}" presName="connectorText" presStyleLbl="sibTrans2D1" presStyleIdx="5" presStyleCnt="6"/>
      <dgm:spPr/>
      <dgm:t>
        <a:bodyPr/>
        <a:lstStyle/>
        <a:p>
          <a:endParaRPr lang="ru-RU"/>
        </a:p>
      </dgm:t>
    </dgm:pt>
    <dgm:pt modelId="{0A4AE25D-6FCC-435E-BD40-5ADB39911429}" type="pres">
      <dgm:prSet presAssocID="{8610B283-3080-4F9C-975A-945BD3D57C9B}" presName="node" presStyleLbl="node1" presStyleIdx="5" presStyleCnt="6" custScaleX="192054" custRadScaleRad="145147" custRadScaleInc="-2866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DBF9B06-8C74-4D6C-97D7-4BACFB1721EA}" type="presOf" srcId="{8610B283-3080-4F9C-975A-945BD3D57C9B}" destId="{0A4AE25D-6FCC-435E-BD40-5ADB39911429}" srcOrd="0" destOrd="0" presId="urn:microsoft.com/office/officeart/2005/8/layout/radial5"/>
    <dgm:cxn modelId="{07AB2283-167D-4916-A840-C0EBAB6D73EB}" srcId="{E0BF994B-680D-4B20-A941-9534098A2F88}" destId="{1541597B-E943-4009-A53E-197D7446CCD1}" srcOrd="0" destOrd="0" parTransId="{7330B7F6-EAB4-42AA-923F-43A4C32F3B1B}" sibTransId="{FC7B775D-D9CD-4C6C-ACDA-E4C7B75A6551}"/>
    <dgm:cxn modelId="{4D2845AF-8201-4E98-B38A-AFB76FFC0CEA}" type="presOf" srcId="{99B57476-2380-4696-B05C-B3775757869B}" destId="{6FFB5368-461F-4097-89B5-33992C3AD4F9}" srcOrd="1" destOrd="0" presId="urn:microsoft.com/office/officeart/2005/8/layout/radial5"/>
    <dgm:cxn modelId="{258AC748-47EA-42D6-AE90-7F4803BBFF9F}" srcId="{A5CF04B0-33B9-438D-A932-44BDB67C1F96}" destId="{E0BF994B-680D-4B20-A941-9534098A2F88}" srcOrd="0" destOrd="0" parTransId="{20304731-BE19-4349-A943-4325C8F58E7F}" sibTransId="{18AAFDC2-C965-433D-8977-2ECE39B49E56}"/>
    <dgm:cxn modelId="{DF9FD4F5-9C95-4900-B77E-4E0890E3F72D}" srcId="{E0BF994B-680D-4B20-A941-9534098A2F88}" destId="{4EB79316-6EEC-452E-AE2C-A4921A92821C}" srcOrd="4" destOrd="0" parTransId="{07757F79-50A8-45E5-AF42-D78067F01A2E}" sibTransId="{87E3A78A-A368-416E-8D68-FD1ED7A7C6C0}"/>
    <dgm:cxn modelId="{DE1F098D-23E0-4DBA-97CF-23ED4E732BAB}" type="presOf" srcId="{430F3C78-3F35-4A37-95CA-A57661E5CDAD}" destId="{E3ED8DB8-1458-4131-9BC2-6F6F5A15C454}" srcOrd="1" destOrd="0" presId="urn:microsoft.com/office/officeart/2005/8/layout/radial5"/>
    <dgm:cxn modelId="{3346E86C-88EF-4AA4-903D-ACA517CB400D}" type="presOf" srcId="{63A87BBE-5BAB-490D-B4E5-F5B258B6AA7B}" destId="{48F2C0DE-1762-43A9-8AC8-36C985BF1E15}" srcOrd="1" destOrd="0" presId="urn:microsoft.com/office/officeart/2005/8/layout/radial5"/>
    <dgm:cxn modelId="{30A24544-1BCD-405F-8CFB-658CA5922F33}" type="presOf" srcId="{E0BF994B-680D-4B20-A941-9534098A2F88}" destId="{F64DF044-B3FC-4E1A-B2BC-4DFA053CE88A}" srcOrd="0" destOrd="0" presId="urn:microsoft.com/office/officeart/2005/8/layout/radial5"/>
    <dgm:cxn modelId="{377298C4-6D88-470F-B4D2-13DE31B7C28E}" srcId="{E0BF994B-680D-4B20-A941-9534098A2F88}" destId="{72AA0D46-B966-49AD-B0A4-F9C5CAC8AD92}" srcOrd="3" destOrd="0" parTransId="{99B57476-2380-4696-B05C-B3775757869B}" sibTransId="{07313838-4B06-4D8B-94C1-3247937B9DCF}"/>
    <dgm:cxn modelId="{7CBACB75-BAAB-482B-91B8-49CD6D463BA2}" type="presOf" srcId="{72AA0D46-B966-49AD-B0A4-F9C5CAC8AD92}" destId="{7DFDF0F0-4D3C-463B-A093-996AC23093AB}" srcOrd="0" destOrd="0" presId="urn:microsoft.com/office/officeart/2005/8/layout/radial5"/>
    <dgm:cxn modelId="{C08AABE8-3477-4755-A08D-07C6371BC53D}" type="presOf" srcId="{7330B7F6-EAB4-42AA-923F-43A4C32F3B1B}" destId="{CD2A9122-0020-4BD7-B89E-4C92EA5DEC80}" srcOrd="0" destOrd="0" presId="urn:microsoft.com/office/officeart/2005/8/layout/radial5"/>
    <dgm:cxn modelId="{9A165243-E430-4A2E-BE6E-01C60FDE4D35}" srcId="{E0BF994B-680D-4B20-A941-9534098A2F88}" destId="{8610B283-3080-4F9C-975A-945BD3D57C9B}" srcOrd="5" destOrd="0" parTransId="{63A87BBE-5BAB-490D-B4E5-F5B258B6AA7B}" sibTransId="{50EE4E68-0C6F-448E-8B13-4EC14805AD3D}"/>
    <dgm:cxn modelId="{F55D8AAA-34B1-452C-846F-B055586F48DE}" type="presOf" srcId="{4C851FBD-3D7D-4DED-8540-738AF75BD827}" destId="{94052BCE-C3A6-4F92-9997-D15929A73BB4}" srcOrd="0" destOrd="0" presId="urn:microsoft.com/office/officeart/2005/8/layout/radial5"/>
    <dgm:cxn modelId="{788ACBE8-8384-4836-AB49-AC133A7E8C38}" type="presOf" srcId="{86081C5C-9749-4C54-8E2E-5BDFBB0DA6EC}" destId="{7B812F82-066F-4C07-86C8-7883961EC588}" srcOrd="1" destOrd="0" presId="urn:microsoft.com/office/officeart/2005/8/layout/radial5"/>
    <dgm:cxn modelId="{CCBBABDD-581D-4561-8AC8-710B66D10B98}" type="presOf" srcId="{1541597B-E943-4009-A53E-197D7446CCD1}" destId="{D0A9B640-B202-4930-BD50-A77E6154F60A}" srcOrd="0" destOrd="0" presId="urn:microsoft.com/office/officeart/2005/8/layout/radial5"/>
    <dgm:cxn modelId="{58354B24-7523-4EA0-8502-D7FCD2954B64}" type="presOf" srcId="{86081C5C-9749-4C54-8E2E-5BDFBB0DA6EC}" destId="{580C3927-67DE-461B-97D0-2CD1D8171DC0}" srcOrd="0" destOrd="0" presId="urn:microsoft.com/office/officeart/2005/8/layout/radial5"/>
    <dgm:cxn modelId="{33F0ACE6-DD75-4920-9E30-27118390C510}" type="presOf" srcId="{9837DA47-A486-428A-A8A6-D9563F27B391}" destId="{905EED66-ADB8-4C80-8FCF-2ECA272A1175}" srcOrd="0" destOrd="0" presId="urn:microsoft.com/office/officeart/2005/8/layout/radial5"/>
    <dgm:cxn modelId="{70D428C6-9E6D-4415-9174-425EF257B502}" type="presOf" srcId="{07757F79-50A8-45E5-AF42-D78067F01A2E}" destId="{0D50ABFF-CBAF-45E2-8E1F-6BAB05868C89}" srcOrd="0" destOrd="0" presId="urn:microsoft.com/office/officeart/2005/8/layout/radial5"/>
    <dgm:cxn modelId="{F5229638-6F3E-4D5A-9D5B-7947C709C601}" type="presOf" srcId="{63A87BBE-5BAB-490D-B4E5-F5B258B6AA7B}" destId="{97AEF793-857E-4AB5-94AC-84C721AFA9AF}" srcOrd="0" destOrd="0" presId="urn:microsoft.com/office/officeart/2005/8/layout/radial5"/>
    <dgm:cxn modelId="{00DB6B29-A8B0-488D-AFC4-491E747D2854}" type="presOf" srcId="{07757F79-50A8-45E5-AF42-D78067F01A2E}" destId="{5D5F4E16-D624-4747-99B3-CA431FD85E02}" srcOrd="1" destOrd="0" presId="urn:microsoft.com/office/officeart/2005/8/layout/radial5"/>
    <dgm:cxn modelId="{B0630768-85EC-408E-A382-EB14B71292AB}" type="presOf" srcId="{7330B7F6-EAB4-42AA-923F-43A4C32F3B1B}" destId="{B17E11DB-8FF6-4DA8-BD64-01D185D4668A}" srcOrd="1" destOrd="0" presId="urn:microsoft.com/office/officeart/2005/8/layout/radial5"/>
    <dgm:cxn modelId="{B0485E13-FF74-4F72-ADE9-F88CB1B4CD06}" type="presOf" srcId="{A5CF04B0-33B9-438D-A932-44BDB67C1F96}" destId="{D2F68A4E-28D0-43E9-9ABF-0A62DE55713F}" srcOrd="0" destOrd="0" presId="urn:microsoft.com/office/officeart/2005/8/layout/radial5"/>
    <dgm:cxn modelId="{39FE32B0-08E4-4617-BBE3-447B2862E376}" type="presOf" srcId="{4EB79316-6EEC-452E-AE2C-A4921A92821C}" destId="{C3B84C10-203F-4ED1-B934-5D5A6F75BBBA}" srcOrd="0" destOrd="0" presId="urn:microsoft.com/office/officeart/2005/8/layout/radial5"/>
    <dgm:cxn modelId="{F6B1C5F1-49F1-4659-99FC-59E4E54A6E27}" type="presOf" srcId="{99B57476-2380-4696-B05C-B3775757869B}" destId="{9C996888-C3BF-4506-9272-C4649F965389}" srcOrd="0" destOrd="0" presId="urn:microsoft.com/office/officeart/2005/8/layout/radial5"/>
    <dgm:cxn modelId="{9710275C-E6D4-4B82-822F-58ECA28450B8}" srcId="{E0BF994B-680D-4B20-A941-9534098A2F88}" destId="{9837DA47-A486-428A-A8A6-D9563F27B391}" srcOrd="1" destOrd="0" parTransId="{86081C5C-9749-4C54-8E2E-5BDFBB0DA6EC}" sibTransId="{0E996894-188E-4E36-AD9A-012FA369286D}"/>
    <dgm:cxn modelId="{3670A684-8AD8-4E1D-852C-316DB00D05C5}" srcId="{E0BF994B-680D-4B20-A941-9534098A2F88}" destId="{4C851FBD-3D7D-4DED-8540-738AF75BD827}" srcOrd="2" destOrd="0" parTransId="{430F3C78-3F35-4A37-95CA-A57661E5CDAD}" sibTransId="{959CF14C-416A-4739-AB60-D3BFF239A533}"/>
    <dgm:cxn modelId="{63EA8B29-6910-4666-BD52-DF480B10D67F}" type="presOf" srcId="{430F3C78-3F35-4A37-95CA-A57661E5CDAD}" destId="{DE70FB96-3E82-43AC-A33C-3D1CD1CA136B}" srcOrd="0" destOrd="0" presId="urn:microsoft.com/office/officeart/2005/8/layout/radial5"/>
    <dgm:cxn modelId="{A8DEDB18-81A0-4D3F-9460-81994DF208C6}" type="presParOf" srcId="{D2F68A4E-28D0-43E9-9ABF-0A62DE55713F}" destId="{F64DF044-B3FC-4E1A-B2BC-4DFA053CE88A}" srcOrd="0" destOrd="0" presId="urn:microsoft.com/office/officeart/2005/8/layout/radial5"/>
    <dgm:cxn modelId="{30151D15-0206-4282-87DA-593AF7583A77}" type="presParOf" srcId="{D2F68A4E-28D0-43E9-9ABF-0A62DE55713F}" destId="{CD2A9122-0020-4BD7-B89E-4C92EA5DEC80}" srcOrd="1" destOrd="0" presId="urn:microsoft.com/office/officeart/2005/8/layout/radial5"/>
    <dgm:cxn modelId="{FFC790D2-13F9-4C25-86A0-C5F00B9F2E56}" type="presParOf" srcId="{CD2A9122-0020-4BD7-B89E-4C92EA5DEC80}" destId="{B17E11DB-8FF6-4DA8-BD64-01D185D4668A}" srcOrd="0" destOrd="0" presId="urn:microsoft.com/office/officeart/2005/8/layout/radial5"/>
    <dgm:cxn modelId="{BCBFDC64-B98C-408F-806F-B128F1FC4A32}" type="presParOf" srcId="{D2F68A4E-28D0-43E9-9ABF-0A62DE55713F}" destId="{D0A9B640-B202-4930-BD50-A77E6154F60A}" srcOrd="2" destOrd="0" presId="urn:microsoft.com/office/officeart/2005/8/layout/radial5"/>
    <dgm:cxn modelId="{52CB3158-FE81-4C4A-A4AD-20DBF8FFAE69}" type="presParOf" srcId="{D2F68A4E-28D0-43E9-9ABF-0A62DE55713F}" destId="{580C3927-67DE-461B-97D0-2CD1D8171DC0}" srcOrd="3" destOrd="0" presId="urn:microsoft.com/office/officeart/2005/8/layout/radial5"/>
    <dgm:cxn modelId="{2B6C4E49-580C-4AA3-8590-4DAD7FEC07DA}" type="presParOf" srcId="{580C3927-67DE-461B-97D0-2CD1D8171DC0}" destId="{7B812F82-066F-4C07-86C8-7883961EC588}" srcOrd="0" destOrd="0" presId="urn:microsoft.com/office/officeart/2005/8/layout/radial5"/>
    <dgm:cxn modelId="{8A6B9BB4-E436-4433-AD2B-F9DC2D15B676}" type="presParOf" srcId="{D2F68A4E-28D0-43E9-9ABF-0A62DE55713F}" destId="{905EED66-ADB8-4C80-8FCF-2ECA272A1175}" srcOrd="4" destOrd="0" presId="urn:microsoft.com/office/officeart/2005/8/layout/radial5"/>
    <dgm:cxn modelId="{74DCE0DA-3897-4B84-83B1-BB9A8ED449AF}" type="presParOf" srcId="{D2F68A4E-28D0-43E9-9ABF-0A62DE55713F}" destId="{DE70FB96-3E82-43AC-A33C-3D1CD1CA136B}" srcOrd="5" destOrd="0" presId="urn:microsoft.com/office/officeart/2005/8/layout/radial5"/>
    <dgm:cxn modelId="{6A36CBC6-AE1C-42B9-BE8B-7F8AC28FAAD1}" type="presParOf" srcId="{DE70FB96-3E82-43AC-A33C-3D1CD1CA136B}" destId="{E3ED8DB8-1458-4131-9BC2-6F6F5A15C454}" srcOrd="0" destOrd="0" presId="urn:microsoft.com/office/officeart/2005/8/layout/radial5"/>
    <dgm:cxn modelId="{D6AAF5F8-CDEB-4F71-BD6B-440DD55E8C3F}" type="presParOf" srcId="{D2F68A4E-28D0-43E9-9ABF-0A62DE55713F}" destId="{94052BCE-C3A6-4F92-9997-D15929A73BB4}" srcOrd="6" destOrd="0" presId="urn:microsoft.com/office/officeart/2005/8/layout/radial5"/>
    <dgm:cxn modelId="{E9BD8F75-BE02-4F26-81C3-DB6D7EEEA3B8}" type="presParOf" srcId="{D2F68A4E-28D0-43E9-9ABF-0A62DE55713F}" destId="{9C996888-C3BF-4506-9272-C4649F965389}" srcOrd="7" destOrd="0" presId="urn:microsoft.com/office/officeart/2005/8/layout/radial5"/>
    <dgm:cxn modelId="{726BD5EF-8E81-467A-945D-BE2530BBF11B}" type="presParOf" srcId="{9C996888-C3BF-4506-9272-C4649F965389}" destId="{6FFB5368-461F-4097-89B5-33992C3AD4F9}" srcOrd="0" destOrd="0" presId="urn:microsoft.com/office/officeart/2005/8/layout/radial5"/>
    <dgm:cxn modelId="{3A24AB5B-ADED-416F-BCA0-4F01E75A42CB}" type="presParOf" srcId="{D2F68A4E-28D0-43E9-9ABF-0A62DE55713F}" destId="{7DFDF0F0-4D3C-463B-A093-996AC23093AB}" srcOrd="8" destOrd="0" presId="urn:microsoft.com/office/officeart/2005/8/layout/radial5"/>
    <dgm:cxn modelId="{CCF041B5-9714-403E-B32C-1AD21F99AA76}" type="presParOf" srcId="{D2F68A4E-28D0-43E9-9ABF-0A62DE55713F}" destId="{0D50ABFF-CBAF-45E2-8E1F-6BAB05868C89}" srcOrd="9" destOrd="0" presId="urn:microsoft.com/office/officeart/2005/8/layout/radial5"/>
    <dgm:cxn modelId="{61566477-ADB2-43C5-81C4-B67E18C26C04}" type="presParOf" srcId="{0D50ABFF-CBAF-45E2-8E1F-6BAB05868C89}" destId="{5D5F4E16-D624-4747-99B3-CA431FD85E02}" srcOrd="0" destOrd="0" presId="urn:microsoft.com/office/officeart/2005/8/layout/radial5"/>
    <dgm:cxn modelId="{CF97CD66-8571-40B1-BD69-B2D1D6AC1430}" type="presParOf" srcId="{D2F68A4E-28D0-43E9-9ABF-0A62DE55713F}" destId="{C3B84C10-203F-4ED1-B934-5D5A6F75BBBA}" srcOrd="10" destOrd="0" presId="urn:microsoft.com/office/officeart/2005/8/layout/radial5"/>
    <dgm:cxn modelId="{398B931E-7DF0-4481-8FC2-26DC0F830AD5}" type="presParOf" srcId="{D2F68A4E-28D0-43E9-9ABF-0A62DE55713F}" destId="{97AEF793-857E-4AB5-94AC-84C721AFA9AF}" srcOrd="11" destOrd="0" presId="urn:microsoft.com/office/officeart/2005/8/layout/radial5"/>
    <dgm:cxn modelId="{E8CF222B-815D-4E82-BD26-5D118D03116C}" type="presParOf" srcId="{97AEF793-857E-4AB5-94AC-84C721AFA9AF}" destId="{48F2C0DE-1762-43A9-8AC8-36C985BF1E15}" srcOrd="0" destOrd="0" presId="urn:microsoft.com/office/officeart/2005/8/layout/radial5"/>
    <dgm:cxn modelId="{32320B01-C069-425B-B048-857B9AA50601}" type="presParOf" srcId="{D2F68A4E-28D0-43E9-9ABF-0A62DE55713F}" destId="{0A4AE25D-6FCC-435E-BD40-5ADB39911429}" srcOrd="12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89BC0A5-B0A1-4FD5-B56E-8EFA7B16CBBB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240E972-3806-4FAB-9309-1F1AD9C73D45}">
      <dgm:prSet phldrT="[Текст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ru-RU" sz="900" b="1" dirty="0" smtClean="0">
              <a:solidFill>
                <a:schemeClr val="tx1"/>
              </a:solidFill>
            </a:rPr>
            <a:t>Исследования в области бизнеса/предпринимательства и развития корпоративной деятельности:</a:t>
          </a:r>
          <a:endParaRPr lang="ru-RU" sz="900" dirty="0">
            <a:solidFill>
              <a:schemeClr val="tx1"/>
            </a:solidFill>
          </a:endParaRPr>
        </a:p>
      </dgm:t>
    </dgm:pt>
    <dgm:pt modelId="{6A47FF04-187F-4441-B3B4-E9D5B741DA90}" type="parTrans" cxnId="{974795BB-42A2-4522-BDB2-7481753C6443}">
      <dgm:prSet/>
      <dgm:spPr/>
      <dgm:t>
        <a:bodyPr/>
        <a:lstStyle/>
        <a:p>
          <a:endParaRPr lang="ru-RU" sz="900"/>
        </a:p>
      </dgm:t>
    </dgm:pt>
    <dgm:pt modelId="{3D559FB4-D13F-4B5F-A9AA-7CA473212D7F}" type="sibTrans" cxnId="{974795BB-42A2-4522-BDB2-7481753C6443}">
      <dgm:prSet/>
      <dgm:spPr/>
      <dgm:t>
        <a:bodyPr/>
        <a:lstStyle/>
        <a:p>
          <a:endParaRPr lang="ru-RU" sz="900"/>
        </a:p>
      </dgm:t>
    </dgm:pt>
    <dgm:pt modelId="{BE12FA7F-819E-4CA2-AF11-C50FF58DF582}">
      <dgm:prSet phldrT="[Текст]" custT="1"/>
      <dgm:spPr/>
      <dgm:t>
        <a:bodyPr/>
        <a:lstStyle/>
        <a:p>
          <a:r>
            <a:rPr lang="ru-RU" sz="900" b="1" dirty="0" smtClean="0"/>
            <a:t>Характеристики отрасли и тенденций её развития;</a:t>
          </a:r>
          <a:endParaRPr lang="ru-RU" sz="900" b="1" dirty="0"/>
        </a:p>
      </dgm:t>
    </dgm:pt>
    <dgm:pt modelId="{2EF95272-35A1-40A7-A95D-46E7214D80B7}" type="parTrans" cxnId="{666D902A-9E99-4D4B-83AF-C9826B822AFA}">
      <dgm:prSet/>
      <dgm:spPr/>
      <dgm:t>
        <a:bodyPr/>
        <a:lstStyle/>
        <a:p>
          <a:endParaRPr lang="ru-RU" sz="900"/>
        </a:p>
      </dgm:t>
    </dgm:pt>
    <dgm:pt modelId="{34AF0716-8315-4D51-A05D-EB92F7662254}" type="sibTrans" cxnId="{666D902A-9E99-4D4B-83AF-C9826B822AFA}">
      <dgm:prSet/>
      <dgm:spPr/>
      <dgm:t>
        <a:bodyPr/>
        <a:lstStyle/>
        <a:p>
          <a:endParaRPr lang="ru-RU" sz="900"/>
        </a:p>
      </dgm:t>
    </dgm:pt>
    <dgm:pt modelId="{ED552D78-0A81-4BAF-BD3D-19F988D71DE4}">
      <dgm:prSet phldrT="[Текст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ru-RU" sz="900" b="1" dirty="0" smtClean="0">
              <a:solidFill>
                <a:schemeClr val="tx1"/>
              </a:solidFill>
            </a:rPr>
            <a:t>Ценообразование:</a:t>
          </a:r>
          <a:endParaRPr lang="ru-RU" sz="900" dirty="0">
            <a:solidFill>
              <a:schemeClr val="tx1"/>
            </a:solidFill>
          </a:endParaRPr>
        </a:p>
      </dgm:t>
    </dgm:pt>
    <dgm:pt modelId="{229BF6B9-7EE1-4693-9E48-E3A59C5115E5}" type="parTrans" cxnId="{3F608E6A-12FB-4396-BE10-2ECC72910208}">
      <dgm:prSet/>
      <dgm:spPr/>
      <dgm:t>
        <a:bodyPr/>
        <a:lstStyle/>
        <a:p>
          <a:endParaRPr lang="ru-RU" sz="900"/>
        </a:p>
      </dgm:t>
    </dgm:pt>
    <dgm:pt modelId="{C7A4D75B-6386-4DE6-BD65-A4D18C6996BC}" type="sibTrans" cxnId="{3F608E6A-12FB-4396-BE10-2ECC72910208}">
      <dgm:prSet/>
      <dgm:spPr/>
      <dgm:t>
        <a:bodyPr/>
        <a:lstStyle/>
        <a:p>
          <a:endParaRPr lang="ru-RU" sz="900"/>
        </a:p>
      </dgm:t>
    </dgm:pt>
    <dgm:pt modelId="{CB319DF6-B5AF-46A1-847B-9A59EE3FB6CC}">
      <dgm:prSet phldrT="[Текст]" custT="1"/>
      <dgm:spPr/>
      <dgm:t>
        <a:bodyPr/>
        <a:lstStyle/>
        <a:p>
          <a:r>
            <a:rPr lang="ru-RU" sz="900" b="1" dirty="0" smtClean="0"/>
            <a:t>Анализ затрат</a:t>
          </a:r>
          <a:endParaRPr lang="ru-RU" sz="900" b="1" dirty="0"/>
        </a:p>
      </dgm:t>
    </dgm:pt>
    <dgm:pt modelId="{97B66A58-B42A-4571-AE71-13C3B668B2FC}" type="parTrans" cxnId="{8EC2ACC2-3AFB-401C-968C-736DD8314DA4}">
      <dgm:prSet/>
      <dgm:spPr/>
      <dgm:t>
        <a:bodyPr/>
        <a:lstStyle/>
        <a:p>
          <a:endParaRPr lang="ru-RU" sz="900"/>
        </a:p>
      </dgm:t>
    </dgm:pt>
    <dgm:pt modelId="{D073DEDC-3303-4AFE-A150-5D300725B791}" type="sibTrans" cxnId="{8EC2ACC2-3AFB-401C-968C-736DD8314DA4}">
      <dgm:prSet/>
      <dgm:spPr/>
      <dgm:t>
        <a:bodyPr/>
        <a:lstStyle/>
        <a:p>
          <a:endParaRPr lang="ru-RU" sz="900"/>
        </a:p>
      </dgm:t>
    </dgm:pt>
    <dgm:pt modelId="{75D7C7D4-8520-4757-A542-5C3FB00C9F4E}">
      <dgm:prSet phldrT="[Текст]" custT="1"/>
      <dgm:spPr/>
      <dgm:t>
        <a:bodyPr/>
        <a:lstStyle/>
        <a:p>
          <a:r>
            <a:rPr lang="ru-RU" sz="900" b="1" dirty="0" smtClean="0"/>
            <a:t>Разработка маркетинговой концепции и её проверка</a:t>
          </a:r>
          <a:endParaRPr lang="ru-RU" sz="900" b="1" dirty="0"/>
        </a:p>
      </dgm:t>
    </dgm:pt>
    <dgm:pt modelId="{2562C938-ABB8-466B-ADAA-10599402F932}" type="parTrans" cxnId="{DAD27A3E-2C4C-4228-AF66-0CFFF6BFD3BA}">
      <dgm:prSet/>
      <dgm:spPr/>
      <dgm:t>
        <a:bodyPr/>
        <a:lstStyle/>
        <a:p>
          <a:endParaRPr lang="ru-RU" sz="900"/>
        </a:p>
      </dgm:t>
    </dgm:pt>
    <dgm:pt modelId="{E96778AB-171D-4CCC-855A-CD210584AC44}" type="sibTrans" cxnId="{DAD27A3E-2C4C-4228-AF66-0CFFF6BFD3BA}">
      <dgm:prSet/>
      <dgm:spPr/>
      <dgm:t>
        <a:bodyPr/>
        <a:lstStyle/>
        <a:p>
          <a:endParaRPr lang="ru-RU" sz="900"/>
        </a:p>
      </dgm:t>
    </dgm:pt>
    <dgm:pt modelId="{3ED3A983-35E1-43DB-9EB1-074A7C54AA7F}">
      <dgm:prSet custT="1"/>
      <dgm:spPr/>
      <dgm:t>
        <a:bodyPr/>
        <a:lstStyle/>
        <a:p>
          <a:r>
            <a:rPr lang="ru-RU" sz="900" b="1" dirty="0" smtClean="0"/>
            <a:t>Анализ прибыли</a:t>
          </a:r>
          <a:endParaRPr lang="ru-RU" sz="900" b="1" dirty="0"/>
        </a:p>
      </dgm:t>
    </dgm:pt>
    <dgm:pt modelId="{741DB128-EC04-41F7-A330-6EB03A3A2B49}" type="parTrans" cxnId="{B982C6FE-CB49-4888-9610-C37339C6055F}">
      <dgm:prSet/>
      <dgm:spPr/>
      <dgm:t>
        <a:bodyPr/>
        <a:lstStyle/>
        <a:p>
          <a:endParaRPr lang="ru-RU" sz="900"/>
        </a:p>
      </dgm:t>
    </dgm:pt>
    <dgm:pt modelId="{7CDBE96A-0E46-482D-8182-67EE54B90590}" type="sibTrans" cxnId="{B982C6FE-CB49-4888-9610-C37339C6055F}">
      <dgm:prSet/>
      <dgm:spPr/>
      <dgm:t>
        <a:bodyPr/>
        <a:lstStyle/>
        <a:p>
          <a:endParaRPr lang="ru-RU" sz="900"/>
        </a:p>
      </dgm:t>
    </dgm:pt>
    <dgm:pt modelId="{42A7678C-DBF7-48F9-AB80-B2B63CE12E21}">
      <dgm:prSet custT="1"/>
      <dgm:spPr/>
      <dgm:t>
        <a:bodyPr/>
        <a:lstStyle/>
        <a:p>
          <a:r>
            <a:rPr lang="ru-RU" sz="900" b="1" dirty="0" smtClean="0"/>
            <a:t>Эластичность цены</a:t>
          </a:r>
          <a:endParaRPr lang="ru-RU" sz="900" b="1" dirty="0"/>
        </a:p>
      </dgm:t>
    </dgm:pt>
    <dgm:pt modelId="{03EE2E64-0201-4F45-BE63-512C048036B4}" type="parTrans" cxnId="{D5BF4CEF-4470-4D50-9AC7-BD10FD571183}">
      <dgm:prSet/>
      <dgm:spPr/>
      <dgm:t>
        <a:bodyPr/>
        <a:lstStyle/>
        <a:p>
          <a:endParaRPr lang="ru-RU" sz="900"/>
        </a:p>
      </dgm:t>
    </dgm:pt>
    <dgm:pt modelId="{233FA3D1-DA3A-4457-A07D-4FC88446D9B0}" type="sibTrans" cxnId="{D5BF4CEF-4470-4D50-9AC7-BD10FD571183}">
      <dgm:prSet/>
      <dgm:spPr/>
      <dgm:t>
        <a:bodyPr/>
        <a:lstStyle/>
        <a:p>
          <a:endParaRPr lang="ru-RU" sz="900"/>
        </a:p>
      </dgm:t>
    </dgm:pt>
    <dgm:pt modelId="{B2A4F206-58C7-4DFA-AA87-83C3AD1F7B04}">
      <dgm:prSet custT="1"/>
      <dgm:spPr/>
      <dgm:t>
        <a:bodyPr/>
        <a:lstStyle/>
        <a:p>
          <a:r>
            <a:rPr lang="ru-RU" sz="900" b="1" dirty="0" smtClean="0"/>
            <a:t>Анализ спроса</a:t>
          </a:r>
          <a:endParaRPr lang="ru-RU" sz="900" b="1" dirty="0"/>
        </a:p>
      </dgm:t>
    </dgm:pt>
    <dgm:pt modelId="{EB9220C3-C81A-44C0-97CE-98E6548A9740}" type="parTrans" cxnId="{99E1CF18-32ED-4E88-AE90-B7BAF4462A5A}">
      <dgm:prSet/>
      <dgm:spPr/>
      <dgm:t>
        <a:bodyPr/>
        <a:lstStyle/>
        <a:p>
          <a:endParaRPr lang="ru-RU" sz="900"/>
        </a:p>
      </dgm:t>
    </dgm:pt>
    <dgm:pt modelId="{CB2B15E0-7CDE-4512-9458-907749719034}" type="sibTrans" cxnId="{99E1CF18-32ED-4E88-AE90-B7BAF4462A5A}">
      <dgm:prSet/>
      <dgm:spPr/>
      <dgm:t>
        <a:bodyPr/>
        <a:lstStyle/>
        <a:p>
          <a:endParaRPr lang="ru-RU" sz="900"/>
        </a:p>
      </dgm:t>
    </dgm:pt>
    <dgm:pt modelId="{3A03CCE5-D20A-4364-A9B2-DFCBAB1DD6E6}">
      <dgm:prSet custT="1"/>
      <dgm:spPr/>
      <dgm:t>
        <a:bodyPr/>
        <a:lstStyle/>
        <a:p>
          <a:r>
            <a:rPr lang="ru-RU" sz="900" b="1" dirty="0" smtClean="0"/>
            <a:t>Анализ цен конкурентов</a:t>
          </a:r>
          <a:endParaRPr lang="ru-RU" sz="900" b="1" dirty="0"/>
        </a:p>
      </dgm:t>
    </dgm:pt>
    <dgm:pt modelId="{8FD351B1-485A-44D0-8C83-30C5EC21DC41}" type="parTrans" cxnId="{2B2AA450-B32D-45AD-9B5C-92AD8100975C}">
      <dgm:prSet/>
      <dgm:spPr/>
      <dgm:t>
        <a:bodyPr/>
        <a:lstStyle/>
        <a:p>
          <a:endParaRPr lang="ru-RU" sz="900"/>
        </a:p>
      </dgm:t>
    </dgm:pt>
    <dgm:pt modelId="{CB81F198-F08B-4AA8-937E-CB5B70EE65BE}" type="sibTrans" cxnId="{2B2AA450-B32D-45AD-9B5C-92AD8100975C}">
      <dgm:prSet/>
      <dgm:spPr/>
      <dgm:t>
        <a:bodyPr/>
        <a:lstStyle/>
        <a:p>
          <a:endParaRPr lang="ru-RU" sz="900"/>
        </a:p>
      </dgm:t>
    </dgm:pt>
    <dgm:pt modelId="{5F72D173-2DED-4DD4-8618-9061D2A15F4E}">
      <dgm:prSet phldrT="[Текст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ru-RU" sz="900" b="1" dirty="0" smtClean="0">
              <a:solidFill>
                <a:schemeClr val="tx1"/>
              </a:solidFill>
            </a:rPr>
            <a:t>Продукт:</a:t>
          </a:r>
          <a:r>
            <a:rPr lang="ru-RU" sz="900" dirty="0" smtClean="0">
              <a:solidFill>
                <a:schemeClr val="tx1"/>
              </a:solidFill>
            </a:rPr>
            <a:t> </a:t>
          </a:r>
          <a:endParaRPr lang="ru-RU" sz="900" dirty="0">
            <a:solidFill>
              <a:schemeClr val="tx1"/>
            </a:solidFill>
          </a:endParaRPr>
        </a:p>
      </dgm:t>
    </dgm:pt>
    <dgm:pt modelId="{04D96684-D785-41B4-AE9B-743B40315F6F}" type="sibTrans" cxnId="{263C0A19-3782-41BB-8F47-1D1D72E7FA39}">
      <dgm:prSet/>
      <dgm:spPr/>
      <dgm:t>
        <a:bodyPr/>
        <a:lstStyle/>
        <a:p>
          <a:endParaRPr lang="ru-RU" sz="900"/>
        </a:p>
      </dgm:t>
    </dgm:pt>
    <dgm:pt modelId="{78EB188B-D6CC-40C9-8A3D-D559750D85A3}" type="parTrans" cxnId="{263C0A19-3782-41BB-8F47-1D1D72E7FA39}">
      <dgm:prSet/>
      <dgm:spPr/>
      <dgm:t>
        <a:bodyPr/>
        <a:lstStyle/>
        <a:p>
          <a:endParaRPr lang="ru-RU" sz="900"/>
        </a:p>
      </dgm:t>
    </dgm:pt>
    <dgm:pt modelId="{822F2C76-69F1-4A83-8B0E-88002F8F6338}">
      <dgm:prSet custT="1"/>
      <dgm:spPr/>
      <dgm:t>
        <a:bodyPr/>
        <a:lstStyle/>
        <a:p>
          <a:r>
            <a:rPr lang="ru-RU" sz="900" b="1" dirty="0" smtClean="0"/>
            <a:t>Создание и тестирование названия марки</a:t>
          </a:r>
          <a:endParaRPr lang="ru-RU" sz="900" b="1" dirty="0"/>
        </a:p>
      </dgm:t>
    </dgm:pt>
    <dgm:pt modelId="{72D9E52F-3265-4759-A792-C27BCBCF80DD}" type="parTrans" cxnId="{B2FD4C0F-CD23-44BA-B9FB-F18D8E95E23B}">
      <dgm:prSet/>
      <dgm:spPr/>
      <dgm:t>
        <a:bodyPr/>
        <a:lstStyle/>
        <a:p>
          <a:endParaRPr lang="ru-RU" sz="900"/>
        </a:p>
      </dgm:t>
    </dgm:pt>
    <dgm:pt modelId="{44B938D6-ACC1-400A-B0A2-2AC351921F42}" type="sibTrans" cxnId="{B2FD4C0F-CD23-44BA-B9FB-F18D8E95E23B}">
      <dgm:prSet/>
      <dgm:spPr/>
      <dgm:t>
        <a:bodyPr/>
        <a:lstStyle/>
        <a:p>
          <a:endParaRPr lang="ru-RU" sz="900"/>
        </a:p>
      </dgm:t>
    </dgm:pt>
    <dgm:pt modelId="{A196E15F-2FD4-4755-A2D2-5ECC8424A461}">
      <dgm:prSet custT="1"/>
      <dgm:spPr/>
      <dgm:t>
        <a:bodyPr/>
        <a:lstStyle/>
        <a:p>
          <a:r>
            <a:rPr lang="ru-RU" sz="900" b="1" dirty="0" smtClean="0"/>
            <a:t>Тестирование рынка</a:t>
          </a:r>
          <a:endParaRPr lang="ru-RU" sz="900" b="1" dirty="0"/>
        </a:p>
      </dgm:t>
    </dgm:pt>
    <dgm:pt modelId="{2EA641E5-A038-435F-9767-ED1100755F65}" type="parTrans" cxnId="{983FB314-A284-40AA-97FA-4335C08C9ECD}">
      <dgm:prSet/>
      <dgm:spPr/>
      <dgm:t>
        <a:bodyPr/>
        <a:lstStyle/>
        <a:p>
          <a:endParaRPr lang="ru-RU" sz="900"/>
        </a:p>
      </dgm:t>
    </dgm:pt>
    <dgm:pt modelId="{EDA38AF5-31C5-4803-B14A-A45E69BACD6B}" type="sibTrans" cxnId="{983FB314-A284-40AA-97FA-4335C08C9ECD}">
      <dgm:prSet/>
      <dgm:spPr/>
      <dgm:t>
        <a:bodyPr/>
        <a:lstStyle/>
        <a:p>
          <a:endParaRPr lang="ru-RU" sz="900"/>
        </a:p>
      </dgm:t>
    </dgm:pt>
    <dgm:pt modelId="{7BE66C4C-1842-438F-9B2A-E58B89BFDB8E}">
      <dgm:prSet custT="1"/>
      <dgm:spPr/>
      <dgm:t>
        <a:bodyPr/>
        <a:lstStyle/>
        <a:p>
          <a:r>
            <a:rPr lang="ru-RU" sz="900" b="1" dirty="0" smtClean="0"/>
            <a:t>Проверка существующих продуктов</a:t>
          </a:r>
          <a:endParaRPr lang="ru-RU" sz="900" b="1" dirty="0"/>
        </a:p>
      </dgm:t>
    </dgm:pt>
    <dgm:pt modelId="{0EABC27E-CA61-4FF0-8E82-2A8324A15E65}" type="parTrans" cxnId="{DB1A2662-F40A-4ABE-A51E-8FCAE492D906}">
      <dgm:prSet/>
      <dgm:spPr/>
      <dgm:t>
        <a:bodyPr/>
        <a:lstStyle/>
        <a:p>
          <a:endParaRPr lang="ru-RU" sz="900"/>
        </a:p>
      </dgm:t>
    </dgm:pt>
    <dgm:pt modelId="{9358E1F0-CE63-4C3E-AEE7-9652DE7A86C5}" type="sibTrans" cxnId="{DB1A2662-F40A-4ABE-A51E-8FCAE492D906}">
      <dgm:prSet/>
      <dgm:spPr/>
      <dgm:t>
        <a:bodyPr/>
        <a:lstStyle/>
        <a:p>
          <a:endParaRPr lang="ru-RU" sz="900"/>
        </a:p>
      </dgm:t>
    </dgm:pt>
    <dgm:pt modelId="{AF048AD2-B72A-4BFC-80B1-AC7696CFC315}">
      <dgm:prSet custT="1"/>
      <dgm:spPr/>
      <dgm:t>
        <a:bodyPr/>
        <a:lstStyle/>
        <a:p>
          <a:r>
            <a:rPr lang="ru-RU" sz="900" b="1" dirty="0" smtClean="0"/>
            <a:t>Тестирование дизайна упаковки</a:t>
          </a:r>
          <a:endParaRPr lang="ru-RU" sz="900" b="1" dirty="0"/>
        </a:p>
      </dgm:t>
    </dgm:pt>
    <dgm:pt modelId="{4B81BA47-559E-4FB6-B289-DA4AF5DF7424}" type="parTrans" cxnId="{09D1015F-8E3A-42C9-8D6E-12B1BEB4E8C1}">
      <dgm:prSet/>
      <dgm:spPr/>
      <dgm:t>
        <a:bodyPr/>
        <a:lstStyle/>
        <a:p>
          <a:endParaRPr lang="ru-RU" sz="900"/>
        </a:p>
      </dgm:t>
    </dgm:pt>
    <dgm:pt modelId="{7763ED5A-17F0-4AA7-8A44-985793D57CA4}" type="sibTrans" cxnId="{09D1015F-8E3A-42C9-8D6E-12B1BEB4E8C1}">
      <dgm:prSet/>
      <dgm:spPr/>
      <dgm:t>
        <a:bodyPr/>
        <a:lstStyle/>
        <a:p>
          <a:endParaRPr lang="ru-RU" sz="900"/>
        </a:p>
      </dgm:t>
    </dgm:pt>
    <dgm:pt modelId="{D1079439-9790-44BE-9A7C-05B141F1E5E8}">
      <dgm:prSet custT="1"/>
      <dgm:spPr/>
      <dgm:t>
        <a:bodyPr/>
        <a:lstStyle/>
        <a:p>
          <a:r>
            <a:rPr lang="ru-RU" sz="900" b="1" dirty="0" smtClean="0"/>
            <a:t>Изучение продуктов конкурентов</a:t>
          </a:r>
          <a:endParaRPr lang="ru-RU" sz="900" b="1" dirty="0"/>
        </a:p>
      </dgm:t>
    </dgm:pt>
    <dgm:pt modelId="{C7F8C78C-DA7D-40E1-B850-9ED8F5E13B10}" type="parTrans" cxnId="{D76F1599-6365-4C8F-8B69-2063CEA28069}">
      <dgm:prSet/>
      <dgm:spPr/>
      <dgm:t>
        <a:bodyPr/>
        <a:lstStyle/>
        <a:p>
          <a:endParaRPr lang="ru-RU" sz="900"/>
        </a:p>
      </dgm:t>
    </dgm:pt>
    <dgm:pt modelId="{4D45ED43-68A3-44D5-8301-338BA0B92A93}" type="sibTrans" cxnId="{D76F1599-6365-4C8F-8B69-2063CEA28069}">
      <dgm:prSet/>
      <dgm:spPr/>
      <dgm:t>
        <a:bodyPr/>
        <a:lstStyle/>
        <a:p>
          <a:endParaRPr lang="ru-RU" sz="900"/>
        </a:p>
      </dgm:t>
    </dgm:pt>
    <dgm:pt modelId="{17B8979B-2B5A-44C6-806F-FC80570A4058}">
      <dgm:prSet phldrT="[Текст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ru-RU" sz="900" b="1" dirty="0" smtClean="0">
              <a:solidFill>
                <a:schemeClr val="tx1"/>
              </a:solidFill>
            </a:rPr>
            <a:t>Распределение:</a:t>
          </a:r>
          <a:endParaRPr lang="ru-RU" sz="900" dirty="0">
            <a:solidFill>
              <a:schemeClr val="tx1"/>
            </a:solidFill>
          </a:endParaRPr>
        </a:p>
      </dgm:t>
    </dgm:pt>
    <dgm:pt modelId="{0A506A37-83EE-4F0D-B3CF-52FFB61EC379}" type="parTrans" cxnId="{36EC2DB0-607C-4E98-B0D6-02F3810614C5}">
      <dgm:prSet/>
      <dgm:spPr/>
      <dgm:t>
        <a:bodyPr/>
        <a:lstStyle/>
        <a:p>
          <a:endParaRPr lang="ru-RU" sz="900"/>
        </a:p>
      </dgm:t>
    </dgm:pt>
    <dgm:pt modelId="{15EE40E3-983C-48B8-8CD6-D9144FCCC953}" type="sibTrans" cxnId="{36EC2DB0-607C-4E98-B0D6-02F3810614C5}">
      <dgm:prSet/>
      <dgm:spPr/>
      <dgm:t>
        <a:bodyPr/>
        <a:lstStyle/>
        <a:p>
          <a:endParaRPr lang="ru-RU" sz="900"/>
        </a:p>
      </dgm:t>
    </dgm:pt>
    <dgm:pt modelId="{2D1A3DF9-CA9B-40B3-8657-AADEFEDECE84}">
      <dgm:prSet custT="1"/>
      <dgm:spPr/>
      <dgm:t>
        <a:bodyPr/>
        <a:lstStyle/>
        <a:p>
          <a:r>
            <a:rPr lang="ru-RU" sz="900" b="1" dirty="0" smtClean="0"/>
            <a:t>Изучение расположения предприятия/склада</a:t>
          </a:r>
          <a:endParaRPr lang="ru-RU" sz="900" b="1" dirty="0"/>
        </a:p>
      </dgm:t>
    </dgm:pt>
    <dgm:pt modelId="{6EA879F8-27F6-4D66-87D2-9C28DA282125}" type="parTrans" cxnId="{2FF44EA3-DFE0-40B9-86B6-76A761195EC3}">
      <dgm:prSet/>
      <dgm:spPr/>
      <dgm:t>
        <a:bodyPr/>
        <a:lstStyle/>
        <a:p>
          <a:endParaRPr lang="ru-RU" sz="900"/>
        </a:p>
      </dgm:t>
    </dgm:pt>
    <dgm:pt modelId="{2237F99D-80BA-41D0-A7E1-A863CFADE2D8}" type="sibTrans" cxnId="{2FF44EA3-DFE0-40B9-86B6-76A761195EC3}">
      <dgm:prSet/>
      <dgm:spPr/>
      <dgm:t>
        <a:bodyPr/>
        <a:lstStyle/>
        <a:p>
          <a:endParaRPr lang="ru-RU" sz="900"/>
        </a:p>
      </dgm:t>
    </dgm:pt>
    <dgm:pt modelId="{1237B572-5D00-4589-B429-3292C578E4EF}">
      <dgm:prSet custT="1"/>
      <dgm:spPr/>
      <dgm:t>
        <a:bodyPr/>
        <a:lstStyle/>
        <a:p>
          <a:r>
            <a:rPr lang="ru-RU" sz="900" b="1" dirty="0" smtClean="0"/>
            <a:t>Анализ работы каналов распределения</a:t>
          </a:r>
          <a:endParaRPr lang="ru-RU" sz="900" b="1" dirty="0"/>
        </a:p>
      </dgm:t>
    </dgm:pt>
    <dgm:pt modelId="{D097A824-CC8A-4126-9B4F-816F8DA25BAE}" type="parTrans" cxnId="{2F8D3113-FAB2-4B34-A027-E6195CB272F8}">
      <dgm:prSet/>
      <dgm:spPr/>
      <dgm:t>
        <a:bodyPr/>
        <a:lstStyle/>
        <a:p>
          <a:endParaRPr lang="ru-RU" sz="900"/>
        </a:p>
      </dgm:t>
    </dgm:pt>
    <dgm:pt modelId="{A6BB7479-57E5-45D4-952F-448A693694B7}" type="sibTrans" cxnId="{2F8D3113-FAB2-4B34-A027-E6195CB272F8}">
      <dgm:prSet/>
      <dgm:spPr/>
      <dgm:t>
        <a:bodyPr/>
        <a:lstStyle/>
        <a:p>
          <a:endParaRPr lang="ru-RU" sz="900"/>
        </a:p>
      </dgm:t>
    </dgm:pt>
    <dgm:pt modelId="{AE7359B8-892B-4A0A-9548-DCD830D0CCBE}">
      <dgm:prSet custT="1"/>
      <dgm:spPr/>
      <dgm:t>
        <a:bodyPr/>
        <a:lstStyle/>
        <a:p>
          <a:r>
            <a:rPr lang="ru-RU" sz="900" b="1" dirty="0" smtClean="0"/>
            <a:t>Изучение степени охвата различных каналов</a:t>
          </a:r>
          <a:endParaRPr lang="ru-RU" sz="900" b="1" dirty="0"/>
        </a:p>
      </dgm:t>
    </dgm:pt>
    <dgm:pt modelId="{8D8A8130-9E39-4F7D-8CB2-FEDEABD3ACA6}" type="parTrans" cxnId="{33BA5E76-F2C9-4473-BBFC-E9FE8D5DC641}">
      <dgm:prSet/>
      <dgm:spPr/>
      <dgm:t>
        <a:bodyPr/>
        <a:lstStyle/>
        <a:p>
          <a:endParaRPr lang="ru-RU" sz="900"/>
        </a:p>
      </dgm:t>
    </dgm:pt>
    <dgm:pt modelId="{C8FCFC8F-707A-4849-9F39-98EAD307B141}" type="sibTrans" cxnId="{33BA5E76-F2C9-4473-BBFC-E9FE8D5DC641}">
      <dgm:prSet/>
      <dgm:spPr/>
      <dgm:t>
        <a:bodyPr/>
        <a:lstStyle/>
        <a:p>
          <a:endParaRPr lang="ru-RU" sz="900"/>
        </a:p>
      </dgm:t>
    </dgm:pt>
    <dgm:pt modelId="{8231F202-BFA3-49AD-AC5D-3A315EDBA23B}">
      <dgm:prSet custT="1"/>
      <dgm:spPr/>
      <dgm:t>
        <a:bodyPr/>
        <a:lstStyle/>
        <a:p>
          <a:r>
            <a:rPr lang="ru-RU" sz="900" b="1" dirty="0" smtClean="0"/>
            <a:t>Изучение возможностей экспорта</a:t>
          </a:r>
          <a:endParaRPr lang="ru-RU" sz="900" b="1" dirty="0"/>
        </a:p>
      </dgm:t>
    </dgm:pt>
    <dgm:pt modelId="{881C321B-AEB3-403E-85D7-E6DBC5821FFA}" type="parTrans" cxnId="{9EF82994-F15A-4875-BD16-5524B0620174}">
      <dgm:prSet/>
      <dgm:spPr/>
      <dgm:t>
        <a:bodyPr/>
        <a:lstStyle/>
        <a:p>
          <a:endParaRPr lang="ru-RU" sz="900"/>
        </a:p>
      </dgm:t>
    </dgm:pt>
    <dgm:pt modelId="{88F3895E-0032-400E-90E7-1B2ABB23137F}" type="sibTrans" cxnId="{9EF82994-F15A-4875-BD16-5524B0620174}">
      <dgm:prSet/>
      <dgm:spPr/>
      <dgm:t>
        <a:bodyPr/>
        <a:lstStyle/>
        <a:p>
          <a:endParaRPr lang="ru-RU" sz="900"/>
        </a:p>
      </dgm:t>
    </dgm:pt>
    <dgm:pt modelId="{16AD6739-5B8B-445B-802B-745B24E2A4C1}">
      <dgm:prSet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ru-RU" sz="900" b="1" dirty="0" smtClean="0">
              <a:solidFill>
                <a:schemeClr val="tx1"/>
              </a:solidFill>
            </a:rPr>
            <a:t>Продвижение:</a:t>
          </a:r>
          <a:endParaRPr lang="ru-RU" sz="900" b="1" dirty="0">
            <a:solidFill>
              <a:schemeClr val="tx1"/>
            </a:solidFill>
          </a:endParaRPr>
        </a:p>
      </dgm:t>
    </dgm:pt>
    <dgm:pt modelId="{7C53212B-6296-427F-9F20-11CB4F5A45E7}" type="parTrans" cxnId="{8A92E022-FBD9-4CFE-88F2-18D6A7C84C38}">
      <dgm:prSet/>
      <dgm:spPr/>
      <dgm:t>
        <a:bodyPr/>
        <a:lstStyle/>
        <a:p>
          <a:endParaRPr lang="ru-RU" sz="900"/>
        </a:p>
      </dgm:t>
    </dgm:pt>
    <dgm:pt modelId="{1C20E0D9-A0F6-452E-A4BF-3DDAE94FF90E}" type="sibTrans" cxnId="{8A92E022-FBD9-4CFE-88F2-18D6A7C84C38}">
      <dgm:prSet/>
      <dgm:spPr/>
      <dgm:t>
        <a:bodyPr/>
        <a:lstStyle/>
        <a:p>
          <a:endParaRPr lang="ru-RU" sz="900"/>
        </a:p>
      </dgm:t>
    </dgm:pt>
    <dgm:pt modelId="{C2B39894-6D65-42C5-B41B-CA5C4725F2FE}">
      <dgm:prSet custT="1"/>
      <dgm:spPr/>
      <dgm:t>
        <a:bodyPr/>
        <a:lstStyle/>
        <a:p>
          <a:r>
            <a:rPr lang="ru-RU" sz="900" b="1" dirty="0" smtClean="0"/>
            <a:t>Исследования в области мотивации покупателей</a:t>
          </a:r>
          <a:endParaRPr lang="ru-RU" sz="900" b="1" dirty="0"/>
        </a:p>
      </dgm:t>
    </dgm:pt>
    <dgm:pt modelId="{A2666E4B-2517-4DA9-A37E-0B7910EFC8E7}" type="parTrans" cxnId="{A7A50691-8659-4848-B6E6-A84D58A65398}">
      <dgm:prSet/>
      <dgm:spPr/>
      <dgm:t>
        <a:bodyPr/>
        <a:lstStyle/>
        <a:p>
          <a:endParaRPr lang="ru-RU" sz="900"/>
        </a:p>
      </dgm:t>
    </dgm:pt>
    <dgm:pt modelId="{BC045607-FAB8-4589-8ED1-5344B8D1F66F}" type="sibTrans" cxnId="{A7A50691-8659-4848-B6E6-A84D58A65398}">
      <dgm:prSet/>
      <dgm:spPr/>
      <dgm:t>
        <a:bodyPr/>
        <a:lstStyle/>
        <a:p>
          <a:endParaRPr lang="ru-RU" sz="900"/>
        </a:p>
      </dgm:t>
    </dgm:pt>
    <dgm:pt modelId="{37786E3C-342F-494B-BA4F-7A25104B1B17}">
      <dgm:prSet custT="1"/>
      <dgm:spPr/>
      <dgm:t>
        <a:bodyPr/>
        <a:lstStyle/>
        <a:p>
          <a:r>
            <a:rPr lang="ru-RU" sz="900" b="1" dirty="0" smtClean="0"/>
            <a:t>Исследования в области средств массовой информации</a:t>
          </a:r>
          <a:endParaRPr lang="ru-RU" sz="900" b="1" dirty="0"/>
        </a:p>
      </dgm:t>
    </dgm:pt>
    <dgm:pt modelId="{C864FF43-EA35-499A-B78D-DBC6703C37F2}" type="parTrans" cxnId="{A41D93C4-9F98-4627-8BB2-80D17C7798E2}">
      <dgm:prSet/>
      <dgm:spPr/>
      <dgm:t>
        <a:bodyPr/>
        <a:lstStyle/>
        <a:p>
          <a:endParaRPr lang="ru-RU" sz="900"/>
        </a:p>
      </dgm:t>
    </dgm:pt>
    <dgm:pt modelId="{E4F79CE6-5A96-4BEB-B713-0692447578C9}" type="sibTrans" cxnId="{A41D93C4-9F98-4627-8BB2-80D17C7798E2}">
      <dgm:prSet/>
      <dgm:spPr/>
      <dgm:t>
        <a:bodyPr/>
        <a:lstStyle/>
        <a:p>
          <a:endParaRPr lang="ru-RU" sz="900"/>
        </a:p>
      </dgm:t>
    </dgm:pt>
    <dgm:pt modelId="{798ED960-4CAD-45E0-A197-0402C03A6694}">
      <dgm:prSet custT="1"/>
      <dgm:spPr/>
      <dgm:t>
        <a:bodyPr/>
        <a:lstStyle/>
        <a:p>
          <a:r>
            <a:rPr lang="ru-RU" sz="900" b="1" dirty="0" smtClean="0"/>
            <a:t>Тестирование текстов рекламных сообщений</a:t>
          </a:r>
          <a:endParaRPr lang="ru-RU" sz="900" b="1" dirty="0"/>
        </a:p>
      </dgm:t>
    </dgm:pt>
    <dgm:pt modelId="{138D904B-F1D2-4AC0-A7E3-CF5FB0D82754}" type="parTrans" cxnId="{14A3D94E-E44C-4D93-B436-5FFC01817FB1}">
      <dgm:prSet/>
      <dgm:spPr/>
      <dgm:t>
        <a:bodyPr/>
        <a:lstStyle/>
        <a:p>
          <a:endParaRPr lang="ru-RU" sz="900"/>
        </a:p>
      </dgm:t>
    </dgm:pt>
    <dgm:pt modelId="{A546FD17-835D-404D-8CD4-F8BA1F0D45C4}" type="sibTrans" cxnId="{14A3D94E-E44C-4D93-B436-5FFC01817FB1}">
      <dgm:prSet/>
      <dgm:spPr/>
      <dgm:t>
        <a:bodyPr/>
        <a:lstStyle/>
        <a:p>
          <a:endParaRPr lang="ru-RU" sz="900"/>
        </a:p>
      </dgm:t>
    </dgm:pt>
    <dgm:pt modelId="{89F36445-8126-490F-80E9-6BD989AE8002}">
      <dgm:prSet custT="1"/>
      <dgm:spPr/>
      <dgm:t>
        <a:bodyPr/>
        <a:lstStyle/>
        <a:p>
          <a:r>
            <a:rPr lang="ru-RU" sz="900" b="1" dirty="0" smtClean="0"/>
            <a:t>Анализ эффективности рекламы</a:t>
          </a:r>
          <a:endParaRPr lang="ru-RU" sz="900" b="1" dirty="0"/>
        </a:p>
      </dgm:t>
    </dgm:pt>
    <dgm:pt modelId="{EF99B54D-A7F4-41E0-82F4-06AC47A3A4C7}" type="parTrans" cxnId="{F55F67F7-C26A-4294-9AD5-94007EEE7FD8}">
      <dgm:prSet/>
      <dgm:spPr/>
      <dgm:t>
        <a:bodyPr/>
        <a:lstStyle/>
        <a:p>
          <a:endParaRPr lang="ru-RU" sz="900"/>
        </a:p>
      </dgm:t>
    </dgm:pt>
    <dgm:pt modelId="{44459DB6-0E50-42FD-BD94-57F91D5AC1AC}" type="sibTrans" cxnId="{F55F67F7-C26A-4294-9AD5-94007EEE7FD8}">
      <dgm:prSet/>
      <dgm:spPr/>
      <dgm:t>
        <a:bodyPr/>
        <a:lstStyle/>
        <a:p>
          <a:endParaRPr lang="ru-RU" sz="900"/>
        </a:p>
      </dgm:t>
    </dgm:pt>
    <dgm:pt modelId="{EACE6594-E063-4CB0-8A52-E6C80C30A0F7}">
      <dgm:prSet custT="1"/>
      <dgm:spPr/>
      <dgm:t>
        <a:bodyPr/>
        <a:lstStyle/>
        <a:p>
          <a:r>
            <a:rPr lang="ru-RU" sz="900" b="1" dirty="0" smtClean="0"/>
            <a:t>Исследования в области внутренней политики работы с персоналом (моральное состояние, информированность)</a:t>
          </a:r>
          <a:endParaRPr lang="ru-RU" sz="900" b="1" dirty="0"/>
        </a:p>
      </dgm:t>
    </dgm:pt>
    <dgm:pt modelId="{B4F25F9B-C221-4417-B5F8-A614D8A2C18B}" type="sibTrans" cxnId="{7142ED2D-A7CE-47D5-A156-C4CC02426039}">
      <dgm:prSet/>
      <dgm:spPr/>
      <dgm:t>
        <a:bodyPr/>
        <a:lstStyle/>
        <a:p>
          <a:endParaRPr lang="ru-RU" sz="900"/>
        </a:p>
      </dgm:t>
    </dgm:pt>
    <dgm:pt modelId="{1D50FC36-250A-4722-BC76-B4B6D038A993}" type="parTrans" cxnId="{7142ED2D-A7CE-47D5-A156-C4CC02426039}">
      <dgm:prSet/>
      <dgm:spPr/>
      <dgm:t>
        <a:bodyPr/>
        <a:lstStyle/>
        <a:p>
          <a:endParaRPr lang="ru-RU" sz="900"/>
        </a:p>
      </dgm:t>
    </dgm:pt>
    <dgm:pt modelId="{BA368CC9-BD04-459D-A199-7DD269B07642}">
      <dgm:prSet custT="1"/>
      <dgm:spPr/>
      <dgm:t>
        <a:bodyPr/>
        <a:lstStyle/>
        <a:p>
          <a:r>
            <a:rPr lang="ru-RU" sz="900" b="1" dirty="0" smtClean="0"/>
            <a:t>Анализ доли рынка</a:t>
          </a:r>
          <a:endParaRPr lang="ru-RU" sz="900" b="1" dirty="0"/>
        </a:p>
      </dgm:t>
    </dgm:pt>
    <dgm:pt modelId="{036098AD-FD98-46A4-972B-9E26377C1B6B}" type="sibTrans" cxnId="{9B241604-94F9-4015-ABCF-CAF7AD31C4A5}">
      <dgm:prSet/>
      <dgm:spPr/>
      <dgm:t>
        <a:bodyPr/>
        <a:lstStyle/>
        <a:p>
          <a:endParaRPr lang="ru-RU" sz="900"/>
        </a:p>
      </dgm:t>
    </dgm:pt>
    <dgm:pt modelId="{5DA82D2D-7555-422C-B37B-CE7B5EE2F981}" type="parTrans" cxnId="{9B241604-94F9-4015-ABCF-CAF7AD31C4A5}">
      <dgm:prSet/>
      <dgm:spPr/>
      <dgm:t>
        <a:bodyPr/>
        <a:lstStyle/>
        <a:p>
          <a:endParaRPr lang="ru-RU" sz="900"/>
        </a:p>
      </dgm:t>
    </dgm:pt>
    <dgm:pt modelId="{D97120D5-DEFB-4E14-90AC-FFCEAE4EF65C}">
      <dgm:prSet custT="1"/>
      <dgm:spPr/>
      <dgm:t>
        <a:bodyPr/>
        <a:lstStyle/>
        <a:p>
          <a:r>
            <a:rPr lang="ru-RU" sz="900" b="1" dirty="0" smtClean="0"/>
            <a:t>Изучение возможностей приобретения/диверсификации</a:t>
          </a:r>
          <a:endParaRPr lang="ru-RU" sz="900" b="1" dirty="0"/>
        </a:p>
      </dgm:t>
    </dgm:pt>
    <dgm:pt modelId="{3B9712C2-C5B4-4A1E-AA49-6095A8B03AF9}" type="sibTrans" cxnId="{1238D84F-5CA4-4051-949D-BAA5F3352FF9}">
      <dgm:prSet/>
      <dgm:spPr/>
      <dgm:t>
        <a:bodyPr/>
        <a:lstStyle/>
        <a:p>
          <a:endParaRPr lang="ru-RU" sz="900"/>
        </a:p>
      </dgm:t>
    </dgm:pt>
    <dgm:pt modelId="{C6087600-647B-4470-BC05-689A6B191CA3}" type="parTrans" cxnId="{1238D84F-5CA4-4051-949D-BAA5F3352FF9}">
      <dgm:prSet/>
      <dgm:spPr/>
      <dgm:t>
        <a:bodyPr/>
        <a:lstStyle/>
        <a:p>
          <a:endParaRPr lang="ru-RU" sz="900"/>
        </a:p>
      </dgm:t>
    </dgm:pt>
    <dgm:pt modelId="{22CBCF20-9063-41AC-8FD7-9A3F97630D4F}" type="pres">
      <dgm:prSet presAssocID="{889BC0A5-B0A1-4FD5-B56E-8EFA7B16CBBB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0ADE78D-50CD-44CC-AF36-E76A0C80ECF4}" type="pres">
      <dgm:prSet presAssocID="{F240E972-3806-4FAB-9309-1F1AD9C73D45}" presName="parentLin" presStyleCnt="0"/>
      <dgm:spPr/>
    </dgm:pt>
    <dgm:pt modelId="{81F0E72B-3FB4-45EA-9E70-7662DC3ACE2D}" type="pres">
      <dgm:prSet presAssocID="{F240E972-3806-4FAB-9309-1F1AD9C73D45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B719A37F-B0D5-4E36-BF90-1FEC4E64A4C2}" type="pres">
      <dgm:prSet presAssocID="{F240E972-3806-4FAB-9309-1F1AD9C73D45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11FE6A6-9CA2-4931-841B-052ACA2C2984}" type="pres">
      <dgm:prSet presAssocID="{F240E972-3806-4FAB-9309-1F1AD9C73D45}" presName="negativeSpace" presStyleCnt="0"/>
      <dgm:spPr/>
    </dgm:pt>
    <dgm:pt modelId="{D2B3D245-4088-4C34-8453-290EBD8AD58F}" type="pres">
      <dgm:prSet presAssocID="{F240E972-3806-4FAB-9309-1F1AD9C73D45}" presName="childText" presStyleLbl="conFgAcc1" presStyleIdx="0" presStyleCnt="5" custScaleY="9498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F9F743E-DB73-420B-95E6-A6FF567BB943}" type="pres">
      <dgm:prSet presAssocID="{3D559FB4-D13F-4B5F-A9AA-7CA473212D7F}" presName="spaceBetweenRectangles" presStyleCnt="0"/>
      <dgm:spPr/>
    </dgm:pt>
    <dgm:pt modelId="{C9E8BC6F-9DA6-479F-80D3-25F33B9ED200}" type="pres">
      <dgm:prSet presAssocID="{ED552D78-0A81-4BAF-BD3D-19F988D71DE4}" presName="parentLin" presStyleCnt="0"/>
      <dgm:spPr/>
    </dgm:pt>
    <dgm:pt modelId="{FE0D68D1-7E01-4B5F-AA28-834D14DF22F4}" type="pres">
      <dgm:prSet presAssocID="{ED552D78-0A81-4BAF-BD3D-19F988D71DE4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1EDB322B-5404-4E83-829E-3633B502B515}" type="pres">
      <dgm:prSet presAssocID="{ED552D78-0A81-4BAF-BD3D-19F988D71DE4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9D4A2B8-A8CD-4572-9A2A-CBCC3D8B9DBB}" type="pres">
      <dgm:prSet presAssocID="{ED552D78-0A81-4BAF-BD3D-19F988D71DE4}" presName="negativeSpace" presStyleCnt="0"/>
      <dgm:spPr/>
    </dgm:pt>
    <dgm:pt modelId="{3D1CD6EE-965C-4850-BA7D-A158ED30553D}" type="pres">
      <dgm:prSet presAssocID="{ED552D78-0A81-4BAF-BD3D-19F988D71DE4}" presName="childText" presStyleLbl="conFgAcc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87D70D3-D26F-4B59-90BD-3F8F3E569C94}" type="pres">
      <dgm:prSet presAssocID="{C7A4D75B-6386-4DE6-BD65-A4D18C6996BC}" presName="spaceBetweenRectangles" presStyleCnt="0"/>
      <dgm:spPr/>
    </dgm:pt>
    <dgm:pt modelId="{FA7227CB-C8BF-4D09-A235-12D0E3A62C37}" type="pres">
      <dgm:prSet presAssocID="{5F72D173-2DED-4DD4-8618-9061D2A15F4E}" presName="parentLin" presStyleCnt="0"/>
      <dgm:spPr/>
    </dgm:pt>
    <dgm:pt modelId="{3BDE252D-2D14-45A2-B391-017861776111}" type="pres">
      <dgm:prSet presAssocID="{5F72D173-2DED-4DD4-8618-9061D2A15F4E}" presName="parentLeftMargin" presStyleLbl="node1" presStyleIdx="1" presStyleCnt="5"/>
      <dgm:spPr/>
      <dgm:t>
        <a:bodyPr/>
        <a:lstStyle/>
        <a:p>
          <a:endParaRPr lang="ru-RU"/>
        </a:p>
      </dgm:t>
    </dgm:pt>
    <dgm:pt modelId="{D99DF2B4-542B-459B-8265-E06E1042F55D}" type="pres">
      <dgm:prSet presAssocID="{5F72D173-2DED-4DD4-8618-9061D2A15F4E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2702C45-52C0-4FA5-8DCB-2E2C412E71BA}" type="pres">
      <dgm:prSet presAssocID="{5F72D173-2DED-4DD4-8618-9061D2A15F4E}" presName="negativeSpace" presStyleCnt="0"/>
      <dgm:spPr/>
    </dgm:pt>
    <dgm:pt modelId="{3AD423D1-A40C-444A-86EA-8BB7CC66BF20}" type="pres">
      <dgm:prSet presAssocID="{5F72D173-2DED-4DD4-8618-9061D2A15F4E}" presName="childText" presStyleLbl="conFgAcc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389C0E0-1D75-4737-9DA3-C8C3F0526BD3}" type="pres">
      <dgm:prSet presAssocID="{04D96684-D785-41B4-AE9B-743B40315F6F}" presName="spaceBetweenRectangles" presStyleCnt="0"/>
      <dgm:spPr/>
    </dgm:pt>
    <dgm:pt modelId="{62412C04-D44C-4EF2-85C2-D805327FF860}" type="pres">
      <dgm:prSet presAssocID="{17B8979B-2B5A-44C6-806F-FC80570A4058}" presName="parentLin" presStyleCnt="0"/>
      <dgm:spPr/>
    </dgm:pt>
    <dgm:pt modelId="{AC5B42F3-E588-4548-A6C0-659BFBD3D5FA}" type="pres">
      <dgm:prSet presAssocID="{17B8979B-2B5A-44C6-806F-FC80570A4058}" presName="parentLeftMargin" presStyleLbl="node1" presStyleIdx="2" presStyleCnt="5"/>
      <dgm:spPr/>
      <dgm:t>
        <a:bodyPr/>
        <a:lstStyle/>
        <a:p>
          <a:endParaRPr lang="ru-RU"/>
        </a:p>
      </dgm:t>
    </dgm:pt>
    <dgm:pt modelId="{D2BF6AFE-0302-42BC-B027-FCCF511D427E}" type="pres">
      <dgm:prSet presAssocID="{17B8979B-2B5A-44C6-806F-FC80570A4058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CCFEF2F-9027-43C4-BA67-25A5FEBEE3E2}" type="pres">
      <dgm:prSet presAssocID="{17B8979B-2B5A-44C6-806F-FC80570A4058}" presName="negativeSpace" presStyleCnt="0"/>
      <dgm:spPr/>
    </dgm:pt>
    <dgm:pt modelId="{71B792B1-67F0-49F9-818E-93E56D49547F}" type="pres">
      <dgm:prSet presAssocID="{17B8979B-2B5A-44C6-806F-FC80570A4058}" presName="childText" presStyleLbl="conFgAcc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68F9BD5-ED1A-40B2-A002-14CCD632253B}" type="pres">
      <dgm:prSet presAssocID="{15EE40E3-983C-48B8-8CD6-D9144FCCC953}" presName="spaceBetweenRectangles" presStyleCnt="0"/>
      <dgm:spPr/>
    </dgm:pt>
    <dgm:pt modelId="{27E67712-C8E1-4B98-878E-96B2C1E93504}" type="pres">
      <dgm:prSet presAssocID="{16AD6739-5B8B-445B-802B-745B24E2A4C1}" presName="parentLin" presStyleCnt="0"/>
      <dgm:spPr/>
    </dgm:pt>
    <dgm:pt modelId="{685A2C55-817C-447E-BE4C-B6D5E4459EB9}" type="pres">
      <dgm:prSet presAssocID="{16AD6739-5B8B-445B-802B-745B24E2A4C1}" presName="parentLeftMargin" presStyleLbl="node1" presStyleIdx="3" presStyleCnt="5"/>
      <dgm:spPr/>
      <dgm:t>
        <a:bodyPr/>
        <a:lstStyle/>
        <a:p>
          <a:endParaRPr lang="ru-RU"/>
        </a:p>
      </dgm:t>
    </dgm:pt>
    <dgm:pt modelId="{E4E12FDD-E3DA-4E76-B00D-376AE060958B}" type="pres">
      <dgm:prSet presAssocID="{16AD6739-5B8B-445B-802B-745B24E2A4C1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907012A-1D62-44DE-95C1-8F7ABC4315D9}" type="pres">
      <dgm:prSet presAssocID="{16AD6739-5B8B-445B-802B-745B24E2A4C1}" presName="negativeSpace" presStyleCnt="0"/>
      <dgm:spPr/>
    </dgm:pt>
    <dgm:pt modelId="{57FCFEAB-BECA-408C-8D27-EED76B988987}" type="pres">
      <dgm:prSet presAssocID="{16AD6739-5B8B-445B-802B-745B24E2A4C1}" presName="childText" presStyleLbl="conFgAcc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2FD4C0F-CD23-44BA-B9FB-F18D8E95E23B}" srcId="{5F72D173-2DED-4DD4-8618-9061D2A15F4E}" destId="{822F2C76-69F1-4A83-8B0E-88002F8F6338}" srcOrd="1" destOrd="0" parTransId="{72D9E52F-3265-4759-A792-C27BCBCF80DD}" sibTransId="{44B938D6-ACC1-400A-B0A2-2AC351921F42}"/>
    <dgm:cxn modelId="{B982C6FE-CB49-4888-9610-C37339C6055F}" srcId="{ED552D78-0A81-4BAF-BD3D-19F988D71DE4}" destId="{3ED3A983-35E1-43DB-9EB1-074A7C54AA7F}" srcOrd="1" destOrd="0" parTransId="{741DB128-EC04-41F7-A330-6EB03A3A2B49}" sibTransId="{7CDBE96A-0E46-482D-8182-67EE54B90590}"/>
    <dgm:cxn modelId="{4E00300F-919C-4CBD-8B8B-E7D75B735D84}" type="presOf" srcId="{7BE66C4C-1842-438F-9B2A-E58B89BFDB8E}" destId="{3AD423D1-A40C-444A-86EA-8BB7CC66BF20}" srcOrd="0" destOrd="3" presId="urn:microsoft.com/office/officeart/2005/8/layout/list1"/>
    <dgm:cxn modelId="{9EF82994-F15A-4875-BD16-5524B0620174}" srcId="{17B8979B-2B5A-44C6-806F-FC80570A4058}" destId="{8231F202-BFA3-49AD-AC5D-3A315EDBA23B}" srcOrd="3" destOrd="0" parTransId="{881C321B-AEB3-403E-85D7-E6DBC5821FFA}" sibTransId="{88F3895E-0032-400E-90E7-1B2ABB23137F}"/>
    <dgm:cxn modelId="{66B5481D-D0DC-405C-86AB-48AD79AEF4E3}" type="presOf" srcId="{16AD6739-5B8B-445B-802B-745B24E2A4C1}" destId="{685A2C55-817C-447E-BE4C-B6D5E4459EB9}" srcOrd="0" destOrd="0" presId="urn:microsoft.com/office/officeart/2005/8/layout/list1"/>
    <dgm:cxn modelId="{2CF18073-B3F3-434E-9723-30D401608206}" type="presOf" srcId="{89F36445-8126-490F-80E9-6BD989AE8002}" destId="{57FCFEAB-BECA-408C-8D27-EED76B988987}" srcOrd="0" destOrd="3" presId="urn:microsoft.com/office/officeart/2005/8/layout/list1"/>
    <dgm:cxn modelId="{9B241604-94F9-4015-ABCF-CAF7AD31C4A5}" srcId="{F240E972-3806-4FAB-9309-1F1AD9C73D45}" destId="{BA368CC9-BD04-459D-A199-7DD269B07642}" srcOrd="2" destOrd="0" parTransId="{5DA82D2D-7555-422C-B37B-CE7B5EE2F981}" sibTransId="{036098AD-FD98-46A4-972B-9E26377C1B6B}"/>
    <dgm:cxn modelId="{96072AEE-E451-4AEB-8A3B-D586EAE3A9B3}" type="presOf" srcId="{EACE6594-E063-4CB0-8A52-E6C80C30A0F7}" destId="{D2B3D245-4088-4C34-8453-290EBD8AD58F}" srcOrd="0" destOrd="3" presId="urn:microsoft.com/office/officeart/2005/8/layout/list1"/>
    <dgm:cxn modelId="{94541894-7A02-4DC0-AE46-CC14C4146790}" type="presOf" srcId="{D97120D5-DEFB-4E14-90AC-FFCEAE4EF65C}" destId="{D2B3D245-4088-4C34-8453-290EBD8AD58F}" srcOrd="0" destOrd="1" presId="urn:microsoft.com/office/officeart/2005/8/layout/list1"/>
    <dgm:cxn modelId="{92978CDB-CE34-40CC-80F9-68AF828A65F5}" type="presOf" srcId="{ED552D78-0A81-4BAF-BD3D-19F988D71DE4}" destId="{1EDB322B-5404-4E83-829E-3633B502B515}" srcOrd="1" destOrd="0" presId="urn:microsoft.com/office/officeart/2005/8/layout/list1"/>
    <dgm:cxn modelId="{974795BB-42A2-4522-BDB2-7481753C6443}" srcId="{889BC0A5-B0A1-4FD5-B56E-8EFA7B16CBBB}" destId="{F240E972-3806-4FAB-9309-1F1AD9C73D45}" srcOrd="0" destOrd="0" parTransId="{6A47FF04-187F-4441-B3B4-E9D5B741DA90}" sibTransId="{3D559FB4-D13F-4B5F-A9AA-7CA473212D7F}"/>
    <dgm:cxn modelId="{0DA722A0-F920-4EDF-8CB2-F290C9C51435}" type="presOf" srcId="{A196E15F-2FD4-4755-A2D2-5ECC8424A461}" destId="{3AD423D1-A40C-444A-86EA-8BB7CC66BF20}" srcOrd="0" destOrd="2" presId="urn:microsoft.com/office/officeart/2005/8/layout/list1"/>
    <dgm:cxn modelId="{7142ED2D-A7CE-47D5-A156-C4CC02426039}" srcId="{F240E972-3806-4FAB-9309-1F1AD9C73D45}" destId="{EACE6594-E063-4CB0-8A52-E6C80C30A0F7}" srcOrd="3" destOrd="0" parTransId="{1D50FC36-250A-4722-BC76-B4B6D038A993}" sibTransId="{B4F25F9B-C221-4417-B5F8-A614D8A2C18B}"/>
    <dgm:cxn modelId="{D033FD41-D91D-407C-B74A-D61B7706D74E}" type="presOf" srcId="{16AD6739-5B8B-445B-802B-745B24E2A4C1}" destId="{E4E12FDD-E3DA-4E76-B00D-376AE060958B}" srcOrd="1" destOrd="0" presId="urn:microsoft.com/office/officeart/2005/8/layout/list1"/>
    <dgm:cxn modelId="{077AC6CE-AB8B-44E5-B9BF-90445081F4AF}" type="presOf" srcId="{AF048AD2-B72A-4BFC-80B1-AC7696CFC315}" destId="{3AD423D1-A40C-444A-86EA-8BB7CC66BF20}" srcOrd="0" destOrd="4" presId="urn:microsoft.com/office/officeart/2005/8/layout/list1"/>
    <dgm:cxn modelId="{FC624575-0C39-4155-973C-DBB18B37C81B}" type="presOf" srcId="{ED552D78-0A81-4BAF-BD3D-19F988D71DE4}" destId="{FE0D68D1-7E01-4B5F-AA28-834D14DF22F4}" srcOrd="0" destOrd="0" presId="urn:microsoft.com/office/officeart/2005/8/layout/list1"/>
    <dgm:cxn modelId="{46B14662-26D1-4FE7-A9AC-435F44CB30ED}" type="presOf" srcId="{F240E972-3806-4FAB-9309-1F1AD9C73D45}" destId="{81F0E72B-3FB4-45EA-9E70-7662DC3ACE2D}" srcOrd="0" destOrd="0" presId="urn:microsoft.com/office/officeart/2005/8/layout/list1"/>
    <dgm:cxn modelId="{AC3CC104-8E3C-46A4-BED3-B380AFA187F3}" type="presOf" srcId="{C2B39894-6D65-42C5-B41B-CA5C4725F2FE}" destId="{57FCFEAB-BECA-408C-8D27-EED76B988987}" srcOrd="0" destOrd="0" presId="urn:microsoft.com/office/officeart/2005/8/layout/list1"/>
    <dgm:cxn modelId="{A7A50691-8659-4848-B6E6-A84D58A65398}" srcId="{16AD6739-5B8B-445B-802B-745B24E2A4C1}" destId="{C2B39894-6D65-42C5-B41B-CA5C4725F2FE}" srcOrd="0" destOrd="0" parTransId="{A2666E4B-2517-4DA9-A37E-0B7910EFC8E7}" sibTransId="{BC045607-FAB8-4589-8ED1-5344B8D1F66F}"/>
    <dgm:cxn modelId="{DB1A2662-F40A-4ABE-A51E-8FCAE492D906}" srcId="{5F72D173-2DED-4DD4-8618-9061D2A15F4E}" destId="{7BE66C4C-1842-438F-9B2A-E58B89BFDB8E}" srcOrd="3" destOrd="0" parTransId="{0EABC27E-CA61-4FF0-8E82-2A8324A15E65}" sibTransId="{9358E1F0-CE63-4C3E-AEE7-9652DE7A86C5}"/>
    <dgm:cxn modelId="{0CEBC185-2A26-46D8-8397-1479D29D8FD4}" type="presOf" srcId="{75D7C7D4-8520-4757-A542-5C3FB00C9F4E}" destId="{3AD423D1-A40C-444A-86EA-8BB7CC66BF20}" srcOrd="0" destOrd="0" presId="urn:microsoft.com/office/officeart/2005/8/layout/list1"/>
    <dgm:cxn modelId="{13345F72-8772-4A10-88AD-D7922EB321E4}" type="presOf" srcId="{F240E972-3806-4FAB-9309-1F1AD9C73D45}" destId="{B719A37F-B0D5-4E36-BF90-1FEC4E64A4C2}" srcOrd="1" destOrd="0" presId="urn:microsoft.com/office/officeart/2005/8/layout/list1"/>
    <dgm:cxn modelId="{D6979FC4-F4AC-4842-8CDB-7CD8CBFDB9C4}" type="presOf" srcId="{17B8979B-2B5A-44C6-806F-FC80570A4058}" destId="{D2BF6AFE-0302-42BC-B027-FCCF511D427E}" srcOrd="1" destOrd="0" presId="urn:microsoft.com/office/officeart/2005/8/layout/list1"/>
    <dgm:cxn modelId="{2823EB3C-3897-4BE8-BA42-6C29ED94F1DC}" type="presOf" srcId="{5F72D173-2DED-4DD4-8618-9061D2A15F4E}" destId="{D99DF2B4-542B-459B-8265-E06E1042F55D}" srcOrd="1" destOrd="0" presId="urn:microsoft.com/office/officeart/2005/8/layout/list1"/>
    <dgm:cxn modelId="{DAD27A3E-2C4C-4228-AF66-0CFFF6BFD3BA}" srcId="{5F72D173-2DED-4DD4-8618-9061D2A15F4E}" destId="{75D7C7D4-8520-4757-A542-5C3FB00C9F4E}" srcOrd="0" destOrd="0" parTransId="{2562C938-ABB8-466B-ADAA-10599402F932}" sibTransId="{E96778AB-171D-4CCC-855A-CD210584AC44}"/>
    <dgm:cxn modelId="{36EC2DB0-607C-4E98-B0D6-02F3810614C5}" srcId="{889BC0A5-B0A1-4FD5-B56E-8EFA7B16CBBB}" destId="{17B8979B-2B5A-44C6-806F-FC80570A4058}" srcOrd="3" destOrd="0" parTransId="{0A506A37-83EE-4F0D-B3CF-52FFB61EC379}" sibTransId="{15EE40E3-983C-48B8-8CD6-D9144FCCC953}"/>
    <dgm:cxn modelId="{8A5BF6E9-417D-4255-87D1-AA20CE19B1A5}" type="presOf" srcId="{798ED960-4CAD-45E0-A197-0402C03A6694}" destId="{57FCFEAB-BECA-408C-8D27-EED76B988987}" srcOrd="0" destOrd="2" presId="urn:microsoft.com/office/officeart/2005/8/layout/list1"/>
    <dgm:cxn modelId="{58FB9885-2208-412B-9DB8-4062D7E83194}" type="presOf" srcId="{D1079439-9790-44BE-9A7C-05B141F1E5E8}" destId="{3AD423D1-A40C-444A-86EA-8BB7CC66BF20}" srcOrd="0" destOrd="5" presId="urn:microsoft.com/office/officeart/2005/8/layout/list1"/>
    <dgm:cxn modelId="{99E1CF18-32ED-4E88-AE90-B7BAF4462A5A}" srcId="{ED552D78-0A81-4BAF-BD3D-19F988D71DE4}" destId="{B2A4F206-58C7-4DFA-AA87-83C3AD1F7B04}" srcOrd="3" destOrd="0" parTransId="{EB9220C3-C81A-44C0-97CE-98E6548A9740}" sibTransId="{CB2B15E0-7CDE-4512-9458-907749719034}"/>
    <dgm:cxn modelId="{8EC2ACC2-3AFB-401C-968C-736DD8314DA4}" srcId="{ED552D78-0A81-4BAF-BD3D-19F988D71DE4}" destId="{CB319DF6-B5AF-46A1-847B-9A59EE3FB6CC}" srcOrd="0" destOrd="0" parTransId="{97B66A58-B42A-4571-AE71-13C3B668B2FC}" sibTransId="{D073DEDC-3303-4AFE-A150-5D300725B791}"/>
    <dgm:cxn modelId="{A9BC45B8-F605-4A8E-B6F7-11C49F0E8470}" type="presOf" srcId="{BE12FA7F-819E-4CA2-AF11-C50FF58DF582}" destId="{D2B3D245-4088-4C34-8453-290EBD8AD58F}" srcOrd="0" destOrd="0" presId="urn:microsoft.com/office/officeart/2005/8/layout/list1"/>
    <dgm:cxn modelId="{2FF44EA3-DFE0-40B9-86B6-76A761195EC3}" srcId="{17B8979B-2B5A-44C6-806F-FC80570A4058}" destId="{2D1A3DF9-CA9B-40B3-8657-AADEFEDECE84}" srcOrd="0" destOrd="0" parTransId="{6EA879F8-27F6-4D66-87D2-9C28DA282125}" sibTransId="{2237F99D-80BA-41D0-A7E1-A863CFADE2D8}"/>
    <dgm:cxn modelId="{6C0CB950-2CE7-4A53-A711-106330DFBC6E}" type="presOf" srcId="{1237B572-5D00-4589-B429-3292C578E4EF}" destId="{71B792B1-67F0-49F9-818E-93E56D49547F}" srcOrd="0" destOrd="1" presId="urn:microsoft.com/office/officeart/2005/8/layout/list1"/>
    <dgm:cxn modelId="{4C3DEA24-F64F-404F-9E80-8D58298C0ECF}" type="presOf" srcId="{3ED3A983-35E1-43DB-9EB1-074A7C54AA7F}" destId="{3D1CD6EE-965C-4850-BA7D-A158ED30553D}" srcOrd="0" destOrd="1" presId="urn:microsoft.com/office/officeart/2005/8/layout/list1"/>
    <dgm:cxn modelId="{A41D93C4-9F98-4627-8BB2-80D17C7798E2}" srcId="{16AD6739-5B8B-445B-802B-745B24E2A4C1}" destId="{37786E3C-342F-494B-BA4F-7A25104B1B17}" srcOrd="1" destOrd="0" parTransId="{C864FF43-EA35-499A-B78D-DBC6703C37F2}" sibTransId="{E4F79CE6-5A96-4BEB-B713-0692447578C9}"/>
    <dgm:cxn modelId="{707C16A1-D4E5-41E0-9C03-DB1404A46193}" type="presOf" srcId="{5F72D173-2DED-4DD4-8618-9061D2A15F4E}" destId="{3BDE252D-2D14-45A2-B391-017861776111}" srcOrd="0" destOrd="0" presId="urn:microsoft.com/office/officeart/2005/8/layout/list1"/>
    <dgm:cxn modelId="{282A7CE0-9357-464B-B680-EE989278CCE8}" type="presOf" srcId="{17B8979B-2B5A-44C6-806F-FC80570A4058}" destId="{AC5B42F3-E588-4548-A6C0-659BFBD3D5FA}" srcOrd="0" destOrd="0" presId="urn:microsoft.com/office/officeart/2005/8/layout/list1"/>
    <dgm:cxn modelId="{3F608E6A-12FB-4396-BE10-2ECC72910208}" srcId="{889BC0A5-B0A1-4FD5-B56E-8EFA7B16CBBB}" destId="{ED552D78-0A81-4BAF-BD3D-19F988D71DE4}" srcOrd="1" destOrd="0" parTransId="{229BF6B9-7EE1-4693-9E48-E3A59C5115E5}" sibTransId="{C7A4D75B-6386-4DE6-BD65-A4D18C6996BC}"/>
    <dgm:cxn modelId="{D76F1599-6365-4C8F-8B69-2063CEA28069}" srcId="{5F72D173-2DED-4DD4-8618-9061D2A15F4E}" destId="{D1079439-9790-44BE-9A7C-05B141F1E5E8}" srcOrd="5" destOrd="0" parTransId="{C7F8C78C-DA7D-40E1-B850-9ED8F5E13B10}" sibTransId="{4D45ED43-68A3-44D5-8301-338BA0B92A93}"/>
    <dgm:cxn modelId="{F55F67F7-C26A-4294-9AD5-94007EEE7FD8}" srcId="{16AD6739-5B8B-445B-802B-745B24E2A4C1}" destId="{89F36445-8126-490F-80E9-6BD989AE8002}" srcOrd="3" destOrd="0" parTransId="{EF99B54D-A7F4-41E0-82F4-06AC47A3A4C7}" sibTransId="{44459DB6-0E50-42FD-BD94-57F91D5AC1AC}"/>
    <dgm:cxn modelId="{85BDF89B-8FBE-4156-B933-A2E7F61D71F8}" type="presOf" srcId="{B2A4F206-58C7-4DFA-AA87-83C3AD1F7B04}" destId="{3D1CD6EE-965C-4850-BA7D-A158ED30553D}" srcOrd="0" destOrd="3" presId="urn:microsoft.com/office/officeart/2005/8/layout/list1"/>
    <dgm:cxn modelId="{78E20EAD-50F4-49A3-BE6F-D4FFDB1BD1A4}" type="presOf" srcId="{AE7359B8-892B-4A0A-9548-DCD830D0CCBE}" destId="{71B792B1-67F0-49F9-818E-93E56D49547F}" srcOrd="0" destOrd="2" presId="urn:microsoft.com/office/officeart/2005/8/layout/list1"/>
    <dgm:cxn modelId="{2B2AA450-B32D-45AD-9B5C-92AD8100975C}" srcId="{ED552D78-0A81-4BAF-BD3D-19F988D71DE4}" destId="{3A03CCE5-D20A-4364-A9B2-DFCBAB1DD6E6}" srcOrd="4" destOrd="0" parTransId="{8FD351B1-485A-44D0-8C83-30C5EC21DC41}" sibTransId="{CB81F198-F08B-4AA8-937E-CB5B70EE65BE}"/>
    <dgm:cxn modelId="{62C86216-A880-47E5-93A5-556A7431BE07}" type="presOf" srcId="{BA368CC9-BD04-459D-A199-7DD269B07642}" destId="{D2B3D245-4088-4C34-8453-290EBD8AD58F}" srcOrd="0" destOrd="2" presId="urn:microsoft.com/office/officeart/2005/8/layout/list1"/>
    <dgm:cxn modelId="{313AB869-03C8-4202-8DAF-D256E73F287F}" type="presOf" srcId="{3A03CCE5-D20A-4364-A9B2-DFCBAB1DD6E6}" destId="{3D1CD6EE-965C-4850-BA7D-A158ED30553D}" srcOrd="0" destOrd="4" presId="urn:microsoft.com/office/officeart/2005/8/layout/list1"/>
    <dgm:cxn modelId="{983FB314-A284-40AA-97FA-4335C08C9ECD}" srcId="{5F72D173-2DED-4DD4-8618-9061D2A15F4E}" destId="{A196E15F-2FD4-4755-A2D2-5ECC8424A461}" srcOrd="2" destOrd="0" parTransId="{2EA641E5-A038-435F-9767-ED1100755F65}" sibTransId="{EDA38AF5-31C5-4803-B14A-A45E69BACD6B}"/>
    <dgm:cxn modelId="{2F8D3113-FAB2-4B34-A027-E6195CB272F8}" srcId="{17B8979B-2B5A-44C6-806F-FC80570A4058}" destId="{1237B572-5D00-4589-B429-3292C578E4EF}" srcOrd="1" destOrd="0" parTransId="{D097A824-CC8A-4126-9B4F-816F8DA25BAE}" sibTransId="{A6BB7479-57E5-45D4-952F-448A693694B7}"/>
    <dgm:cxn modelId="{33BA5E76-F2C9-4473-BBFC-E9FE8D5DC641}" srcId="{17B8979B-2B5A-44C6-806F-FC80570A4058}" destId="{AE7359B8-892B-4A0A-9548-DCD830D0CCBE}" srcOrd="2" destOrd="0" parTransId="{8D8A8130-9E39-4F7D-8CB2-FEDEABD3ACA6}" sibTransId="{C8FCFC8F-707A-4849-9F39-98EAD307B141}"/>
    <dgm:cxn modelId="{40FA0C97-B40D-409C-8156-B019A2A676EA}" type="presOf" srcId="{8231F202-BFA3-49AD-AC5D-3A315EDBA23B}" destId="{71B792B1-67F0-49F9-818E-93E56D49547F}" srcOrd="0" destOrd="3" presId="urn:microsoft.com/office/officeart/2005/8/layout/list1"/>
    <dgm:cxn modelId="{FBD68DA4-091C-4CDE-B98F-ECE2E67F5913}" type="presOf" srcId="{2D1A3DF9-CA9B-40B3-8657-AADEFEDECE84}" destId="{71B792B1-67F0-49F9-818E-93E56D49547F}" srcOrd="0" destOrd="0" presId="urn:microsoft.com/office/officeart/2005/8/layout/list1"/>
    <dgm:cxn modelId="{14A3D94E-E44C-4D93-B436-5FFC01817FB1}" srcId="{16AD6739-5B8B-445B-802B-745B24E2A4C1}" destId="{798ED960-4CAD-45E0-A197-0402C03A6694}" srcOrd="2" destOrd="0" parTransId="{138D904B-F1D2-4AC0-A7E3-CF5FB0D82754}" sibTransId="{A546FD17-835D-404D-8CD4-F8BA1F0D45C4}"/>
    <dgm:cxn modelId="{B1674180-2823-47E6-A148-660A5D1491BA}" type="presOf" srcId="{37786E3C-342F-494B-BA4F-7A25104B1B17}" destId="{57FCFEAB-BECA-408C-8D27-EED76B988987}" srcOrd="0" destOrd="1" presId="urn:microsoft.com/office/officeart/2005/8/layout/list1"/>
    <dgm:cxn modelId="{3BC5686D-73B2-4A0C-A1AA-EB2C42A0310F}" type="presOf" srcId="{822F2C76-69F1-4A83-8B0E-88002F8F6338}" destId="{3AD423D1-A40C-444A-86EA-8BB7CC66BF20}" srcOrd="0" destOrd="1" presId="urn:microsoft.com/office/officeart/2005/8/layout/list1"/>
    <dgm:cxn modelId="{1238D84F-5CA4-4051-949D-BAA5F3352FF9}" srcId="{F240E972-3806-4FAB-9309-1F1AD9C73D45}" destId="{D97120D5-DEFB-4E14-90AC-FFCEAE4EF65C}" srcOrd="1" destOrd="0" parTransId="{C6087600-647B-4470-BC05-689A6B191CA3}" sibTransId="{3B9712C2-C5B4-4A1E-AA49-6095A8B03AF9}"/>
    <dgm:cxn modelId="{8A92E022-FBD9-4CFE-88F2-18D6A7C84C38}" srcId="{889BC0A5-B0A1-4FD5-B56E-8EFA7B16CBBB}" destId="{16AD6739-5B8B-445B-802B-745B24E2A4C1}" srcOrd="4" destOrd="0" parTransId="{7C53212B-6296-427F-9F20-11CB4F5A45E7}" sibTransId="{1C20E0D9-A0F6-452E-A4BF-3DDAE94FF90E}"/>
    <dgm:cxn modelId="{21DD1CE7-8200-4054-929F-0A3CE8CD4934}" type="presOf" srcId="{CB319DF6-B5AF-46A1-847B-9A59EE3FB6CC}" destId="{3D1CD6EE-965C-4850-BA7D-A158ED30553D}" srcOrd="0" destOrd="0" presId="urn:microsoft.com/office/officeart/2005/8/layout/list1"/>
    <dgm:cxn modelId="{F7EB67B5-F813-43C6-A210-C35F4354392A}" type="presOf" srcId="{42A7678C-DBF7-48F9-AB80-B2B63CE12E21}" destId="{3D1CD6EE-965C-4850-BA7D-A158ED30553D}" srcOrd="0" destOrd="2" presId="urn:microsoft.com/office/officeart/2005/8/layout/list1"/>
    <dgm:cxn modelId="{D5BF4CEF-4470-4D50-9AC7-BD10FD571183}" srcId="{ED552D78-0A81-4BAF-BD3D-19F988D71DE4}" destId="{42A7678C-DBF7-48F9-AB80-B2B63CE12E21}" srcOrd="2" destOrd="0" parTransId="{03EE2E64-0201-4F45-BE63-512C048036B4}" sibTransId="{233FA3D1-DA3A-4457-A07D-4FC88446D9B0}"/>
    <dgm:cxn modelId="{09D1015F-8E3A-42C9-8D6E-12B1BEB4E8C1}" srcId="{5F72D173-2DED-4DD4-8618-9061D2A15F4E}" destId="{AF048AD2-B72A-4BFC-80B1-AC7696CFC315}" srcOrd="4" destOrd="0" parTransId="{4B81BA47-559E-4FB6-B289-DA4AF5DF7424}" sibTransId="{7763ED5A-17F0-4AA7-8A44-985793D57CA4}"/>
    <dgm:cxn modelId="{666D902A-9E99-4D4B-83AF-C9826B822AFA}" srcId="{F240E972-3806-4FAB-9309-1F1AD9C73D45}" destId="{BE12FA7F-819E-4CA2-AF11-C50FF58DF582}" srcOrd="0" destOrd="0" parTransId="{2EF95272-35A1-40A7-A95D-46E7214D80B7}" sibTransId="{34AF0716-8315-4D51-A05D-EB92F7662254}"/>
    <dgm:cxn modelId="{758027AA-3150-4657-9A20-FE9B64E458D0}" type="presOf" srcId="{889BC0A5-B0A1-4FD5-B56E-8EFA7B16CBBB}" destId="{22CBCF20-9063-41AC-8FD7-9A3F97630D4F}" srcOrd="0" destOrd="0" presId="urn:microsoft.com/office/officeart/2005/8/layout/list1"/>
    <dgm:cxn modelId="{263C0A19-3782-41BB-8F47-1D1D72E7FA39}" srcId="{889BC0A5-B0A1-4FD5-B56E-8EFA7B16CBBB}" destId="{5F72D173-2DED-4DD4-8618-9061D2A15F4E}" srcOrd="2" destOrd="0" parTransId="{78EB188B-D6CC-40C9-8A3D-D559750D85A3}" sibTransId="{04D96684-D785-41B4-AE9B-743B40315F6F}"/>
    <dgm:cxn modelId="{9B6552A6-8CE9-4DD6-B6E1-F3814276683A}" type="presParOf" srcId="{22CBCF20-9063-41AC-8FD7-9A3F97630D4F}" destId="{70ADE78D-50CD-44CC-AF36-E76A0C80ECF4}" srcOrd="0" destOrd="0" presId="urn:microsoft.com/office/officeart/2005/8/layout/list1"/>
    <dgm:cxn modelId="{DE1EB4E5-9AB3-4A42-828A-AD9E9C06CF5A}" type="presParOf" srcId="{70ADE78D-50CD-44CC-AF36-E76A0C80ECF4}" destId="{81F0E72B-3FB4-45EA-9E70-7662DC3ACE2D}" srcOrd="0" destOrd="0" presId="urn:microsoft.com/office/officeart/2005/8/layout/list1"/>
    <dgm:cxn modelId="{1D55EB28-03C2-41F1-B0F4-058F6351123E}" type="presParOf" srcId="{70ADE78D-50CD-44CC-AF36-E76A0C80ECF4}" destId="{B719A37F-B0D5-4E36-BF90-1FEC4E64A4C2}" srcOrd="1" destOrd="0" presId="urn:microsoft.com/office/officeart/2005/8/layout/list1"/>
    <dgm:cxn modelId="{3315E65B-1238-4663-A735-C8B53C6B138D}" type="presParOf" srcId="{22CBCF20-9063-41AC-8FD7-9A3F97630D4F}" destId="{811FE6A6-9CA2-4931-841B-052ACA2C2984}" srcOrd="1" destOrd="0" presId="urn:microsoft.com/office/officeart/2005/8/layout/list1"/>
    <dgm:cxn modelId="{175D460B-3E12-4BC9-9C64-DB95E11D6D1F}" type="presParOf" srcId="{22CBCF20-9063-41AC-8FD7-9A3F97630D4F}" destId="{D2B3D245-4088-4C34-8453-290EBD8AD58F}" srcOrd="2" destOrd="0" presId="urn:microsoft.com/office/officeart/2005/8/layout/list1"/>
    <dgm:cxn modelId="{02D39EDA-0179-453A-B8D5-7164A8F599AB}" type="presParOf" srcId="{22CBCF20-9063-41AC-8FD7-9A3F97630D4F}" destId="{CF9F743E-DB73-420B-95E6-A6FF567BB943}" srcOrd="3" destOrd="0" presId="urn:microsoft.com/office/officeart/2005/8/layout/list1"/>
    <dgm:cxn modelId="{82DA1772-85B3-457D-8A64-1047FA2EFBE1}" type="presParOf" srcId="{22CBCF20-9063-41AC-8FD7-9A3F97630D4F}" destId="{C9E8BC6F-9DA6-479F-80D3-25F33B9ED200}" srcOrd="4" destOrd="0" presId="urn:microsoft.com/office/officeart/2005/8/layout/list1"/>
    <dgm:cxn modelId="{0F38E6D7-061B-487B-8936-251F771D65F2}" type="presParOf" srcId="{C9E8BC6F-9DA6-479F-80D3-25F33B9ED200}" destId="{FE0D68D1-7E01-4B5F-AA28-834D14DF22F4}" srcOrd="0" destOrd="0" presId="urn:microsoft.com/office/officeart/2005/8/layout/list1"/>
    <dgm:cxn modelId="{EC7A02F4-9D6F-4B26-8753-EC79C37A3AF1}" type="presParOf" srcId="{C9E8BC6F-9DA6-479F-80D3-25F33B9ED200}" destId="{1EDB322B-5404-4E83-829E-3633B502B515}" srcOrd="1" destOrd="0" presId="urn:microsoft.com/office/officeart/2005/8/layout/list1"/>
    <dgm:cxn modelId="{18850EF3-5474-4E72-81B7-E03462F22973}" type="presParOf" srcId="{22CBCF20-9063-41AC-8FD7-9A3F97630D4F}" destId="{49D4A2B8-A8CD-4572-9A2A-CBCC3D8B9DBB}" srcOrd="5" destOrd="0" presId="urn:microsoft.com/office/officeart/2005/8/layout/list1"/>
    <dgm:cxn modelId="{D4EA2F87-5670-4389-83FB-06299269E252}" type="presParOf" srcId="{22CBCF20-9063-41AC-8FD7-9A3F97630D4F}" destId="{3D1CD6EE-965C-4850-BA7D-A158ED30553D}" srcOrd="6" destOrd="0" presId="urn:microsoft.com/office/officeart/2005/8/layout/list1"/>
    <dgm:cxn modelId="{BE94EF9E-E946-4306-8563-98420C9045D0}" type="presParOf" srcId="{22CBCF20-9063-41AC-8FD7-9A3F97630D4F}" destId="{787D70D3-D26F-4B59-90BD-3F8F3E569C94}" srcOrd="7" destOrd="0" presId="urn:microsoft.com/office/officeart/2005/8/layout/list1"/>
    <dgm:cxn modelId="{D5917129-BA75-48B4-891C-59990F8D1CF5}" type="presParOf" srcId="{22CBCF20-9063-41AC-8FD7-9A3F97630D4F}" destId="{FA7227CB-C8BF-4D09-A235-12D0E3A62C37}" srcOrd="8" destOrd="0" presId="urn:microsoft.com/office/officeart/2005/8/layout/list1"/>
    <dgm:cxn modelId="{F54DADD9-6A84-4948-B8DD-61C422264B0C}" type="presParOf" srcId="{FA7227CB-C8BF-4D09-A235-12D0E3A62C37}" destId="{3BDE252D-2D14-45A2-B391-017861776111}" srcOrd="0" destOrd="0" presId="urn:microsoft.com/office/officeart/2005/8/layout/list1"/>
    <dgm:cxn modelId="{1EE528E4-C1B0-4742-BC36-5494B18697D3}" type="presParOf" srcId="{FA7227CB-C8BF-4D09-A235-12D0E3A62C37}" destId="{D99DF2B4-542B-459B-8265-E06E1042F55D}" srcOrd="1" destOrd="0" presId="urn:microsoft.com/office/officeart/2005/8/layout/list1"/>
    <dgm:cxn modelId="{AA78649D-E21E-4501-BBB2-8F6D18303011}" type="presParOf" srcId="{22CBCF20-9063-41AC-8FD7-9A3F97630D4F}" destId="{E2702C45-52C0-4FA5-8DCB-2E2C412E71BA}" srcOrd="9" destOrd="0" presId="urn:microsoft.com/office/officeart/2005/8/layout/list1"/>
    <dgm:cxn modelId="{8A278E1E-9A22-4A1B-88B8-028F8833D613}" type="presParOf" srcId="{22CBCF20-9063-41AC-8FD7-9A3F97630D4F}" destId="{3AD423D1-A40C-444A-86EA-8BB7CC66BF20}" srcOrd="10" destOrd="0" presId="urn:microsoft.com/office/officeart/2005/8/layout/list1"/>
    <dgm:cxn modelId="{16A56700-26E4-46F5-A3E6-4DE1AAD882D2}" type="presParOf" srcId="{22CBCF20-9063-41AC-8FD7-9A3F97630D4F}" destId="{8389C0E0-1D75-4737-9DA3-C8C3F0526BD3}" srcOrd="11" destOrd="0" presId="urn:microsoft.com/office/officeart/2005/8/layout/list1"/>
    <dgm:cxn modelId="{EAFD3FCD-71D7-42D4-8FA1-D37FAD8551C0}" type="presParOf" srcId="{22CBCF20-9063-41AC-8FD7-9A3F97630D4F}" destId="{62412C04-D44C-4EF2-85C2-D805327FF860}" srcOrd="12" destOrd="0" presId="urn:microsoft.com/office/officeart/2005/8/layout/list1"/>
    <dgm:cxn modelId="{7C9E6DF8-062F-4BD9-8DE0-2E4D76E1064E}" type="presParOf" srcId="{62412C04-D44C-4EF2-85C2-D805327FF860}" destId="{AC5B42F3-E588-4548-A6C0-659BFBD3D5FA}" srcOrd="0" destOrd="0" presId="urn:microsoft.com/office/officeart/2005/8/layout/list1"/>
    <dgm:cxn modelId="{7BCE0048-F027-40A8-8DA1-6CE175367DAD}" type="presParOf" srcId="{62412C04-D44C-4EF2-85C2-D805327FF860}" destId="{D2BF6AFE-0302-42BC-B027-FCCF511D427E}" srcOrd="1" destOrd="0" presId="urn:microsoft.com/office/officeart/2005/8/layout/list1"/>
    <dgm:cxn modelId="{D372E6DB-C48F-4BB9-AFDC-82CAF8C03003}" type="presParOf" srcId="{22CBCF20-9063-41AC-8FD7-9A3F97630D4F}" destId="{5CCFEF2F-9027-43C4-BA67-25A5FEBEE3E2}" srcOrd="13" destOrd="0" presId="urn:microsoft.com/office/officeart/2005/8/layout/list1"/>
    <dgm:cxn modelId="{9B98F8E7-19BE-4309-8ADB-ADAA2CA8E826}" type="presParOf" srcId="{22CBCF20-9063-41AC-8FD7-9A3F97630D4F}" destId="{71B792B1-67F0-49F9-818E-93E56D49547F}" srcOrd="14" destOrd="0" presId="urn:microsoft.com/office/officeart/2005/8/layout/list1"/>
    <dgm:cxn modelId="{D946244C-C76E-4551-ABC8-A960FBBC446C}" type="presParOf" srcId="{22CBCF20-9063-41AC-8FD7-9A3F97630D4F}" destId="{368F9BD5-ED1A-40B2-A002-14CCD632253B}" srcOrd="15" destOrd="0" presId="urn:microsoft.com/office/officeart/2005/8/layout/list1"/>
    <dgm:cxn modelId="{22D6861D-43D3-46BE-B720-4C4A20117D32}" type="presParOf" srcId="{22CBCF20-9063-41AC-8FD7-9A3F97630D4F}" destId="{27E67712-C8E1-4B98-878E-96B2C1E93504}" srcOrd="16" destOrd="0" presId="urn:microsoft.com/office/officeart/2005/8/layout/list1"/>
    <dgm:cxn modelId="{520C5BA8-F35D-4F04-A432-7C0410D86612}" type="presParOf" srcId="{27E67712-C8E1-4B98-878E-96B2C1E93504}" destId="{685A2C55-817C-447E-BE4C-B6D5E4459EB9}" srcOrd="0" destOrd="0" presId="urn:microsoft.com/office/officeart/2005/8/layout/list1"/>
    <dgm:cxn modelId="{15DF38A7-C2D1-46FB-BFFC-7E7F0627F485}" type="presParOf" srcId="{27E67712-C8E1-4B98-878E-96B2C1E93504}" destId="{E4E12FDD-E3DA-4E76-B00D-376AE060958B}" srcOrd="1" destOrd="0" presId="urn:microsoft.com/office/officeart/2005/8/layout/list1"/>
    <dgm:cxn modelId="{BB834C11-5F78-4080-91BA-64E32D79A538}" type="presParOf" srcId="{22CBCF20-9063-41AC-8FD7-9A3F97630D4F}" destId="{4907012A-1D62-44DE-95C1-8F7ABC4315D9}" srcOrd="17" destOrd="0" presId="urn:microsoft.com/office/officeart/2005/8/layout/list1"/>
    <dgm:cxn modelId="{C6BD134E-9A26-4154-BCEC-57AD7B39D0CE}" type="presParOf" srcId="{22CBCF20-9063-41AC-8FD7-9A3F97630D4F}" destId="{57FCFEAB-BECA-408C-8D27-EED76B988987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E6D85B0-A1B3-4E95-AD12-10900F6A965A}" type="doc">
      <dgm:prSet loTypeId="urn:microsoft.com/office/officeart/2005/8/layout/funnel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6C5BF69-A9CC-4A43-BB62-4AFF9BD3313B}">
      <dgm:prSet phldrT="[Текст]" custT="1"/>
      <dgm:spPr/>
      <dgm:t>
        <a:bodyPr/>
        <a:lstStyle/>
        <a:p>
          <a:r>
            <a:rPr lang="ru-RU" sz="1100" dirty="0" smtClean="0">
              <a:solidFill>
                <a:schemeClr val="tx1">
                  <a:lumMod val="95000"/>
                  <a:lumOff val="5000"/>
                </a:schemeClr>
              </a:solidFill>
            </a:rPr>
            <a:t>Отчеты руководителей на собраниях акционеров</a:t>
          </a:r>
          <a:endParaRPr lang="ru-RU" sz="1100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F46171CE-BADF-406D-8D50-4BB92409DB14}" type="parTrans" cxnId="{3581C9DB-00F3-4622-A2DA-E04EF84590B7}">
      <dgm:prSet/>
      <dgm:spPr/>
      <dgm:t>
        <a:bodyPr/>
        <a:lstStyle/>
        <a:p>
          <a:endParaRPr lang="ru-RU"/>
        </a:p>
      </dgm:t>
    </dgm:pt>
    <dgm:pt modelId="{C50BA5B3-CE1A-424A-82D7-78AAF837BB80}" type="sibTrans" cxnId="{3581C9DB-00F3-4622-A2DA-E04EF84590B7}">
      <dgm:prSet/>
      <dgm:spPr/>
      <dgm:t>
        <a:bodyPr/>
        <a:lstStyle/>
        <a:p>
          <a:endParaRPr lang="ru-RU"/>
        </a:p>
      </dgm:t>
    </dgm:pt>
    <dgm:pt modelId="{400ACD8C-C233-49A2-8F0B-7F3B5BC1F4DD}">
      <dgm:prSet phldrT="[Текст]" custT="1"/>
      <dgm:spPr/>
      <dgm:t>
        <a:bodyPr/>
        <a:lstStyle/>
        <a:p>
          <a:r>
            <a:rPr lang="ru-RU" sz="1100" dirty="0" smtClean="0">
              <a:solidFill>
                <a:schemeClr val="tx1">
                  <a:lumMod val="95000"/>
                  <a:lumOff val="5000"/>
                </a:schemeClr>
              </a:solidFill>
            </a:rPr>
            <a:t>Отчеты сотрудников компании</a:t>
          </a:r>
          <a:endParaRPr lang="ru-RU" sz="1100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F93025CE-145F-4140-A90C-20F5D1DAF170}" type="parTrans" cxnId="{3F68CBF6-DF16-40AB-877E-91F5BB337DCD}">
      <dgm:prSet/>
      <dgm:spPr/>
      <dgm:t>
        <a:bodyPr/>
        <a:lstStyle/>
        <a:p>
          <a:endParaRPr lang="ru-RU"/>
        </a:p>
      </dgm:t>
    </dgm:pt>
    <dgm:pt modelId="{E6EDA973-BD13-4DAA-AA67-5F4182601355}" type="sibTrans" cxnId="{3F68CBF6-DF16-40AB-877E-91F5BB337DCD}">
      <dgm:prSet/>
      <dgm:spPr/>
      <dgm:t>
        <a:bodyPr/>
        <a:lstStyle/>
        <a:p>
          <a:endParaRPr lang="ru-RU"/>
        </a:p>
      </dgm:t>
    </dgm:pt>
    <dgm:pt modelId="{54928B4B-8543-4EE4-9D03-900E62137FAD}">
      <dgm:prSet phldrT="[Текст]" custT="1"/>
      <dgm:spPr/>
      <dgm:t>
        <a:bodyPr/>
        <a:lstStyle/>
        <a:p>
          <a:r>
            <a:rPr lang="ru-RU" sz="2800" b="1" dirty="0" smtClean="0">
              <a:solidFill>
                <a:schemeClr val="bg1"/>
              </a:solidFill>
            </a:rPr>
            <a:t>Внутренние источники</a:t>
          </a:r>
          <a:endParaRPr lang="ru-RU" sz="2800" dirty="0">
            <a:solidFill>
              <a:schemeClr val="bg1"/>
            </a:solidFill>
          </a:endParaRPr>
        </a:p>
      </dgm:t>
    </dgm:pt>
    <dgm:pt modelId="{1C6F165B-7E4F-45C4-B40C-5DACD1B9F867}" type="parTrans" cxnId="{42D1C201-43ED-451B-A46E-671BA9F5B690}">
      <dgm:prSet/>
      <dgm:spPr/>
      <dgm:t>
        <a:bodyPr/>
        <a:lstStyle/>
        <a:p>
          <a:endParaRPr lang="ru-RU"/>
        </a:p>
      </dgm:t>
    </dgm:pt>
    <dgm:pt modelId="{7580A950-0AF6-43FE-81DF-A4778B84CC96}" type="sibTrans" cxnId="{42D1C201-43ED-451B-A46E-671BA9F5B690}">
      <dgm:prSet/>
      <dgm:spPr/>
      <dgm:t>
        <a:bodyPr/>
        <a:lstStyle/>
        <a:p>
          <a:endParaRPr lang="ru-RU"/>
        </a:p>
      </dgm:t>
    </dgm:pt>
    <dgm:pt modelId="{02B42D38-DEF4-4E33-A251-1BECBADB9C1B}">
      <dgm:prSet phldrT="[Текст]" custLinFactNeighborX="-20668" custLinFactNeighborY="20230"/>
      <dgm:spPr/>
      <dgm:t>
        <a:bodyPr/>
        <a:lstStyle/>
        <a:p>
          <a:endParaRPr lang="ru-RU"/>
        </a:p>
      </dgm:t>
    </dgm:pt>
    <dgm:pt modelId="{99EA5E6B-26BC-441A-9083-C12FEB4E53C7}" type="parTrans" cxnId="{D998E6CB-3DB5-4C61-871D-DA5B4C033D3D}">
      <dgm:prSet/>
      <dgm:spPr/>
      <dgm:t>
        <a:bodyPr/>
        <a:lstStyle/>
        <a:p>
          <a:endParaRPr lang="ru-RU"/>
        </a:p>
      </dgm:t>
    </dgm:pt>
    <dgm:pt modelId="{02A18F43-E2E0-4DF1-8B12-6A59A4E373C1}" type="sibTrans" cxnId="{D998E6CB-3DB5-4C61-871D-DA5B4C033D3D}">
      <dgm:prSet/>
      <dgm:spPr/>
      <dgm:t>
        <a:bodyPr/>
        <a:lstStyle/>
        <a:p>
          <a:endParaRPr lang="ru-RU"/>
        </a:p>
      </dgm:t>
    </dgm:pt>
    <dgm:pt modelId="{037FE240-BD4B-4DF9-A6E8-E95FA5F449C5}">
      <dgm:prSet custT="1"/>
      <dgm:spPr/>
      <dgm:t>
        <a:bodyPr/>
        <a:lstStyle/>
        <a:p>
          <a:r>
            <a:rPr lang="ru-RU" sz="1100" dirty="0" smtClean="0">
              <a:solidFill>
                <a:schemeClr val="tx1">
                  <a:lumMod val="95000"/>
                  <a:lumOff val="5000"/>
                </a:schemeClr>
              </a:solidFill>
            </a:rPr>
            <a:t>Бухгалтерские и финансовые отчеты </a:t>
          </a:r>
          <a:endParaRPr lang="ru-RU" sz="1100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583D392D-313C-4D93-AD64-701C0E20133F}" type="parTrans" cxnId="{4D73E5D8-AD43-454A-AAFD-36B649678751}">
      <dgm:prSet/>
      <dgm:spPr/>
      <dgm:t>
        <a:bodyPr/>
        <a:lstStyle/>
        <a:p>
          <a:endParaRPr lang="ru-RU"/>
        </a:p>
      </dgm:t>
    </dgm:pt>
    <dgm:pt modelId="{BC903319-B5FD-4D94-B48D-704A7DA8B2D0}" type="sibTrans" cxnId="{4D73E5D8-AD43-454A-AAFD-36B649678751}">
      <dgm:prSet/>
      <dgm:spPr/>
      <dgm:t>
        <a:bodyPr/>
        <a:lstStyle/>
        <a:p>
          <a:endParaRPr lang="ru-RU"/>
        </a:p>
      </dgm:t>
    </dgm:pt>
    <dgm:pt modelId="{D71D6DFF-21AA-4206-B34B-3F09B089D44B}">
      <dgm:prSet phldrT="[Текст]" custLinFactNeighborX="-20668" custLinFactNeighborY="20230"/>
      <dgm:spPr/>
      <dgm:t>
        <a:bodyPr/>
        <a:lstStyle/>
        <a:p>
          <a:endParaRPr lang="ru-RU"/>
        </a:p>
      </dgm:t>
    </dgm:pt>
    <dgm:pt modelId="{D4F815E5-9F5E-4FA8-9A1C-04ADBA3419F6}" type="parTrans" cxnId="{D9C1F7A8-2029-44AB-92E3-5A59BD7D5B00}">
      <dgm:prSet/>
      <dgm:spPr/>
      <dgm:t>
        <a:bodyPr/>
        <a:lstStyle/>
        <a:p>
          <a:endParaRPr lang="ru-RU"/>
        </a:p>
      </dgm:t>
    </dgm:pt>
    <dgm:pt modelId="{B0D5F6DD-D4EE-4C43-8577-B7E66E228EE0}" type="sibTrans" cxnId="{D9C1F7A8-2029-44AB-92E3-5A59BD7D5B00}">
      <dgm:prSet/>
      <dgm:spPr/>
      <dgm:t>
        <a:bodyPr/>
        <a:lstStyle/>
        <a:p>
          <a:endParaRPr lang="ru-RU"/>
        </a:p>
      </dgm:t>
    </dgm:pt>
    <dgm:pt modelId="{97488273-9D59-4756-8D14-74B74324E9CE}">
      <dgm:prSet phldrT="[Текст]"/>
      <dgm:spPr/>
      <dgm:t>
        <a:bodyPr/>
        <a:lstStyle/>
        <a:p>
          <a:endParaRPr lang="ru-RU" dirty="0"/>
        </a:p>
      </dgm:t>
    </dgm:pt>
    <dgm:pt modelId="{FDAE9FD3-B2B8-4A97-A06B-07F60115B7B3}" type="parTrans" cxnId="{6CEB6C18-E138-45BE-87C4-6F299106216F}">
      <dgm:prSet/>
      <dgm:spPr/>
      <dgm:t>
        <a:bodyPr/>
        <a:lstStyle/>
        <a:p>
          <a:endParaRPr lang="ru-RU"/>
        </a:p>
      </dgm:t>
    </dgm:pt>
    <dgm:pt modelId="{D37CDD50-C91C-444B-9975-7A39D74BE7EF}" type="sibTrans" cxnId="{6CEB6C18-E138-45BE-87C4-6F299106216F}">
      <dgm:prSet/>
      <dgm:spPr/>
      <dgm:t>
        <a:bodyPr/>
        <a:lstStyle/>
        <a:p>
          <a:endParaRPr lang="ru-RU"/>
        </a:p>
      </dgm:t>
    </dgm:pt>
    <dgm:pt modelId="{62700A53-44C7-4F9F-AD28-C6193EC9101A}" type="pres">
      <dgm:prSet presAssocID="{6E6D85B0-A1B3-4E95-AD12-10900F6A965A}" presName="Name0" presStyleCnt="0">
        <dgm:presLayoutVars>
          <dgm:chMax val="4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E91F354-E3CB-4D98-8B16-653D81B294ED}" type="pres">
      <dgm:prSet presAssocID="{6E6D85B0-A1B3-4E95-AD12-10900F6A965A}" presName="ellipse" presStyleLbl="trBgShp" presStyleIdx="0" presStyleCnt="1" custScaleX="190317" custLinFactNeighborX="310" custLinFactNeighborY="-260"/>
      <dgm:spPr/>
    </dgm:pt>
    <dgm:pt modelId="{0345752A-1FD1-40D4-93E8-9DF913CAD02D}" type="pres">
      <dgm:prSet presAssocID="{6E6D85B0-A1B3-4E95-AD12-10900F6A965A}" presName="arrow1" presStyleLbl="fgShp" presStyleIdx="0" presStyleCnt="1"/>
      <dgm:spPr>
        <a:noFill/>
      </dgm:spPr>
      <dgm:t>
        <a:bodyPr/>
        <a:lstStyle/>
        <a:p>
          <a:endParaRPr lang="ru-RU"/>
        </a:p>
      </dgm:t>
    </dgm:pt>
    <dgm:pt modelId="{36C08C0B-36D4-488E-8B7F-3A51E6FB5FDB}" type="pres">
      <dgm:prSet presAssocID="{6E6D85B0-A1B3-4E95-AD12-10900F6A965A}" presName="rectangle" presStyleLbl="revTx" presStyleIdx="0" presStyleCnt="1" custScaleX="13836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42B78AA-0C02-4EDB-8582-45519B784CCD}" type="pres">
      <dgm:prSet presAssocID="{400ACD8C-C233-49A2-8F0B-7F3B5BC1F4DD}" presName="item1" presStyleLbl="node1" presStyleIdx="0" presStyleCnt="3" custScaleX="89959" custScaleY="89389" custLinFactX="14006" custLinFactY="-6815" custLinFactNeighborX="100000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2F57A47-03F4-4FD4-AF25-351479C0A64B}" type="pres">
      <dgm:prSet presAssocID="{037FE240-BD4B-4DF9-A6E8-E95FA5F449C5}" presName="item2" presStyleLbl="node1" presStyleIdx="1" presStyleCnt="3" custScaleX="90766" custScaleY="79920" custLinFactX="-48278" custLinFactNeighborX="-100000" custLinFactNeighborY="-3499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DCB6356-A917-41D1-9D67-774EA9440032}" type="pres">
      <dgm:prSet presAssocID="{54928B4B-8543-4EE4-9D03-900E62137FAD}" presName="item3" presStyleLbl="node1" presStyleIdx="2" presStyleCnt="3" custScaleX="100806" custScaleY="89961" custLinFactX="73702" custLinFactNeighborX="100000" custLinFactNeighborY="-830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7B3C6BA-A71F-423D-BD78-9919BF9FD8E1}" type="pres">
      <dgm:prSet presAssocID="{6E6D85B0-A1B3-4E95-AD12-10900F6A965A}" presName="funnel" presStyleLbl="trAlignAcc1" presStyleIdx="0" presStyleCnt="1" custScaleX="183146" custLinFactNeighborX="-4034" custLinFactNeighborY="-236"/>
      <dgm:spPr/>
      <dgm:t>
        <a:bodyPr/>
        <a:lstStyle/>
        <a:p>
          <a:endParaRPr lang="ru-RU"/>
        </a:p>
      </dgm:t>
    </dgm:pt>
  </dgm:ptLst>
  <dgm:cxnLst>
    <dgm:cxn modelId="{BF2868C6-4658-45B1-B5CD-0ACD6D671AF3}" type="presOf" srcId="{6E6D85B0-A1B3-4E95-AD12-10900F6A965A}" destId="{62700A53-44C7-4F9F-AD28-C6193EC9101A}" srcOrd="0" destOrd="0" presId="urn:microsoft.com/office/officeart/2005/8/layout/funnel1"/>
    <dgm:cxn modelId="{D998E6CB-3DB5-4C61-871D-DA5B4C033D3D}" srcId="{6E6D85B0-A1B3-4E95-AD12-10900F6A965A}" destId="{02B42D38-DEF4-4E33-A251-1BECBADB9C1B}" srcOrd="5" destOrd="0" parTransId="{99EA5E6B-26BC-441A-9083-C12FEB4E53C7}" sibTransId="{02A18F43-E2E0-4DF1-8B12-6A59A4E373C1}"/>
    <dgm:cxn modelId="{E47137D2-B746-4170-8FD6-F7D4C4985078}" type="presOf" srcId="{54928B4B-8543-4EE4-9D03-900E62137FAD}" destId="{36C08C0B-36D4-488E-8B7F-3A51E6FB5FDB}" srcOrd="0" destOrd="0" presId="urn:microsoft.com/office/officeart/2005/8/layout/funnel1"/>
    <dgm:cxn modelId="{21C40FB4-114D-4248-9584-012D3DD34739}" type="presOf" srcId="{A6C5BF69-A9CC-4A43-BB62-4AFF9BD3313B}" destId="{ADCB6356-A917-41D1-9D67-774EA9440032}" srcOrd="0" destOrd="0" presId="urn:microsoft.com/office/officeart/2005/8/layout/funnel1"/>
    <dgm:cxn modelId="{3581C9DB-00F3-4622-A2DA-E04EF84590B7}" srcId="{6E6D85B0-A1B3-4E95-AD12-10900F6A965A}" destId="{A6C5BF69-A9CC-4A43-BB62-4AFF9BD3313B}" srcOrd="0" destOrd="0" parTransId="{F46171CE-BADF-406D-8D50-4BB92409DB14}" sibTransId="{C50BA5B3-CE1A-424A-82D7-78AAF837BB80}"/>
    <dgm:cxn modelId="{42D1C201-43ED-451B-A46E-671BA9F5B690}" srcId="{6E6D85B0-A1B3-4E95-AD12-10900F6A965A}" destId="{54928B4B-8543-4EE4-9D03-900E62137FAD}" srcOrd="3" destOrd="0" parTransId="{1C6F165B-7E4F-45C4-B40C-5DACD1B9F867}" sibTransId="{7580A950-0AF6-43FE-81DF-A4778B84CC96}"/>
    <dgm:cxn modelId="{C8B57FD9-D568-46E3-B4F7-B6D6558ECF28}" type="presOf" srcId="{037FE240-BD4B-4DF9-A6E8-E95FA5F449C5}" destId="{942B78AA-0C02-4EDB-8582-45519B784CCD}" srcOrd="0" destOrd="0" presId="urn:microsoft.com/office/officeart/2005/8/layout/funnel1"/>
    <dgm:cxn modelId="{F8167792-E0F5-4425-90FF-F1285068BDA2}" type="presOf" srcId="{400ACD8C-C233-49A2-8F0B-7F3B5BC1F4DD}" destId="{E2F57A47-03F4-4FD4-AF25-351479C0A64B}" srcOrd="0" destOrd="0" presId="urn:microsoft.com/office/officeart/2005/8/layout/funnel1"/>
    <dgm:cxn modelId="{4D73E5D8-AD43-454A-AAFD-36B649678751}" srcId="{6E6D85B0-A1B3-4E95-AD12-10900F6A965A}" destId="{037FE240-BD4B-4DF9-A6E8-E95FA5F449C5}" srcOrd="2" destOrd="0" parTransId="{583D392D-313C-4D93-AD64-701C0E20133F}" sibTransId="{BC903319-B5FD-4D94-B48D-704A7DA8B2D0}"/>
    <dgm:cxn modelId="{D9C1F7A8-2029-44AB-92E3-5A59BD7D5B00}" srcId="{6E6D85B0-A1B3-4E95-AD12-10900F6A965A}" destId="{D71D6DFF-21AA-4206-B34B-3F09B089D44B}" srcOrd="6" destOrd="0" parTransId="{D4F815E5-9F5E-4FA8-9A1C-04ADBA3419F6}" sibTransId="{B0D5F6DD-D4EE-4C43-8577-B7E66E228EE0}"/>
    <dgm:cxn modelId="{3F68CBF6-DF16-40AB-877E-91F5BB337DCD}" srcId="{6E6D85B0-A1B3-4E95-AD12-10900F6A965A}" destId="{400ACD8C-C233-49A2-8F0B-7F3B5BC1F4DD}" srcOrd="1" destOrd="0" parTransId="{F93025CE-145F-4140-A90C-20F5D1DAF170}" sibTransId="{E6EDA973-BD13-4DAA-AA67-5F4182601355}"/>
    <dgm:cxn modelId="{6CEB6C18-E138-45BE-87C4-6F299106216F}" srcId="{6E6D85B0-A1B3-4E95-AD12-10900F6A965A}" destId="{97488273-9D59-4756-8D14-74B74324E9CE}" srcOrd="4" destOrd="0" parTransId="{FDAE9FD3-B2B8-4A97-A06B-07F60115B7B3}" sibTransId="{D37CDD50-C91C-444B-9975-7A39D74BE7EF}"/>
    <dgm:cxn modelId="{5FB3F117-42FA-431C-A6EF-3487CB359D6C}" type="presParOf" srcId="{62700A53-44C7-4F9F-AD28-C6193EC9101A}" destId="{1E91F354-E3CB-4D98-8B16-653D81B294ED}" srcOrd="0" destOrd="0" presId="urn:microsoft.com/office/officeart/2005/8/layout/funnel1"/>
    <dgm:cxn modelId="{7165451C-F83C-4C07-8D7C-7DFF6393953C}" type="presParOf" srcId="{62700A53-44C7-4F9F-AD28-C6193EC9101A}" destId="{0345752A-1FD1-40D4-93E8-9DF913CAD02D}" srcOrd="1" destOrd="0" presId="urn:microsoft.com/office/officeart/2005/8/layout/funnel1"/>
    <dgm:cxn modelId="{239CFFD5-FBFA-4F8C-A2BF-2C7C7BC5CAF7}" type="presParOf" srcId="{62700A53-44C7-4F9F-AD28-C6193EC9101A}" destId="{36C08C0B-36D4-488E-8B7F-3A51E6FB5FDB}" srcOrd="2" destOrd="0" presId="urn:microsoft.com/office/officeart/2005/8/layout/funnel1"/>
    <dgm:cxn modelId="{834966A0-2503-4EC9-9F11-4F7B74E2B641}" type="presParOf" srcId="{62700A53-44C7-4F9F-AD28-C6193EC9101A}" destId="{942B78AA-0C02-4EDB-8582-45519B784CCD}" srcOrd="3" destOrd="0" presId="urn:microsoft.com/office/officeart/2005/8/layout/funnel1"/>
    <dgm:cxn modelId="{473333C3-0AAD-4F6C-B955-A8676519DC94}" type="presParOf" srcId="{62700A53-44C7-4F9F-AD28-C6193EC9101A}" destId="{E2F57A47-03F4-4FD4-AF25-351479C0A64B}" srcOrd="4" destOrd="0" presId="urn:microsoft.com/office/officeart/2005/8/layout/funnel1"/>
    <dgm:cxn modelId="{93B345B8-75A6-46C2-840B-488599366000}" type="presParOf" srcId="{62700A53-44C7-4F9F-AD28-C6193EC9101A}" destId="{ADCB6356-A917-41D1-9D67-774EA9440032}" srcOrd="5" destOrd="0" presId="urn:microsoft.com/office/officeart/2005/8/layout/funnel1"/>
    <dgm:cxn modelId="{FA9E35C9-FD8A-4932-A14F-431B99EAE720}" type="presParOf" srcId="{62700A53-44C7-4F9F-AD28-C6193EC9101A}" destId="{87B3C6BA-A71F-423D-BD78-9919BF9FD8E1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FDE8E4B-0127-4523-B8AC-7390DE2DF1B4}" type="doc">
      <dgm:prSet loTypeId="urn:microsoft.com/office/officeart/2005/8/layout/default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6D17899-4D5C-427E-84CF-D5F42479A89F}">
      <dgm:prSet phldrT="[Текст]"/>
      <dgm:spPr/>
      <dgm:t>
        <a:bodyPr/>
        <a:lstStyle/>
        <a:p>
          <a:r>
            <a:rPr lang="ru-RU" smtClean="0">
              <a:solidFill>
                <a:schemeClr val="tx1"/>
              </a:solidFill>
            </a:rPr>
            <a:t>Официальная статистика</a:t>
          </a:r>
          <a:endParaRPr lang="ru-RU" dirty="0">
            <a:solidFill>
              <a:schemeClr val="tx1"/>
            </a:solidFill>
          </a:endParaRPr>
        </a:p>
      </dgm:t>
    </dgm:pt>
    <dgm:pt modelId="{93E35A78-8B92-4070-8DEF-C1952FF96682}" type="parTrans" cxnId="{F8BBC351-5277-4DD4-9B9C-9C1A85BD1C80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1054E6C7-EF6E-457F-BB3D-6F73764F0C76}" type="sibTrans" cxnId="{F8BBC351-5277-4DD4-9B9C-9C1A85BD1C80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FB399316-63DB-4242-AE94-22FFDAD2EBFC}">
      <dgm:prSet phldrT="[Текст]"/>
      <dgm:spPr/>
      <dgm:t>
        <a:bodyPr/>
        <a:lstStyle/>
        <a:p>
          <a:r>
            <a:rPr lang="ru-RU" smtClean="0">
              <a:solidFill>
                <a:schemeClr val="tx1"/>
              </a:solidFill>
            </a:rPr>
            <a:t>Проспекты и рекламные материалы компаний</a:t>
          </a:r>
          <a:endParaRPr lang="ru-RU" dirty="0">
            <a:solidFill>
              <a:schemeClr val="tx1"/>
            </a:solidFill>
          </a:endParaRPr>
        </a:p>
      </dgm:t>
    </dgm:pt>
    <dgm:pt modelId="{31B2CB4E-8A3F-4E6A-A353-9F81AA86258A}" type="parTrans" cxnId="{8C49737B-1583-41D1-8AF2-0633B0F81C5C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2B8E4AC0-08C4-419A-A861-ED8D6128E494}" type="sibTrans" cxnId="{8C49737B-1583-41D1-8AF2-0633B0F81C5C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C84B9605-AD33-4F1F-96C1-55B4D99995A6}">
      <dgm:prSet phldrT="[Текст]"/>
      <dgm:spPr/>
      <dgm:t>
        <a:bodyPr/>
        <a:lstStyle/>
        <a:p>
          <a:r>
            <a:rPr lang="ru-RU" smtClean="0">
              <a:solidFill>
                <a:schemeClr val="tx1"/>
              </a:solidFill>
            </a:rPr>
            <a:t>Интернет сайты компаний</a:t>
          </a:r>
          <a:endParaRPr lang="ru-RU" dirty="0">
            <a:solidFill>
              <a:schemeClr val="tx1"/>
            </a:solidFill>
          </a:endParaRPr>
        </a:p>
      </dgm:t>
    </dgm:pt>
    <dgm:pt modelId="{742D7A3E-2B8D-4D22-BC19-A63FB368C974}" type="parTrans" cxnId="{C1CAF6E8-EAAF-4FF1-B8EC-2E55AAEFB672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24472716-76E5-4726-828A-B54E336B22A9}" type="sibTrans" cxnId="{C1CAF6E8-EAAF-4FF1-B8EC-2E55AAEFB672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2AE06A81-2121-44F1-8EC4-D28A32059567}">
      <dgm:prSet phldrT="[Текст]"/>
      <dgm:spPr/>
      <dgm:t>
        <a:bodyPr/>
        <a:lstStyle/>
        <a:p>
          <a:r>
            <a:rPr lang="ru-RU" smtClean="0">
              <a:solidFill>
                <a:schemeClr val="tx1"/>
              </a:solidFill>
            </a:rPr>
            <a:t>Результаты научных исследований и т.д.</a:t>
          </a:r>
          <a:endParaRPr lang="ru-RU" dirty="0">
            <a:solidFill>
              <a:schemeClr val="tx1"/>
            </a:solidFill>
          </a:endParaRPr>
        </a:p>
      </dgm:t>
    </dgm:pt>
    <dgm:pt modelId="{B9DA3EBD-FD39-47C8-9125-5DBC06C22D59}" type="parTrans" cxnId="{4C87CE99-D563-4737-ABEF-B075962BFEFD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721DAB51-BB48-46E2-885C-85CBF558DFD3}" type="sibTrans" cxnId="{4C87CE99-D563-4737-ABEF-B075962BFEFD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08E7825F-9AA0-47B2-AD2B-A33184828ED6}">
      <dgm:prSet phldrT="[Текст]"/>
      <dgm:spPr/>
      <dgm:t>
        <a:bodyPr/>
        <a:lstStyle/>
        <a:p>
          <a:r>
            <a:rPr lang="ru-RU" smtClean="0">
              <a:solidFill>
                <a:schemeClr val="tx1"/>
              </a:solidFill>
            </a:rPr>
            <a:t>Коммерческие базы данных</a:t>
          </a:r>
          <a:endParaRPr lang="ru-RU" dirty="0">
            <a:solidFill>
              <a:schemeClr val="tx1"/>
            </a:solidFill>
          </a:endParaRPr>
        </a:p>
      </dgm:t>
    </dgm:pt>
    <dgm:pt modelId="{BE584C35-40CE-4935-B342-7270FEAF2361}" type="parTrans" cxnId="{7E5EF42D-0CF4-4FC2-BDC3-D4FF5DCE16C4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3220CD86-93FC-44FE-B3CA-81A2E5DEE9F7}" type="sibTrans" cxnId="{7E5EF42D-0CF4-4FC2-BDC3-D4FF5DCE16C4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141D28E1-8EB0-468E-A9A6-64DEA979D9B0}">
      <dgm:prSet phldrT="[Текст]"/>
      <dgm:spPr/>
      <dgm:t>
        <a:bodyPr/>
        <a:lstStyle/>
        <a:p>
          <a:r>
            <a:rPr lang="ru-RU" smtClean="0">
              <a:solidFill>
                <a:schemeClr val="tx1"/>
              </a:solidFill>
            </a:rPr>
            <a:t>Законы, указы, постановления государственных органов</a:t>
          </a:r>
          <a:endParaRPr lang="ru-RU" dirty="0">
            <a:solidFill>
              <a:schemeClr val="tx1"/>
            </a:solidFill>
          </a:endParaRPr>
        </a:p>
      </dgm:t>
    </dgm:pt>
    <dgm:pt modelId="{E549C8E1-77DA-489F-8702-DD8A6FB47BA7}" type="parTrans" cxnId="{69ECC235-8D1E-40C7-AD95-1BCDFC56946B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DF9F1326-6684-4CBF-A3BB-6451D0614249}" type="sibTrans" cxnId="{69ECC235-8D1E-40C7-AD95-1BCDFC56946B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D9EBBDC7-425C-4E84-A4C9-881A4E81B8FA}">
      <dgm:prSet phldrT="[Текст]"/>
      <dgm:spPr/>
      <dgm:t>
        <a:bodyPr/>
        <a:lstStyle/>
        <a:p>
          <a:r>
            <a:rPr lang="ru-RU" smtClean="0">
              <a:solidFill>
                <a:schemeClr val="tx1"/>
              </a:solidFill>
            </a:rPr>
            <a:t>Выступления государственных, политических и общественных деятелей</a:t>
          </a:r>
          <a:endParaRPr lang="ru-RU" dirty="0">
            <a:solidFill>
              <a:schemeClr val="tx1"/>
            </a:solidFill>
          </a:endParaRPr>
        </a:p>
      </dgm:t>
    </dgm:pt>
    <dgm:pt modelId="{9EA8A079-ED35-403C-BE9E-1072A7B36A14}" type="parTrans" cxnId="{3872F754-1C9A-4E8D-992A-61D786F67188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79494814-2DD9-47A1-85EB-758B84D00B5D}" type="sibTrans" cxnId="{3872F754-1C9A-4E8D-992A-61D786F67188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83FC92C1-18C7-4B35-BB7E-C4218D417D19}">
      <dgm:prSet phldrT="[Текст]"/>
      <dgm:spPr/>
      <dgm:t>
        <a:bodyPr/>
        <a:lstStyle/>
        <a:p>
          <a:r>
            <a:rPr lang="ru-RU" smtClean="0">
              <a:solidFill>
                <a:schemeClr val="tx1"/>
              </a:solidFill>
            </a:rPr>
            <a:t>Информация отраслей, бирж, банков</a:t>
          </a:r>
          <a:endParaRPr lang="ru-RU" dirty="0">
            <a:solidFill>
              <a:schemeClr val="tx1"/>
            </a:solidFill>
          </a:endParaRPr>
        </a:p>
      </dgm:t>
    </dgm:pt>
    <dgm:pt modelId="{2107AAF0-5403-4CD3-9759-826D08797370}" type="parTrans" cxnId="{68141ED5-D71E-47C4-A154-0DB153787395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7CEF2F1F-76AD-4FBC-B3A5-857B7A439EEB}" type="sibTrans" cxnId="{68141ED5-D71E-47C4-A154-0DB153787395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AD4BB548-CC10-4EEC-8E95-1D17432CDC7A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Таблицы курсов акций</a:t>
          </a:r>
          <a:endParaRPr lang="ru-RU" dirty="0">
            <a:solidFill>
              <a:schemeClr val="tx1"/>
            </a:solidFill>
          </a:endParaRPr>
        </a:p>
      </dgm:t>
    </dgm:pt>
    <dgm:pt modelId="{F6E450F1-2827-4E3C-8BEF-4971E15B6CDF}" type="parTrans" cxnId="{5343C656-14FA-49CD-B2A6-4ECBB36A273A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89EFFCD2-559F-4E2E-AD3C-70AA7A77BC47}" type="sibTrans" cxnId="{5343C656-14FA-49CD-B2A6-4ECBB36A273A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33AFB531-7D04-4110-922A-83F50D60AD73}">
      <dgm:prSet phldrT="[Текст]"/>
      <dgm:spPr/>
      <dgm:t>
        <a:bodyPr/>
        <a:lstStyle/>
        <a:p>
          <a:r>
            <a:rPr lang="ru-RU" smtClean="0">
              <a:solidFill>
                <a:schemeClr val="tx1"/>
              </a:solidFill>
            </a:rPr>
            <a:t>Судебные решения</a:t>
          </a:r>
          <a:endParaRPr lang="ru-RU" dirty="0">
            <a:solidFill>
              <a:schemeClr val="tx1"/>
            </a:solidFill>
          </a:endParaRPr>
        </a:p>
      </dgm:t>
    </dgm:pt>
    <dgm:pt modelId="{DB8210AC-0E5C-4D30-A1F5-E838725C5D68}" type="parTrans" cxnId="{F5F7EB17-9CE3-4115-AB52-0ED810F4BB28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6483C617-DB4C-4BF9-9FB6-FC3C0C81553E}" type="sibTrans" cxnId="{F5F7EB17-9CE3-4115-AB52-0ED810F4BB28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BC8E9406-FBA3-4BE5-8434-3FD4CC7C5C87}">
      <dgm:prSet phldrT="[Текст]"/>
      <dgm:spPr/>
      <dgm:t>
        <a:bodyPr/>
        <a:lstStyle/>
        <a:p>
          <a:r>
            <a:rPr lang="ru-RU" smtClean="0">
              <a:solidFill>
                <a:schemeClr val="tx1"/>
              </a:solidFill>
            </a:rPr>
            <a:t>Результаты конкурсов</a:t>
          </a:r>
          <a:endParaRPr lang="ru-RU" dirty="0">
            <a:solidFill>
              <a:schemeClr val="tx1"/>
            </a:solidFill>
          </a:endParaRPr>
        </a:p>
      </dgm:t>
    </dgm:pt>
    <dgm:pt modelId="{27C9FD26-0693-4AFA-A41B-B7F8CAE4D317}" type="parTrans" cxnId="{F23A6D48-A175-49AB-AF4E-CDAAA5F87148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B693043C-AA72-4808-9654-6A7F184A4DC2}" type="sibTrans" cxnId="{F23A6D48-A175-49AB-AF4E-CDAAA5F87148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C0C6A982-1AE0-40C5-96ED-9EBD88F3B0A8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Годовые финансовые отчеты компаний</a:t>
          </a:r>
          <a:endParaRPr lang="ru-RU" dirty="0">
            <a:solidFill>
              <a:schemeClr val="tx1"/>
            </a:solidFill>
          </a:endParaRPr>
        </a:p>
      </dgm:t>
    </dgm:pt>
    <dgm:pt modelId="{36318D41-BA7D-4E54-A8FF-3AEDDFC2BBF3}" type="parTrans" cxnId="{30ACB11F-C941-41B8-857B-C10788A34516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76DA57F9-55A4-47BA-8E2B-166F64E519C5}" type="sibTrans" cxnId="{30ACB11F-C941-41B8-857B-C10788A34516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BAD92BC7-67B7-479D-AA2F-FC5AC227BBCC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Периодическая печать и электронные СМИ</a:t>
          </a:r>
          <a:endParaRPr lang="ru-RU" dirty="0">
            <a:solidFill>
              <a:schemeClr val="tx1"/>
            </a:solidFill>
          </a:endParaRPr>
        </a:p>
      </dgm:t>
    </dgm:pt>
    <dgm:pt modelId="{3FAF1383-50D4-4D92-92BD-B3CCF523D98E}" type="parTrans" cxnId="{AD8EF153-DAFB-4583-9C15-65BFD0B9E59C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8283DB37-68CD-4958-A318-7CDD7C8934C0}" type="sibTrans" cxnId="{AD8EF153-DAFB-4583-9C15-65BFD0B9E59C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E76A695C-0FFA-4BDA-9A17-5EE3FC072BD4}">
      <dgm:prSet phldrT="[Текст]"/>
      <dgm:spPr/>
      <dgm:t>
        <a:bodyPr/>
        <a:lstStyle/>
        <a:p>
          <a:r>
            <a:rPr lang="ru-RU" smtClean="0">
              <a:solidFill>
                <a:schemeClr val="tx1"/>
              </a:solidFill>
            </a:rPr>
            <a:t>Выставки и ярмарки</a:t>
          </a:r>
          <a:endParaRPr lang="ru-RU" dirty="0">
            <a:solidFill>
              <a:schemeClr val="tx1"/>
            </a:solidFill>
          </a:endParaRPr>
        </a:p>
      </dgm:t>
    </dgm:pt>
    <dgm:pt modelId="{81256164-9178-484B-952F-CB6523455759}" type="parTrans" cxnId="{798CBDD3-D648-4686-828D-EE79089FA2EB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64EF9D3B-784C-4A86-A1EE-6BD3C33150A8}" type="sibTrans" cxnId="{798CBDD3-D648-4686-828D-EE79089FA2EB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A3979347-3CE5-46D8-940D-8914B64F0CA0}">
      <dgm:prSet phldrT="[Текст]"/>
      <dgm:spPr/>
      <dgm:t>
        <a:bodyPr/>
        <a:lstStyle/>
        <a:p>
          <a:r>
            <a:rPr lang="ru-RU" smtClean="0">
              <a:solidFill>
                <a:schemeClr val="tx1"/>
              </a:solidFill>
            </a:rPr>
            <a:t>Конференции и презентации</a:t>
          </a:r>
          <a:endParaRPr lang="ru-RU" dirty="0">
            <a:solidFill>
              <a:schemeClr val="tx1"/>
            </a:solidFill>
          </a:endParaRPr>
        </a:p>
      </dgm:t>
    </dgm:pt>
    <dgm:pt modelId="{B020A34F-0809-449D-901D-17CD8489BB70}" type="parTrans" cxnId="{A2B6EA5F-F382-4234-B5EF-F39F7489DB1A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DB7447DD-90E9-47B1-8282-82050406166F}" type="sibTrans" cxnId="{A2B6EA5F-F382-4234-B5EF-F39F7489DB1A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595BB122-238C-4997-929A-4D1F65E587A2}">
      <dgm:prSet phldrT="[Текст]" custT="1"/>
      <dgm:spPr>
        <a:noFill/>
        <a:ln w="41275">
          <a:noFill/>
        </a:ln>
      </dgm:spPr>
      <dgm:t>
        <a:bodyPr/>
        <a:lstStyle/>
        <a:p>
          <a:r>
            <a:rPr lang="ru-RU" sz="2800" b="1" dirty="0" smtClean="0">
              <a:solidFill>
                <a:schemeClr val="bg1"/>
              </a:solidFill>
            </a:rPr>
            <a:t>Внешне источники</a:t>
          </a:r>
          <a:endParaRPr lang="ru-RU" sz="2800" dirty="0">
            <a:solidFill>
              <a:schemeClr val="bg1"/>
            </a:solidFill>
          </a:endParaRPr>
        </a:p>
      </dgm:t>
    </dgm:pt>
    <dgm:pt modelId="{5A05F8A8-1E23-4DE6-BAE5-EAEF070EDD6C}" type="sibTrans" cxnId="{A7495E2E-6CAC-4CF1-A4AA-F88D74F41B4A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23449CFF-C4C2-430E-A47C-5733ED554D26}" type="parTrans" cxnId="{A7495E2E-6CAC-4CF1-A4AA-F88D74F41B4A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E5B33F61-9DD1-4461-8C2C-71C809023D6A}" type="pres">
      <dgm:prSet presAssocID="{AFDE8E4B-0127-4523-B8AC-7390DE2DF1B4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8086973-761A-4392-AF0C-E3B808DDF2A2}" type="pres">
      <dgm:prSet presAssocID="{D6D17899-4D5C-427E-84CF-D5F42479A89F}" presName="node" presStyleLbl="node1" presStyleIdx="0" presStyleCnt="1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25C3A24-CE87-4AD9-8D10-919DD94169F3}" type="pres">
      <dgm:prSet presAssocID="{1054E6C7-EF6E-457F-BB3D-6F73764F0C76}" presName="sibTrans" presStyleCnt="0"/>
      <dgm:spPr/>
    </dgm:pt>
    <dgm:pt modelId="{C3E68311-2ED0-4EB1-BAB0-743503DE3CCA}" type="pres">
      <dgm:prSet presAssocID="{141D28E1-8EB0-468E-A9A6-64DEA979D9B0}" presName="node" presStyleLbl="node1" presStyleIdx="1" presStyleCnt="1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6C8F82B-9471-4436-961E-C6815C96DDD3}" type="pres">
      <dgm:prSet presAssocID="{DF9F1326-6684-4CBF-A3BB-6451D0614249}" presName="sibTrans" presStyleCnt="0"/>
      <dgm:spPr/>
    </dgm:pt>
    <dgm:pt modelId="{D95A5DC8-6786-4EAC-B6B3-DE5383F98641}" type="pres">
      <dgm:prSet presAssocID="{D9EBBDC7-425C-4E84-A4C9-881A4E81B8FA}" presName="node" presStyleLbl="node1" presStyleIdx="2" presStyleCnt="1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167496-202C-4F68-B652-DF7093FC60BB}" type="pres">
      <dgm:prSet presAssocID="{79494814-2DD9-47A1-85EB-758B84D00B5D}" presName="sibTrans" presStyleCnt="0"/>
      <dgm:spPr/>
    </dgm:pt>
    <dgm:pt modelId="{88BDBCFE-77D5-4847-B3D9-FBB45DF3C084}" type="pres">
      <dgm:prSet presAssocID="{83FC92C1-18C7-4B35-BB7E-C4218D417D19}" presName="node" presStyleLbl="node1" presStyleIdx="3" presStyleCnt="1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CCAA633-7278-4FB0-9D1C-2D94A1FF81A5}" type="pres">
      <dgm:prSet presAssocID="{7CEF2F1F-76AD-4FBC-B3A5-857B7A439EEB}" presName="sibTrans" presStyleCnt="0"/>
      <dgm:spPr/>
    </dgm:pt>
    <dgm:pt modelId="{0AE2A388-3B04-4D6A-8E64-549BC346AFBB}" type="pres">
      <dgm:prSet presAssocID="{AD4BB548-CC10-4EEC-8E95-1D17432CDC7A}" presName="node" presStyleLbl="node1" presStyleIdx="4" presStyleCnt="16" custLinFactNeighborX="1562" custLinFactNeighborY="-496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E475563-A07B-45CF-AF8E-774F3C82DF90}" type="pres">
      <dgm:prSet presAssocID="{89EFFCD2-559F-4E2E-AD3C-70AA7A77BC47}" presName="sibTrans" presStyleCnt="0"/>
      <dgm:spPr/>
    </dgm:pt>
    <dgm:pt modelId="{57D63E27-CA5D-418B-B045-0D39EE566399}" type="pres">
      <dgm:prSet presAssocID="{33AFB531-7D04-4110-922A-83F50D60AD73}" presName="node" presStyleLbl="node1" presStyleIdx="5" presStyleCnt="16" custLinFactNeighborY="-496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4AFEB5B-4AE6-4A17-9328-CF4EF672D27C}" type="pres">
      <dgm:prSet presAssocID="{6483C617-DB4C-4BF9-9FB6-FC3C0C81553E}" presName="sibTrans" presStyleCnt="0"/>
      <dgm:spPr/>
    </dgm:pt>
    <dgm:pt modelId="{27523346-D1BC-4167-BA92-A0EC0245CD72}" type="pres">
      <dgm:prSet presAssocID="{BC8E9406-FBA3-4BE5-8434-3FD4CC7C5C87}" presName="node" presStyleLbl="node1" presStyleIdx="6" presStyleCnt="16" custLinFactNeighborY="-496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BC2B819-4A63-442F-B2D3-2D6DFB4CE8F7}" type="pres">
      <dgm:prSet presAssocID="{B693043C-AA72-4808-9654-6A7F184A4DC2}" presName="sibTrans" presStyleCnt="0"/>
      <dgm:spPr/>
    </dgm:pt>
    <dgm:pt modelId="{2A5D6D5B-5F4E-4F6B-B2DC-4F4C81C3EA3A}" type="pres">
      <dgm:prSet presAssocID="{C0C6A982-1AE0-40C5-96ED-9EBD88F3B0A8}" presName="node" presStyleLbl="node1" presStyleIdx="7" presStyleCnt="16" custLinFactNeighborX="167" custLinFactNeighborY="-496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44B702C-D6E0-4C14-9A78-073596D7EDB7}" type="pres">
      <dgm:prSet presAssocID="{76DA57F9-55A4-47BA-8E2B-166F64E519C5}" presName="sibTrans" presStyleCnt="0"/>
      <dgm:spPr/>
    </dgm:pt>
    <dgm:pt modelId="{75A4D295-BF02-489B-AA7A-242D5A4F647B}" type="pres">
      <dgm:prSet presAssocID="{BAD92BC7-67B7-479D-AA2F-FC5AC227BBCC}" presName="node" presStyleLbl="node1" presStyleIdx="8" presStyleCnt="16" custLinFactNeighborY="-496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5B62457-2C8A-45CE-B6ED-1B62C6DF1001}" type="pres">
      <dgm:prSet presAssocID="{8283DB37-68CD-4958-A318-7CDD7C8934C0}" presName="sibTrans" presStyleCnt="0"/>
      <dgm:spPr/>
    </dgm:pt>
    <dgm:pt modelId="{EB4418DA-8DD4-4E16-93D4-B30CFD141482}" type="pres">
      <dgm:prSet presAssocID="{E76A695C-0FFA-4BDA-9A17-5EE3FC072BD4}" presName="node" presStyleLbl="node1" presStyleIdx="9" presStyleCnt="16" custLinFactNeighborY="-978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D120D7C-A1EA-42DB-8BA3-DB20AE1C0D6C}" type="pres">
      <dgm:prSet presAssocID="{64EF9D3B-784C-4A86-A1EE-6BD3C33150A8}" presName="sibTrans" presStyleCnt="0"/>
      <dgm:spPr/>
    </dgm:pt>
    <dgm:pt modelId="{6EFAF7A4-A2CE-4862-9D36-A343E139F9E8}" type="pres">
      <dgm:prSet presAssocID="{A3979347-3CE5-46D8-940D-8914B64F0CA0}" presName="node" presStyleLbl="node1" presStyleIdx="10" presStyleCnt="16" custLinFactNeighborY="-978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F768C48-8FF5-4D16-9B9F-83FA8DBD315A}" type="pres">
      <dgm:prSet presAssocID="{DB7447DD-90E9-47B1-8282-82050406166F}" presName="sibTrans" presStyleCnt="0"/>
      <dgm:spPr/>
    </dgm:pt>
    <dgm:pt modelId="{A405FB0B-47D4-4D03-A720-FB67C7E314E7}" type="pres">
      <dgm:prSet presAssocID="{08E7825F-9AA0-47B2-AD2B-A33184828ED6}" presName="node" presStyleLbl="node1" presStyleIdx="11" presStyleCnt="16" custLinFactNeighborY="-978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C595D41-3FF0-4EB3-BB28-C3573704B436}" type="pres">
      <dgm:prSet presAssocID="{3220CD86-93FC-44FE-B3CA-81A2E5DEE9F7}" presName="sibTrans" presStyleCnt="0"/>
      <dgm:spPr/>
    </dgm:pt>
    <dgm:pt modelId="{FD459D40-85DF-47A5-B326-4507AF44013F}" type="pres">
      <dgm:prSet presAssocID="{FB399316-63DB-4242-AE94-22FFDAD2EBFC}" presName="node" presStyleLbl="node1" presStyleIdx="12" presStyleCnt="16" custLinFactNeighborY="-978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8537D8F-CF47-42CC-B0C3-F7BCC95D8BBA}" type="pres">
      <dgm:prSet presAssocID="{2B8E4AC0-08C4-419A-A861-ED8D6128E494}" presName="sibTrans" presStyleCnt="0"/>
      <dgm:spPr/>
    </dgm:pt>
    <dgm:pt modelId="{92E4B7EF-9A8B-498C-8835-286FD10BB47F}" type="pres">
      <dgm:prSet presAssocID="{C84B9605-AD33-4F1F-96C1-55B4D99995A6}" presName="node" presStyleLbl="node1" presStyleIdx="13" presStyleCnt="16" custLinFactNeighborY="-978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D5C308B-F6D7-41D0-81B5-803756129DF7}" type="pres">
      <dgm:prSet presAssocID="{24472716-76E5-4726-828A-B54E336B22A9}" presName="sibTrans" presStyleCnt="0"/>
      <dgm:spPr/>
    </dgm:pt>
    <dgm:pt modelId="{5B1CFD6D-62BA-487B-B147-19D20E6F8D83}" type="pres">
      <dgm:prSet presAssocID="{2AE06A81-2121-44F1-8EC4-D28A32059567}" presName="node" presStyleLbl="node1" presStyleIdx="14" presStyleCnt="16" custLinFactNeighborY="-1459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B3C03F0-B6C6-4F5D-8D9E-D5ADBF1C3172}" type="pres">
      <dgm:prSet presAssocID="{721DAB51-BB48-46E2-885C-85CBF558DFD3}" presName="sibTrans" presStyleCnt="0"/>
      <dgm:spPr/>
    </dgm:pt>
    <dgm:pt modelId="{0BDB5E3D-DCE5-4BBE-A111-F66AE306E0ED}" type="pres">
      <dgm:prSet presAssocID="{595BB122-238C-4997-929A-4D1F65E587A2}" presName="node" presStyleLbl="node1" presStyleIdx="15" presStyleCnt="16" custScaleX="480932" custScaleY="136602" custLinFactNeighborX="13691" custLinFactNeighborY="2573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916183A-8AC0-487E-A59A-ACB97F159114}" type="presOf" srcId="{08E7825F-9AA0-47B2-AD2B-A33184828ED6}" destId="{A405FB0B-47D4-4D03-A720-FB67C7E314E7}" srcOrd="0" destOrd="0" presId="urn:microsoft.com/office/officeart/2005/8/layout/default"/>
    <dgm:cxn modelId="{8C49737B-1583-41D1-8AF2-0633B0F81C5C}" srcId="{AFDE8E4B-0127-4523-B8AC-7390DE2DF1B4}" destId="{FB399316-63DB-4242-AE94-22FFDAD2EBFC}" srcOrd="12" destOrd="0" parTransId="{31B2CB4E-8A3F-4E6A-A353-9F81AA86258A}" sibTransId="{2B8E4AC0-08C4-419A-A861-ED8D6128E494}"/>
    <dgm:cxn modelId="{5343C656-14FA-49CD-B2A6-4ECBB36A273A}" srcId="{AFDE8E4B-0127-4523-B8AC-7390DE2DF1B4}" destId="{AD4BB548-CC10-4EEC-8E95-1D17432CDC7A}" srcOrd="4" destOrd="0" parTransId="{F6E450F1-2827-4E3C-8BEF-4971E15B6CDF}" sibTransId="{89EFFCD2-559F-4E2E-AD3C-70AA7A77BC47}"/>
    <dgm:cxn modelId="{68141ED5-D71E-47C4-A154-0DB153787395}" srcId="{AFDE8E4B-0127-4523-B8AC-7390DE2DF1B4}" destId="{83FC92C1-18C7-4B35-BB7E-C4218D417D19}" srcOrd="3" destOrd="0" parTransId="{2107AAF0-5403-4CD3-9759-826D08797370}" sibTransId="{7CEF2F1F-76AD-4FBC-B3A5-857B7A439EEB}"/>
    <dgm:cxn modelId="{4DCC3D63-05B4-4199-A807-B5A62EBE9DEA}" type="presOf" srcId="{FB399316-63DB-4242-AE94-22FFDAD2EBFC}" destId="{FD459D40-85DF-47A5-B326-4507AF44013F}" srcOrd="0" destOrd="0" presId="urn:microsoft.com/office/officeart/2005/8/layout/default"/>
    <dgm:cxn modelId="{30ACB11F-C941-41B8-857B-C10788A34516}" srcId="{AFDE8E4B-0127-4523-B8AC-7390DE2DF1B4}" destId="{C0C6A982-1AE0-40C5-96ED-9EBD88F3B0A8}" srcOrd="7" destOrd="0" parTransId="{36318D41-BA7D-4E54-A8FF-3AEDDFC2BBF3}" sibTransId="{76DA57F9-55A4-47BA-8E2B-166F64E519C5}"/>
    <dgm:cxn modelId="{70F14FEE-3528-4CFE-86DC-B67C678C4EBA}" type="presOf" srcId="{D6D17899-4D5C-427E-84CF-D5F42479A89F}" destId="{38086973-761A-4392-AF0C-E3B808DDF2A2}" srcOrd="0" destOrd="0" presId="urn:microsoft.com/office/officeart/2005/8/layout/default"/>
    <dgm:cxn modelId="{3872F754-1C9A-4E8D-992A-61D786F67188}" srcId="{AFDE8E4B-0127-4523-B8AC-7390DE2DF1B4}" destId="{D9EBBDC7-425C-4E84-A4C9-881A4E81B8FA}" srcOrd="2" destOrd="0" parTransId="{9EA8A079-ED35-403C-BE9E-1072A7B36A14}" sibTransId="{79494814-2DD9-47A1-85EB-758B84D00B5D}"/>
    <dgm:cxn modelId="{83A7B18A-D84B-4B9B-8E28-5FDDB413EFA0}" type="presOf" srcId="{595BB122-238C-4997-929A-4D1F65E587A2}" destId="{0BDB5E3D-DCE5-4BBE-A111-F66AE306E0ED}" srcOrd="0" destOrd="0" presId="urn:microsoft.com/office/officeart/2005/8/layout/default"/>
    <dgm:cxn modelId="{C1CAF6E8-EAAF-4FF1-B8EC-2E55AAEFB672}" srcId="{AFDE8E4B-0127-4523-B8AC-7390DE2DF1B4}" destId="{C84B9605-AD33-4F1F-96C1-55B4D99995A6}" srcOrd="13" destOrd="0" parTransId="{742D7A3E-2B8D-4D22-BC19-A63FB368C974}" sibTransId="{24472716-76E5-4726-828A-B54E336B22A9}"/>
    <dgm:cxn modelId="{7F439497-7D69-4F97-A369-743A051289EC}" type="presOf" srcId="{C84B9605-AD33-4F1F-96C1-55B4D99995A6}" destId="{92E4B7EF-9A8B-498C-8835-286FD10BB47F}" srcOrd="0" destOrd="0" presId="urn:microsoft.com/office/officeart/2005/8/layout/default"/>
    <dgm:cxn modelId="{3FC31B30-DA1E-4DA4-81C6-80F5221077DD}" type="presOf" srcId="{141D28E1-8EB0-468E-A9A6-64DEA979D9B0}" destId="{C3E68311-2ED0-4EB1-BAB0-743503DE3CCA}" srcOrd="0" destOrd="0" presId="urn:microsoft.com/office/officeart/2005/8/layout/default"/>
    <dgm:cxn modelId="{F8BBC351-5277-4DD4-9B9C-9C1A85BD1C80}" srcId="{AFDE8E4B-0127-4523-B8AC-7390DE2DF1B4}" destId="{D6D17899-4D5C-427E-84CF-D5F42479A89F}" srcOrd="0" destOrd="0" parTransId="{93E35A78-8B92-4070-8DEF-C1952FF96682}" sibTransId="{1054E6C7-EF6E-457F-BB3D-6F73764F0C76}"/>
    <dgm:cxn modelId="{D8944FF2-1D82-4A05-AC8B-48FB100B33B4}" type="presOf" srcId="{83FC92C1-18C7-4B35-BB7E-C4218D417D19}" destId="{88BDBCFE-77D5-4847-B3D9-FBB45DF3C084}" srcOrd="0" destOrd="0" presId="urn:microsoft.com/office/officeart/2005/8/layout/default"/>
    <dgm:cxn modelId="{AD8EF153-DAFB-4583-9C15-65BFD0B9E59C}" srcId="{AFDE8E4B-0127-4523-B8AC-7390DE2DF1B4}" destId="{BAD92BC7-67B7-479D-AA2F-FC5AC227BBCC}" srcOrd="8" destOrd="0" parTransId="{3FAF1383-50D4-4D92-92BD-B3CCF523D98E}" sibTransId="{8283DB37-68CD-4958-A318-7CDD7C8934C0}"/>
    <dgm:cxn modelId="{1859DB22-1819-410A-8CAC-A9CA42858530}" type="presOf" srcId="{AD4BB548-CC10-4EEC-8E95-1D17432CDC7A}" destId="{0AE2A388-3B04-4D6A-8E64-549BC346AFBB}" srcOrd="0" destOrd="0" presId="urn:microsoft.com/office/officeart/2005/8/layout/default"/>
    <dgm:cxn modelId="{EF7DD800-E1E2-4B58-8840-E39F5E394F39}" type="presOf" srcId="{A3979347-3CE5-46D8-940D-8914B64F0CA0}" destId="{6EFAF7A4-A2CE-4862-9D36-A343E139F9E8}" srcOrd="0" destOrd="0" presId="urn:microsoft.com/office/officeart/2005/8/layout/default"/>
    <dgm:cxn modelId="{7E5EF42D-0CF4-4FC2-BDC3-D4FF5DCE16C4}" srcId="{AFDE8E4B-0127-4523-B8AC-7390DE2DF1B4}" destId="{08E7825F-9AA0-47B2-AD2B-A33184828ED6}" srcOrd="11" destOrd="0" parTransId="{BE584C35-40CE-4935-B342-7270FEAF2361}" sibTransId="{3220CD86-93FC-44FE-B3CA-81A2E5DEE9F7}"/>
    <dgm:cxn modelId="{A0C5B3C4-CD08-4886-9B78-FB3AE9E7A3B1}" type="presOf" srcId="{2AE06A81-2121-44F1-8EC4-D28A32059567}" destId="{5B1CFD6D-62BA-487B-B147-19D20E6F8D83}" srcOrd="0" destOrd="0" presId="urn:microsoft.com/office/officeart/2005/8/layout/default"/>
    <dgm:cxn modelId="{594A9B5A-7B72-40CA-A6DD-29370789F896}" type="presOf" srcId="{E76A695C-0FFA-4BDA-9A17-5EE3FC072BD4}" destId="{EB4418DA-8DD4-4E16-93D4-B30CFD141482}" srcOrd="0" destOrd="0" presId="urn:microsoft.com/office/officeart/2005/8/layout/default"/>
    <dgm:cxn modelId="{798CBDD3-D648-4686-828D-EE79089FA2EB}" srcId="{AFDE8E4B-0127-4523-B8AC-7390DE2DF1B4}" destId="{E76A695C-0FFA-4BDA-9A17-5EE3FC072BD4}" srcOrd="9" destOrd="0" parTransId="{81256164-9178-484B-952F-CB6523455759}" sibTransId="{64EF9D3B-784C-4A86-A1EE-6BD3C33150A8}"/>
    <dgm:cxn modelId="{A7495E2E-6CAC-4CF1-A4AA-F88D74F41B4A}" srcId="{AFDE8E4B-0127-4523-B8AC-7390DE2DF1B4}" destId="{595BB122-238C-4997-929A-4D1F65E587A2}" srcOrd="15" destOrd="0" parTransId="{23449CFF-C4C2-430E-A47C-5733ED554D26}" sibTransId="{5A05F8A8-1E23-4DE6-BAE5-EAEF070EDD6C}"/>
    <dgm:cxn modelId="{AD33DCA4-491E-40CA-AF6C-33853428098F}" type="presOf" srcId="{AFDE8E4B-0127-4523-B8AC-7390DE2DF1B4}" destId="{E5B33F61-9DD1-4461-8C2C-71C809023D6A}" srcOrd="0" destOrd="0" presId="urn:microsoft.com/office/officeart/2005/8/layout/default"/>
    <dgm:cxn modelId="{4399DBCD-A9BC-4C73-A14C-C2382002FC0B}" type="presOf" srcId="{C0C6A982-1AE0-40C5-96ED-9EBD88F3B0A8}" destId="{2A5D6D5B-5F4E-4F6B-B2DC-4F4C81C3EA3A}" srcOrd="0" destOrd="0" presId="urn:microsoft.com/office/officeart/2005/8/layout/default"/>
    <dgm:cxn modelId="{4C87CE99-D563-4737-ABEF-B075962BFEFD}" srcId="{AFDE8E4B-0127-4523-B8AC-7390DE2DF1B4}" destId="{2AE06A81-2121-44F1-8EC4-D28A32059567}" srcOrd="14" destOrd="0" parTransId="{B9DA3EBD-FD39-47C8-9125-5DBC06C22D59}" sibTransId="{721DAB51-BB48-46E2-885C-85CBF558DFD3}"/>
    <dgm:cxn modelId="{2343F054-2725-4A57-BFE8-233382B15277}" type="presOf" srcId="{BAD92BC7-67B7-479D-AA2F-FC5AC227BBCC}" destId="{75A4D295-BF02-489B-AA7A-242D5A4F647B}" srcOrd="0" destOrd="0" presId="urn:microsoft.com/office/officeart/2005/8/layout/default"/>
    <dgm:cxn modelId="{E928BD13-52BD-4CB4-89C6-446D4EC0CBC8}" type="presOf" srcId="{BC8E9406-FBA3-4BE5-8434-3FD4CC7C5C87}" destId="{27523346-D1BC-4167-BA92-A0EC0245CD72}" srcOrd="0" destOrd="0" presId="urn:microsoft.com/office/officeart/2005/8/layout/default"/>
    <dgm:cxn modelId="{02ED4A67-A6E0-4AED-BCBF-8E266FC19C02}" type="presOf" srcId="{33AFB531-7D04-4110-922A-83F50D60AD73}" destId="{57D63E27-CA5D-418B-B045-0D39EE566399}" srcOrd="0" destOrd="0" presId="urn:microsoft.com/office/officeart/2005/8/layout/default"/>
    <dgm:cxn modelId="{0B50FC96-91E7-4139-A299-24B1F20CC38A}" type="presOf" srcId="{D9EBBDC7-425C-4E84-A4C9-881A4E81B8FA}" destId="{D95A5DC8-6786-4EAC-B6B3-DE5383F98641}" srcOrd="0" destOrd="0" presId="urn:microsoft.com/office/officeart/2005/8/layout/default"/>
    <dgm:cxn modelId="{A2B6EA5F-F382-4234-B5EF-F39F7489DB1A}" srcId="{AFDE8E4B-0127-4523-B8AC-7390DE2DF1B4}" destId="{A3979347-3CE5-46D8-940D-8914B64F0CA0}" srcOrd="10" destOrd="0" parTransId="{B020A34F-0809-449D-901D-17CD8489BB70}" sibTransId="{DB7447DD-90E9-47B1-8282-82050406166F}"/>
    <dgm:cxn modelId="{69ECC235-8D1E-40C7-AD95-1BCDFC56946B}" srcId="{AFDE8E4B-0127-4523-B8AC-7390DE2DF1B4}" destId="{141D28E1-8EB0-468E-A9A6-64DEA979D9B0}" srcOrd="1" destOrd="0" parTransId="{E549C8E1-77DA-489F-8702-DD8A6FB47BA7}" sibTransId="{DF9F1326-6684-4CBF-A3BB-6451D0614249}"/>
    <dgm:cxn modelId="{F23A6D48-A175-49AB-AF4E-CDAAA5F87148}" srcId="{AFDE8E4B-0127-4523-B8AC-7390DE2DF1B4}" destId="{BC8E9406-FBA3-4BE5-8434-3FD4CC7C5C87}" srcOrd="6" destOrd="0" parTransId="{27C9FD26-0693-4AFA-A41B-B7F8CAE4D317}" sibTransId="{B693043C-AA72-4808-9654-6A7F184A4DC2}"/>
    <dgm:cxn modelId="{F5F7EB17-9CE3-4115-AB52-0ED810F4BB28}" srcId="{AFDE8E4B-0127-4523-B8AC-7390DE2DF1B4}" destId="{33AFB531-7D04-4110-922A-83F50D60AD73}" srcOrd="5" destOrd="0" parTransId="{DB8210AC-0E5C-4D30-A1F5-E838725C5D68}" sibTransId="{6483C617-DB4C-4BF9-9FB6-FC3C0C81553E}"/>
    <dgm:cxn modelId="{9CB70E9B-1D6B-453A-8E8F-DCCBA7239C8B}" type="presParOf" srcId="{E5B33F61-9DD1-4461-8C2C-71C809023D6A}" destId="{38086973-761A-4392-AF0C-E3B808DDF2A2}" srcOrd="0" destOrd="0" presId="urn:microsoft.com/office/officeart/2005/8/layout/default"/>
    <dgm:cxn modelId="{8774AF43-A5A8-4810-97C3-430B52C95C79}" type="presParOf" srcId="{E5B33F61-9DD1-4461-8C2C-71C809023D6A}" destId="{F25C3A24-CE87-4AD9-8D10-919DD94169F3}" srcOrd="1" destOrd="0" presId="urn:microsoft.com/office/officeart/2005/8/layout/default"/>
    <dgm:cxn modelId="{FA6A663F-79E5-406A-B59A-79F5D607E4E0}" type="presParOf" srcId="{E5B33F61-9DD1-4461-8C2C-71C809023D6A}" destId="{C3E68311-2ED0-4EB1-BAB0-743503DE3CCA}" srcOrd="2" destOrd="0" presId="urn:microsoft.com/office/officeart/2005/8/layout/default"/>
    <dgm:cxn modelId="{3F1A13F9-BCA4-4592-A31D-7CFE4753E929}" type="presParOf" srcId="{E5B33F61-9DD1-4461-8C2C-71C809023D6A}" destId="{36C8F82B-9471-4436-961E-C6815C96DDD3}" srcOrd="3" destOrd="0" presId="urn:microsoft.com/office/officeart/2005/8/layout/default"/>
    <dgm:cxn modelId="{F54D6D6B-7308-4AEC-B604-686BD0475315}" type="presParOf" srcId="{E5B33F61-9DD1-4461-8C2C-71C809023D6A}" destId="{D95A5DC8-6786-4EAC-B6B3-DE5383F98641}" srcOrd="4" destOrd="0" presId="urn:microsoft.com/office/officeart/2005/8/layout/default"/>
    <dgm:cxn modelId="{2C287B7E-EF89-4747-A2FC-DA8449CD29E9}" type="presParOf" srcId="{E5B33F61-9DD1-4461-8C2C-71C809023D6A}" destId="{F3167496-202C-4F68-B652-DF7093FC60BB}" srcOrd="5" destOrd="0" presId="urn:microsoft.com/office/officeart/2005/8/layout/default"/>
    <dgm:cxn modelId="{9702DFE0-078D-4E21-812D-918222EE4233}" type="presParOf" srcId="{E5B33F61-9DD1-4461-8C2C-71C809023D6A}" destId="{88BDBCFE-77D5-4847-B3D9-FBB45DF3C084}" srcOrd="6" destOrd="0" presId="urn:microsoft.com/office/officeart/2005/8/layout/default"/>
    <dgm:cxn modelId="{225CDFD9-0C89-495B-8B34-7E1ED3A6CF0D}" type="presParOf" srcId="{E5B33F61-9DD1-4461-8C2C-71C809023D6A}" destId="{3CCAA633-7278-4FB0-9D1C-2D94A1FF81A5}" srcOrd="7" destOrd="0" presId="urn:microsoft.com/office/officeart/2005/8/layout/default"/>
    <dgm:cxn modelId="{3B16C7DE-E84C-4492-A3C2-8EA77C9A442E}" type="presParOf" srcId="{E5B33F61-9DD1-4461-8C2C-71C809023D6A}" destId="{0AE2A388-3B04-4D6A-8E64-549BC346AFBB}" srcOrd="8" destOrd="0" presId="urn:microsoft.com/office/officeart/2005/8/layout/default"/>
    <dgm:cxn modelId="{574E58BD-2C49-4EBD-B766-5F122F190246}" type="presParOf" srcId="{E5B33F61-9DD1-4461-8C2C-71C809023D6A}" destId="{CE475563-A07B-45CF-AF8E-774F3C82DF90}" srcOrd="9" destOrd="0" presId="urn:microsoft.com/office/officeart/2005/8/layout/default"/>
    <dgm:cxn modelId="{2E386CFB-C5FF-4F71-8393-3429287194A2}" type="presParOf" srcId="{E5B33F61-9DD1-4461-8C2C-71C809023D6A}" destId="{57D63E27-CA5D-418B-B045-0D39EE566399}" srcOrd="10" destOrd="0" presId="urn:microsoft.com/office/officeart/2005/8/layout/default"/>
    <dgm:cxn modelId="{565A043E-045E-4623-9FAA-03432CE2E998}" type="presParOf" srcId="{E5B33F61-9DD1-4461-8C2C-71C809023D6A}" destId="{04AFEB5B-4AE6-4A17-9328-CF4EF672D27C}" srcOrd="11" destOrd="0" presId="urn:microsoft.com/office/officeart/2005/8/layout/default"/>
    <dgm:cxn modelId="{0DB51AE2-1A64-4E4F-A65D-DDD49105ED6B}" type="presParOf" srcId="{E5B33F61-9DD1-4461-8C2C-71C809023D6A}" destId="{27523346-D1BC-4167-BA92-A0EC0245CD72}" srcOrd="12" destOrd="0" presId="urn:microsoft.com/office/officeart/2005/8/layout/default"/>
    <dgm:cxn modelId="{9DA3079F-6E6A-415F-A597-DE7AD83D125B}" type="presParOf" srcId="{E5B33F61-9DD1-4461-8C2C-71C809023D6A}" destId="{6BC2B819-4A63-442F-B2D3-2D6DFB4CE8F7}" srcOrd="13" destOrd="0" presId="urn:microsoft.com/office/officeart/2005/8/layout/default"/>
    <dgm:cxn modelId="{754A0D52-058D-4599-B834-79ADCF591AEE}" type="presParOf" srcId="{E5B33F61-9DD1-4461-8C2C-71C809023D6A}" destId="{2A5D6D5B-5F4E-4F6B-B2DC-4F4C81C3EA3A}" srcOrd="14" destOrd="0" presId="urn:microsoft.com/office/officeart/2005/8/layout/default"/>
    <dgm:cxn modelId="{74D9D36D-08C6-44A8-AFFF-BACDDC4510C9}" type="presParOf" srcId="{E5B33F61-9DD1-4461-8C2C-71C809023D6A}" destId="{E44B702C-D6E0-4C14-9A78-073596D7EDB7}" srcOrd="15" destOrd="0" presId="urn:microsoft.com/office/officeart/2005/8/layout/default"/>
    <dgm:cxn modelId="{581D64E5-C216-4CEC-81B1-E3BC55223529}" type="presParOf" srcId="{E5B33F61-9DD1-4461-8C2C-71C809023D6A}" destId="{75A4D295-BF02-489B-AA7A-242D5A4F647B}" srcOrd="16" destOrd="0" presId="urn:microsoft.com/office/officeart/2005/8/layout/default"/>
    <dgm:cxn modelId="{D5E6E964-1794-458E-981D-61C5912F06E2}" type="presParOf" srcId="{E5B33F61-9DD1-4461-8C2C-71C809023D6A}" destId="{85B62457-2C8A-45CE-B6ED-1B62C6DF1001}" srcOrd="17" destOrd="0" presId="urn:microsoft.com/office/officeart/2005/8/layout/default"/>
    <dgm:cxn modelId="{51B409DC-5F41-4428-8ADD-657EC275827F}" type="presParOf" srcId="{E5B33F61-9DD1-4461-8C2C-71C809023D6A}" destId="{EB4418DA-8DD4-4E16-93D4-B30CFD141482}" srcOrd="18" destOrd="0" presId="urn:microsoft.com/office/officeart/2005/8/layout/default"/>
    <dgm:cxn modelId="{5C4FB519-3F18-4DEB-B32C-433529EB0E33}" type="presParOf" srcId="{E5B33F61-9DD1-4461-8C2C-71C809023D6A}" destId="{DD120D7C-A1EA-42DB-8BA3-DB20AE1C0D6C}" srcOrd="19" destOrd="0" presId="urn:microsoft.com/office/officeart/2005/8/layout/default"/>
    <dgm:cxn modelId="{E718A342-F2C4-4224-B4C0-58385C5BCFF4}" type="presParOf" srcId="{E5B33F61-9DD1-4461-8C2C-71C809023D6A}" destId="{6EFAF7A4-A2CE-4862-9D36-A343E139F9E8}" srcOrd="20" destOrd="0" presId="urn:microsoft.com/office/officeart/2005/8/layout/default"/>
    <dgm:cxn modelId="{2C89920A-33EE-47BE-BC05-D16EAC4C77A2}" type="presParOf" srcId="{E5B33F61-9DD1-4461-8C2C-71C809023D6A}" destId="{5F768C48-8FF5-4D16-9B9F-83FA8DBD315A}" srcOrd="21" destOrd="0" presId="urn:microsoft.com/office/officeart/2005/8/layout/default"/>
    <dgm:cxn modelId="{C295C50C-E28F-4601-82D5-1F0EECB9BF82}" type="presParOf" srcId="{E5B33F61-9DD1-4461-8C2C-71C809023D6A}" destId="{A405FB0B-47D4-4D03-A720-FB67C7E314E7}" srcOrd="22" destOrd="0" presId="urn:microsoft.com/office/officeart/2005/8/layout/default"/>
    <dgm:cxn modelId="{92216AD2-F1BC-4B9A-90F8-D075B04AD11C}" type="presParOf" srcId="{E5B33F61-9DD1-4461-8C2C-71C809023D6A}" destId="{1C595D41-3FF0-4EB3-BB28-C3573704B436}" srcOrd="23" destOrd="0" presId="urn:microsoft.com/office/officeart/2005/8/layout/default"/>
    <dgm:cxn modelId="{100BF951-4BA9-48B6-9374-CC9C7F6A7F0F}" type="presParOf" srcId="{E5B33F61-9DD1-4461-8C2C-71C809023D6A}" destId="{FD459D40-85DF-47A5-B326-4507AF44013F}" srcOrd="24" destOrd="0" presId="urn:microsoft.com/office/officeart/2005/8/layout/default"/>
    <dgm:cxn modelId="{9D2FCCD5-26FA-46A2-95F0-C7173A49CB7B}" type="presParOf" srcId="{E5B33F61-9DD1-4461-8C2C-71C809023D6A}" destId="{98537D8F-CF47-42CC-B0C3-F7BCC95D8BBA}" srcOrd="25" destOrd="0" presId="urn:microsoft.com/office/officeart/2005/8/layout/default"/>
    <dgm:cxn modelId="{B021732E-239E-4574-8DC5-C25E41538BB3}" type="presParOf" srcId="{E5B33F61-9DD1-4461-8C2C-71C809023D6A}" destId="{92E4B7EF-9A8B-498C-8835-286FD10BB47F}" srcOrd="26" destOrd="0" presId="urn:microsoft.com/office/officeart/2005/8/layout/default"/>
    <dgm:cxn modelId="{1BA0A598-9155-4352-BF91-3D19DAC1B93D}" type="presParOf" srcId="{E5B33F61-9DD1-4461-8C2C-71C809023D6A}" destId="{5D5C308B-F6D7-41D0-81B5-803756129DF7}" srcOrd="27" destOrd="0" presId="urn:microsoft.com/office/officeart/2005/8/layout/default"/>
    <dgm:cxn modelId="{8D64AF24-D60D-41CA-AA19-FA56872B8DA6}" type="presParOf" srcId="{E5B33F61-9DD1-4461-8C2C-71C809023D6A}" destId="{5B1CFD6D-62BA-487B-B147-19D20E6F8D83}" srcOrd="28" destOrd="0" presId="urn:microsoft.com/office/officeart/2005/8/layout/default"/>
    <dgm:cxn modelId="{0CD9C0C4-EB23-4636-8E5B-026EA8F0DBA7}" type="presParOf" srcId="{E5B33F61-9DD1-4461-8C2C-71C809023D6A}" destId="{1B3C03F0-B6C6-4F5D-8D9E-D5ADBF1C3172}" srcOrd="29" destOrd="0" presId="urn:microsoft.com/office/officeart/2005/8/layout/default"/>
    <dgm:cxn modelId="{AB200729-CD6F-4880-B2A0-0C974D74139D}" type="presParOf" srcId="{E5B33F61-9DD1-4461-8C2C-71C809023D6A}" destId="{0BDB5E3D-DCE5-4BBE-A111-F66AE306E0ED}" srcOrd="3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A8ACEBA-A003-4B0B-88A0-9560D71EA545}" type="doc">
      <dgm:prSet loTypeId="urn:microsoft.com/office/officeart/2005/8/layout/b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5427122-9FD2-4C35-B1CE-AC6D149C6EA4}">
      <dgm:prSet phldrT="[Текст]" custT="1"/>
      <dgm:spPr>
        <a:ln w="28575">
          <a:solidFill>
            <a:srgbClr val="006600"/>
          </a:solidFill>
        </a:ln>
      </dgm:spPr>
      <dgm:t>
        <a:bodyPr/>
        <a:lstStyle/>
        <a:p>
          <a:r>
            <a:rPr lang="ru-RU" sz="1400" dirty="0" smtClean="0"/>
            <a:t>Доступность и простота в использовании</a:t>
          </a:r>
          <a:endParaRPr lang="ru-RU" sz="1400" dirty="0"/>
        </a:p>
      </dgm:t>
    </dgm:pt>
    <dgm:pt modelId="{9F55DC28-0894-44BB-8502-C31D4509E7A7}" type="parTrans" cxnId="{68921FCD-2A84-40B3-A15B-DDED2A95E9AD}">
      <dgm:prSet/>
      <dgm:spPr/>
      <dgm:t>
        <a:bodyPr/>
        <a:lstStyle/>
        <a:p>
          <a:endParaRPr lang="ru-RU"/>
        </a:p>
      </dgm:t>
    </dgm:pt>
    <dgm:pt modelId="{1D254DD4-42A1-4AEE-A031-B7A2EF72635C}" type="sibTrans" cxnId="{68921FCD-2A84-40B3-A15B-DDED2A95E9AD}">
      <dgm:prSet/>
      <dgm:spPr/>
      <dgm:t>
        <a:bodyPr/>
        <a:lstStyle/>
        <a:p>
          <a:endParaRPr lang="ru-RU"/>
        </a:p>
      </dgm:t>
    </dgm:pt>
    <dgm:pt modelId="{B969AF81-4B76-46D1-825F-9E5A124FE904}">
      <dgm:prSet phldrT="[Текст]" custT="1"/>
      <dgm:spPr>
        <a:ln w="28575">
          <a:solidFill>
            <a:srgbClr val="006600"/>
          </a:solidFill>
        </a:ln>
      </dgm:spPr>
      <dgm:t>
        <a:bodyPr/>
        <a:lstStyle/>
        <a:p>
          <a:r>
            <a:rPr lang="ru-RU" sz="1400" dirty="0" smtClean="0"/>
            <a:t>Быстрота сбора (по сравнению с первичными данными)</a:t>
          </a:r>
          <a:endParaRPr lang="ru-RU" sz="1400" dirty="0"/>
        </a:p>
      </dgm:t>
    </dgm:pt>
    <dgm:pt modelId="{E9C83B0E-E42F-4C29-88BD-D423E974FE94}" type="parTrans" cxnId="{97E75EB3-5C13-434D-B1DA-778417534777}">
      <dgm:prSet/>
      <dgm:spPr/>
      <dgm:t>
        <a:bodyPr/>
        <a:lstStyle/>
        <a:p>
          <a:endParaRPr lang="ru-RU"/>
        </a:p>
      </dgm:t>
    </dgm:pt>
    <dgm:pt modelId="{07997535-E7F3-4EB2-9564-A85D6F36E62D}" type="sibTrans" cxnId="{97E75EB3-5C13-434D-B1DA-778417534777}">
      <dgm:prSet/>
      <dgm:spPr/>
      <dgm:t>
        <a:bodyPr/>
        <a:lstStyle/>
        <a:p>
          <a:endParaRPr lang="ru-RU"/>
        </a:p>
      </dgm:t>
    </dgm:pt>
    <dgm:pt modelId="{C85D237D-4F5B-4F42-9BD2-D7440B09F19D}">
      <dgm:prSet phldrT="[Текст]" custT="1"/>
      <dgm:spPr>
        <a:solidFill>
          <a:srgbClr val="FF3300"/>
        </a:solidFill>
        <a:ln>
          <a:solidFill>
            <a:srgbClr val="C00000"/>
          </a:solidFill>
        </a:ln>
      </dgm:spPr>
      <dgm:t>
        <a:bodyPr/>
        <a:lstStyle/>
        <a:p>
          <a:r>
            <a:rPr lang="ru-RU" sz="1600" b="1" dirty="0" smtClean="0">
              <a:solidFill>
                <a:schemeClr val="tx1"/>
              </a:solidFill>
            </a:rPr>
            <a:t>НЕДОСТАТКИ</a:t>
          </a:r>
          <a:endParaRPr lang="ru-RU" sz="1600" dirty="0"/>
        </a:p>
      </dgm:t>
    </dgm:pt>
    <dgm:pt modelId="{7B9AF0E5-C938-496C-AB55-F89AEB87DCD4}" type="parTrans" cxnId="{9925A869-0F4E-412F-93E2-F3CFB430ED50}">
      <dgm:prSet/>
      <dgm:spPr/>
      <dgm:t>
        <a:bodyPr/>
        <a:lstStyle/>
        <a:p>
          <a:endParaRPr lang="ru-RU"/>
        </a:p>
      </dgm:t>
    </dgm:pt>
    <dgm:pt modelId="{337E1EAF-D94F-4278-AB9D-D316F0A16489}" type="sibTrans" cxnId="{9925A869-0F4E-412F-93E2-F3CFB430ED50}">
      <dgm:prSet/>
      <dgm:spPr/>
      <dgm:t>
        <a:bodyPr/>
        <a:lstStyle/>
        <a:p>
          <a:endParaRPr lang="ru-RU"/>
        </a:p>
      </dgm:t>
    </dgm:pt>
    <dgm:pt modelId="{4F4749C7-8165-4296-9BF2-52D6F06C106D}">
      <dgm:prSet phldrT="[Текст]" custT="1"/>
      <dgm:spPr>
        <a:ln w="28575">
          <a:solidFill>
            <a:srgbClr val="C00000"/>
          </a:solidFill>
        </a:ln>
      </dgm:spPr>
      <dgm:t>
        <a:bodyPr/>
        <a:lstStyle/>
        <a:p>
          <a:r>
            <a:rPr lang="ru-RU" sz="1400" dirty="0" smtClean="0"/>
            <a:t>Сложность классификации и анализа</a:t>
          </a:r>
          <a:endParaRPr lang="ru-RU" sz="1400" dirty="0"/>
        </a:p>
      </dgm:t>
    </dgm:pt>
    <dgm:pt modelId="{9C3C5E71-4FE8-41E9-891E-15D6335F79A4}" type="parTrans" cxnId="{41D06853-7084-4CB4-A871-CD7C0505E26B}">
      <dgm:prSet/>
      <dgm:spPr/>
      <dgm:t>
        <a:bodyPr/>
        <a:lstStyle/>
        <a:p>
          <a:endParaRPr lang="ru-RU"/>
        </a:p>
      </dgm:t>
    </dgm:pt>
    <dgm:pt modelId="{044E01D5-8847-4658-8440-AE75CEB8B9DB}" type="sibTrans" cxnId="{41D06853-7084-4CB4-A871-CD7C0505E26B}">
      <dgm:prSet/>
      <dgm:spPr/>
      <dgm:t>
        <a:bodyPr/>
        <a:lstStyle/>
        <a:p>
          <a:endParaRPr lang="ru-RU"/>
        </a:p>
      </dgm:t>
    </dgm:pt>
    <dgm:pt modelId="{FE23172B-CF70-49B2-87D2-41D029D0A2A1}">
      <dgm:prSet phldrT="[Текст]" custT="1"/>
      <dgm:spPr>
        <a:ln w="28575">
          <a:solidFill>
            <a:srgbClr val="C00000"/>
          </a:solidFill>
        </a:ln>
      </dgm:spPr>
      <dgm:t>
        <a:bodyPr/>
        <a:lstStyle/>
        <a:p>
          <a:r>
            <a:rPr lang="ru-RU" sz="1400" dirty="0" smtClean="0"/>
            <a:t>Сложность в оценке достоверности и новизны</a:t>
          </a:r>
          <a:endParaRPr lang="ru-RU" sz="1400" dirty="0"/>
        </a:p>
      </dgm:t>
    </dgm:pt>
    <dgm:pt modelId="{91156F73-67CB-4602-B7F8-D0FBEE9CA97B}" type="parTrans" cxnId="{AF00531D-43C7-47DC-BEA5-F81531BC57E1}">
      <dgm:prSet/>
      <dgm:spPr/>
      <dgm:t>
        <a:bodyPr/>
        <a:lstStyle/>
        <a:p>
          <a:endParaRPr lang="ru-RU"/>
        </a:p>
      </dgm:t>
    </dgm:pt>
    <dgm:pt modelId="{19273645-291F-4586-9AF8-43D82AC1B849}" type="sibTrans" cxnId="{AF00531D-43C7-47DC-BEA5-F81531BC57E1}">
      <dgm:prSet/>
      <dgm:spPr/>
      <dgm:t>
        <a:bodyPr/>
        <a:lstStyle/>
        <a:p>
          <a:endParaRPr lang="ru-RU"/>
        </a:p>
      </dgm:t>
    </dgm:pt>
    <dgm:pt modelId="{A5837135-2D74-466A-B901-0AA41F8D97C7}">
      <dgm:prSet phldrT="[Текст]" custT="1"/>
      <dgm:spPr>
        <a:ln w="28575">
          <a:solidFill>
            <a:srgbClr val="006600"/>
          </a:solidFill>
        </a:ln>
      </dgm:spPr>
      <dgm:t>
        <a:bodyPr/>
        <a:lstStyle/>
        <a:p>
          <a:r>
            <a:rPr lang="ru-RU" sz="1400" dirty="0" smtClean="0"/>
            <a:t>Не требуются специальные знания методов маркетинговых исследований</a:t>
          </a:r>
          <a:endParaRPr lang="ru-RU" sz="1400" dirty="0"/>
        </a:p>
      </dgm:t>
    </dgm:pt>
    <dgm:pt modelId="{91F3D550-EC1D-423E-B1AB-398D6F40C6EE}" type="parTrans" cxnId="{A799D3B9-6EB8-4F5A-8437-D834F139146C}">
      <dgm:prSet/>
      <dgm:spPr/>
      <dgm:t>
        <a:bodyPr/>
        <a:lstStyle/>
        <a:p>
          <a:endParaRPr lang="ru-RU"/>
        </a:p>
      </dgm:t>
    </dgm:pt>
    <dgm:pt modelId="{4572DC2D-1239-4373-A80C-17EFBC04BEC2}" type="sibTrans" cxnId="{A799D3B9-6EB8-4F5A-8437-D834F139146C}">
      <dgm:prSet/>
      <dgm:spPr/>
      <dgm:t>
        <a:bodyPr/>
        <a:lstStyle/>
        <a:p>
          <a:endParaRPr lang="ru-RU"/>
        </a:p>
      </dgm:t>
    </dgm:pt>
    <dgm:pt modelId="{ACC16F18-ADBD-4DF8-8BF7-6D84C29814CD}">
      <dgm:prSet phldrT="[Текст]" custT="1"/>
      <dgm:spPr>
        <a:ln w="28575">
          <a:solidFill>
            <a:srgbClr val="006600"/>
          </a:solidFill>
        </a:ln>
      </dgm:spPr>
      <dgm:t>
        <a:bodyPr/>
        <a:lstStyle/>
        <a:p>
          <a:r>
            <a:rPr lang="ru-RU" sz="1400" dirty="0" smtClean="0"/>
            <a:t>Низкая стоимость и трудоемкость</a:t>
          </a:r>
          <a:endParaRPr lang="ru-RU" sz="1400" dirty="0"/>
        </a:p>
      </dgm:t>
    </dgm:pt>
    <dgm:pt modelId="{A28E3DB9-7846-4C8B-8F85-109A787FDEB7}" type="parTrans" cxnId="{23F05A2B-036C-4387-889C-CB0BEE011DA7}">
      <dgm:prSet/>
      <dgm:spPr/>
      <dgm:t>
        <a:bodyPr/>
        <a:lstStyle/>
        <a:p>
          <a:endParaRPr lang="ru-RU"/>
        </a:p>
      </dgm:t>
    </dgm:pt>
    <dgm:pt modelId="{28C609A4-A46F-4248-BB11-6C2DAF9AAD33}" type="sibTrans" cxnId="{23F05A2B-036C-4387-889C-CB0BEE011DA7}">
      <dgm:prSet/>
      <dgm:spPr/>
      <dgm:t>
        <a:bodyPr/>
        <a:lstStyle/>
        <a:p>
          <a:endParaRPr lang="ru-RU"/>
        </a:p>
      </dgm:t>
    </dgm:pt>
    <dgm:pt modelId="{7896E2E9-1CE5-4D4B-9833-8601DEFB5FB3}">
      <dgm:prSet phldrT="[Текст]" custT="1"/>
      <dgm:spPr>
        <a:ln w="28575">
          <a:solidFill>
            <a:srgbClr val="006600"/>
          </a:solidFill>
        </a:ln>
      </dgm:spPr>
      <dgm:t>
        <a:bodyPr/>
        <a:lstStyle/>
        <a:p>
          <a:r>
            <a:rPr lang="ru-RU" sz="1400" dirty="0" smtClean="0"/>
            <a:t>Повышение эффективности сбора и использования первичных данных</a:t>
          </a:r>
          <a:endParaRPr lang="ru-RU" sz="1400" dirty="0"/>
        </a:p>
      </dgm:t>
    </dgm:pt>
    <dgm:pt modelId="{C5C050FE-2287-4294-93BC-0F5D1EE24E7A}" type="parTrans" cxnId="{CD172540-5B41-4B8D-8A37-E99438A46CEB}">
      <dgm:prSet/>
      <dgm:spPr/>
      <dgm:t>
        <a:bodyPr/>
        <a:lstStyle/>
        <a:p>
          <a:endParaRPr lang="ru-RU"/>
        </a:p>
      </dgm:t>
    </dgm:pt>
    <dgm:pt modelId="{C4627857-77B4-467A-9EAB-1DF8E173D24E}" type="sibTrans" cxnId="{CD172540-5B41-4B8D-8A37-E99438A46CEB}">
      <dgm:prSet/>
      <dgm:spPr/>
      <dgm:t>
        <a:bodyPr/>
        <a:lstStyle/>
        <a:p>
          <a:endParaRPr lang="ru-RU"/>
        </a:p>
      </dgm:t>
    </dgm:pt>
    <dgm:pt modelId="{47E64C10-6BF7-4584-9AB8-AA0B2F3A01EC}">
      <dgm:prSet phldrT="[Текст]" custT="1"/>
      <dgm:spPr>
        <a:ln w="28575">
          <a:solidFill>
            <a:srgbClr val="C00000"/>
          </a:solidFill>
        </a:ln>
      </dgm:spPr>
      <dgm:t>
        <a:bodyPr/>
        <a:lstStyle/>
        <a:p>
          <a:r>
            <a:rPr lang="ru-RU" sz="1400" dirty="0" smtClean="0"/>
            <a:t>Использование неподходящих определений и систем классификаций в структурированных данных</a:t>
          </a:r>
          <a:endParaRPr lang="ru-RU" sz="1400" dirty="0"/>
        </a:p>
      </dgm:t>
    </dgm:pt>
    <dgm:pt modelId="{C3541ED9-EA32-4088-B54D-9554FB1DB4D4}" type="parTrans" cxnId="{E8ED8814-1770-4031-8456-58A3BD53C032}">
      <dgm:prSet/>
      <dgm:spPr/>
      <dgm:t>
        <a:bodyPr/>
        <a:lstStyle/>
        <a:p>
          <a:endParaRPr lang="ru-RU"/>
        </a:p>
      </dgm:t>
    </dgm:pt>
    <dgm:pt modelId="{8F03FEB4-0431-4447-B0E3-CF7144CDFA6D}" type="sibTrans" cxnId="{E8ED8814-1770-4031-8456-58A3BD53C032}">
      <dgm:prSet/>
      <dgm:spPr/>
      <dgm:t>
        <a:bodyPr/>
        <a:lstStyle/>
        <a:p>
          <a:endParaRPr lang="ru-RU"/>
        </a:p>
      </dgm:t>
    </dgm:pt>
    <dgm:pt modelId="{2396FE91-0640-4392-A5D1-23B05A676BA0}">
      <dgm:prSet phldrT="[Текст]" custT="1"/>
      <dgm:spPr>
        <a:ln w="28575">
          <a:solidFill>
            <a:srgbClr val="C00000"/>
          </a:solidFill>
        </a:ln>
      </dgm:spPr>
      <dgm:t>
        <a:bodyPr/>
        <a:lstStyle/>
        <a:p>
          <a:r>
            <a:rPr lang="ru-RU" sz="1400" dirty="0" smtClean="0"/>
            <a:t>Возможная нестыковка единиц измерения</a:t>
          </a:r>
          <a:endParaRPr lang="ru-RU" sz="1400" dirty="0"/>
        </a:p>
      </dgm:t>
    </dgm:pt>
    <dgm:pt modelId="{ECC8486E-D8C3-4AEB-BD32-F5085FEDF450}" type="parTrans" cxnId="{53C482A7-4999-4A9D-992B-F39FCB28BFC2}">
      <dgm:prSet/>
      <dgm:spPr/>
      <dgm:t>
        <a:bodyPr/>
        <a:lstStyle/>
        <a:p>
          <a:endParaRPr lang="ru-RU"/>
        </a:p>
      </dgm:t>
    </dgm:pt>
    <dgm:pt modelId="{BF741FA7-2FD0-4F4A-B3A7-4256CEE04975}" type="sibTrans" cxnId="{53C482A7-4999-4A9D-992B-F39FCB28BFC2}">
      <dgm:prSet/>
      <dgm:spPr/>
      <dgm:t>
        <a:bodyPr/>
        <a:lstStyle/>
        <a:p>
          <a:endParaRPr lang="ru-RU"/>
        </a:p>
      </dgm:t>
    </dgm:pt>
    <dgm:pt modelId="{A47CEDA2-BC45-4948-B489-DBEBD2CB1158}">
      <dgm:prSet phldrT="[Текст]" custT="1"/>
      <dgm:spPr>
        <a:solidFill>
          <a:srgbClr val="009900"/>
        </a:solidFill>
        <a:ln>
          <a:solidFill>
            <a:srgbClr val="006600"/>
          </a:solidFill>
        </a:ln>
      </dgm:spPr>
      <dgm:t>
        <a:bodyPr/>
        <a:lstStyle/>
        <a:p>
          <a:r>
            <a:rPr lang="ru-RU" sz="1600" b="1" dirty="0" smtClean="0">
              <a:solidFill>
                <a:schemeClr val="tx1"/>
              </a:solidFill>
              <a:latin typeface="+mj-lt"/>
              <a:ea typeface="+mj-ea"/>
              <a:cs typeface="+mj-cs"/>
            </a:rPr>
            <a:t>ПРЕИМУЩЕСТВА</a:t>
          </a:r>
          <a:endParaRPr lang="ru-RU" sz="1600" dirty="0"/>
        </a:p>
      </dgm:t>
    </dgm:pt>
    <dgm:pt modelId="{D053F19E-672C-490B-971D-77C18DD040EB}" type="sibTrans" cxnId="{D6E7AC1B-3DE3-481F-B88C-5E85A1B61CCF}">
      <dgm:prSet/>
      <dgm:spPr/>
      <dgm:t>
        <a:bodyPr/>
        <a:lstStyle/>
        <a:p>
          <a:endParaRPr lang="ru-RU"/>
        </a:p>
      </dgm:t>
    </dgm:pt>
    <dgm:pt modelId="{9C43BB3E-27B4-4BA4-A922-7543A0AB9BAF}" type="parTrans" cxnId="{D6E7AC1B-3DE3-481F-B88C-5E85A1B61CCF}">
      <dgm:prSet/>
      <dgm:spPr/>
      <dgm:t>
        <a:bodyPr/>
        <a:lstStyle/>
        <a:p>
          <a:endParaRPr lang="ru-RU"/>
        </a:p>
      </dgm:t>
    </dgm:pt>
    <dgm:pt modelId="{608B9613-ACB3-40BF-9A35-802EE64E42BF}">
      <dgm:prSet phldrT="[Текст]" custT="1"/>
      <dgm:spPr>
        <a:ln w="28575">
          <a:solidFill>
            <a:srgbClr val="006600"/>
          </a:solidFill>
        </a:ln>
      </dgm:spPr>
      <dgm:t>
        <a:bodyPr/>
        <a:lstStyle/>
        <a:p>
          <a:endParaRPr lang="ru-RU" sz="1400" dirty="0"/>
        </a:p>
      </dgm:t>
    </dgm:pt>
    <dgm:pt modelId="{F35038AB-4E9C-495A-95C1-B6F26D7BE175}" type="parTrans" cxnId="{37D8460D-FCD5-4EAE-8F8D-3E97BFE8526D}">
      <dgm:prSet/>
      <dgm:spPr/>
      <dgm:t>
        <a:bodyPr/>
        <a:lstStyle/>
        <a:p>
          <a:endParaRPr lang="ru-RU"/>
        </a:p>
      </dgm:t>
    </dgm:pt>
    <dgm:pt modelId="{67443AF0-BC92-4F9B-99DD-1BF0E6006BD6}" type="sibTrans" cxnId="{37D8460D-FCD5-4EAE-8F8D-3E97BFE8526D}">
      <dgm:prSet/>
      <dgm:spPr/>
      <dgm:t>
        <a:bodyPr/>
        <a:lstStyle/>
        <a:p>
          <a:endParaRPr lang="ru-RU"/>
        </a:p>
      </dgm:t>
    </dgm:pt>
    <dgm:pt modelId="{5786D65D-DB7D-4AC5-94AE-E865BA4C949A}">
      <dgm:prSet phldrT="[Текст]" custT="1"/>
      <dgm:spPr>
        <a:ln w="28575">
          <a:solidFill>
            <a:srgbClr val="006600"/>
          </a:solidFill>
        </a:ln>
      </dgm:spPr>
      <dgm:t>
        <a:bodyPr/>
        <a:lstStyle/>
        <a:p>
          <a:endParaRPr lang="ru-RU" sz="1400" dirty="0"/>
        </a:p>
      </dgm:t>
    </dgm:pt>
    <dgm:pt modelId="{D2921D97-A1F6-4201-935A-A027B6485598}" type="parTrans" cxnId="{EC6EF6CB-3ECA-4A36-973A-31F05DA4FC26}">
      <dgm:prSet/>
      <dgm:spPr/>
      <dgm:t>
        <a:bodyPr/>
        <a:lstStyle/>
        <a:p>
          <a:endParaRPr lang="ru-RU"/>
        </a:p>
      </dgm:t>
    </dgm:pt>
    <dgm:pt modelId="{9B2F892C-7B5A-480D-9D85-557A9CA01742}" type="sibTrans" cxnId="{EC6EF6CB-3ECA-4A36-973A-31F05DA4FC26}">
      <dgm:prSet/>
      <dgm:spPr/>
      <dgm:t>
        <a:bodyPr/>
        <a:lstStyle/>
        <a:p>
          <a:endParaRPr lang="ru-RU"/>
        </a:p>
      </dgm:t>
    </dgm:pt>
    <dgm:pt modelId="{F96C2940-2B93-4F7C-A2B4-CA8BA257FE30}">
      <dgm:prSet phldrT="[Текст]" custT="1"/>
      <dgm:spPr>
        <a:ln w="28575">
          <a:solidFill>
            <a:srgbClr val="006600"/>
          </a:solidFill>
        </a:ln>
      </dgm:spPr>
      <dgm:t>
        <a:bodyPr/>
        <a:lstStyle/>
        <a:p>
          <a:endParaRPr lang="ru-RU" sz="1400" dirty="0"/>
        </a:p>
      </dgm:t>
    </dgm:pt>
    <dgm:pt modelId="{06725A84-FE50-4F46-A9B3-EDBE19050A08}" type="parTrans" cxnId="{A288CB40-33A0-48AE-AA00-C6E42C5FFCE6}">
      <dgm:prSet/>
      <dgm:spPr/>
      <dgm:t>
        <a:bodyPr/>
        <a:lstStyle/>
        <a:p>
          <a:endParaRPr lang="ru-RU"/>
        </a:p>
      </dgm:t>
    </dgm:pt>
    <dgm:pt modelId="{FF47A521-580F-4C77-948F-CD10F50B3626}" type="sibTrans" cxnId="{A288CB40-33A0-48AE-AA00-C6E42C5FFCE6}">
      <dgm:prSet/>
      <dgm:spPr/>
      <dgm:t>
        <a:bodyPr/>
        <a:lstStyle/>
        <a:p>
          <a:endParaRPr lang="ru-RU"/>
        </a:p>
      </dgm:t>
    </dgm:pt>
    <dgm:pt modelId="{457C7B42-B05C-4CCE-9558-F438DC6816BF}">
      <dgm:prSet phldrT="[Текст]" custT="1"/>
      <dgm:spPr>
        <a:ln w="28575">
          <a:solidFill>
            <a:srgbClr val="006600"/>
          </a:solidFill>
        </a:ln>
      </dgm:spPr>
      <dgm:t>
        <a:bodyPr/>
        <a:lstStyle/>
        <a:p>
          <a:endParaRPr lang="ru-RU" sz="1400" dirty="0"/>
        </a:p>
      </dgm:t>
    </dgm:pt>
    <dgm:pt modelId="{97D69796-338C-46CE-8935-F5C8ACCD0B29}" type="parTrans" cxnId="{7D0C8596-0862-4B65-8EBD-B334410FA86D}">
      <dgm:prSet/>
      <dgm:spPr/>
      <dgm:t>
        <a:bodyPr/>
        <a:lstStyle/>
        <a:p>
          <a:endParaRPr lang="ru-RU"/>
        </a:p>
      </dgm:t>
    </dgm:pt>
    <dgm:pt modelId="{7D1B9245-4BBC-43DD-A6EC-A87B0F8B819D}" type="sibTrans" cxnId="{7D0C8596-0862-4B65-8EBD-B334410FA86D}">
      <dgm:prSet/>
      <dgm:spPr/>
      <dgm:t>
        <a:bodyPr/>
        <a:lstStyle/>
        <a:p>
          <a:endParaRPr lang="ru-RU"/>
        </a:p>
      </dgm:t>
    </dgm:pt>
    <dgm:pt modelId="{34021AEE-079E-43DD-B741-B01A466DA691}">
      <dgm:prSet phldrT="[Текст]" custT="1"/>
      <dgm:spPr>
        <a:ln w="28575">
          <a:solidFill>
            <a:srgbClr val="C00000"/>
          </a:solidFill>
        </a:ln>
      </dgm:spPr>
      <dgm:t>
        <a:bodyPr/>
        <a:lstStyle/>
        <a:p>
          <a:endParaRPr lang="ru-RU" sz="1400" dirty="0"/>
        </a:p>
      </dgm:t>
    </dgm:pt>
    <dgm:pt modelId="{E145F44E-1E75-4A72-A81D-0EE7E0A1B299}" type="parTrans" cxnId="{EC11268E-8C3D-44CF-B56B-8EE4BF7DA001}">
      <dgm:prSet/>
      <dgm:spPr/>
      <dgm:t>
        <a:bodyPr/>
        <a:lstStyle/>
        <a:p>
          <a:endParaRPr lang="ru-RU"/>
        </a:p>
      </dgm:t>
    </dgm:pt>
    <dgm:pt modelId="{248B9F35-D48C-4060-832C-5197B0FBAE56}" type="sibTrans" cxnId="{EC11268E-8C3D-44CF-B56B-8EE4BF7DA001}">
      <dgm:prSet/>
      <dgm:spPr/>
      <dgm:t>
        <a:bodyPr/>
        <a:lstStyle/>
        <a:p>
          <a:endParaRPr lang="ru-RU"/>
        </a:p>
      </dgm:t>
    </dgm:pt>
    <dgm:pt modelId="{1D84C416-DB65-40E9-A94B-169BB08E1B7D}">
      <dgm:prSet phldrT="[Текст]" custT="1"/>
      <dgm:spPr>
        <a:ln w="28575">
          <a:solidFill>
            <a:srgbClr val="C00000"/>
          </a:solidFill>
        </a:ln>
      </dgm:spPr>
      <dgm:t>
        <a:bodyPr/>
        <a:lstStyle/>
        <a:p>
          <a:endParaRPr lang="ru-RU" sz="1400" dirty="0"/>
        </a:p>
      </dgm:t>
    </dgm:pt>
    <dgm:pt modelId="{516E5146-101A-40AF-9A5A-61F14E2DDFE7}" type="parTrans" cxnId="{E37D85D7-84E2-4BFE-86DB-D6353A97B194}">
      <dgm:prSet/>
      <dgm:spPr/>
      <dgm:t>
        <a:bodyPr/>
        <a:lstStyle/>
        <a:p>
          <a:endParaRPr lang="ru-RU"/>
        </a:p>
      </dgm:t>
    </dgm:pt>
    <dgm:pt modelId="{5B75F1BD-1598-4996-950E-578E73C07F86}" type="sibTrans" cxnId="{E37D85D7-84E2-4BFE-86DB-D6353A97B194}">
      <dgm:prSet/>
      <dgm:spPr/>
      <dgm:t>
        <a:bodyPr/>
        <a:lstStyle/>
        <a:p>
          <a:endParaRPr lang="ru-RU"/>
        </a:p>
      </dgm:t>
    </dgm:pt>
    <dgm:pt modelId="{1EFEA854-7E31-475F-A097-9E12250BFB7C}">
      <dgm:prSet phldrT="[Текст]" custT="1"/>
      <dgm:spPr>
        <a:ln w="28575">
          <a:solidFill>
            <a:srgbClr val="C00000"/>
          </a:solidFill>
        </a:ln>
      </dgm:spPr>
      <dgm:t>
        <a:bodyPr/>
        <a:lstStyle/>
        <a:p>
          <a:endParaRPr lang="ru-RU" sz="1400" dirty="0"/>
        </a:p>
      </dgm:t>
    </dgm:pt>
    <dgm:pt modelId="{DA2D5EBA-E952-444B-93E9-150FC714C7B1}" type="parTrans" cxnId="{72CEE246-7988-4988-A388-F78F23791402}">
      <dgm:prSet/>
      <dgm:spPr/>
      <dgm:t>
        <a:bodyPr/>
        <a:lstStyle/>
        <a:p>
          <a:endParaRPr lang="ru-RU"/>
        </a:p>
      </dgm:t>
    </dgm:pt>
    <dgm:pt modelId="{E29BDF2D-43D9-48A8-93AC-FEA439EE5904}" type="sibTrans" cxnId="{72CEE246-7988-4988-A388-F78F23791402}">
      <dgm:prSet/>
      <dgm:spPr/>
      <dgm:t>
        <a:bodyPr/>
        <a:lstStyle/>
        <a:p>
          <a:endParaRPr lang="ru-RU"/>
        </a:p>
      </dgm:t>
    </dgm:pt>
    <dgm:pt modelId="{00B6155D-AC97-426C-8CE2-0ED2E311B6FF}" type="pres">
      <dgm:prSet presAssocID="{AA8ACEBA-A003-4B0B-88A0-9560D71EA545}" presName="diagram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824C457-2D92-4C74-A1B5-EC70C63619C6}" type="pres">
      <dgm:prSet presAssocID="{A47CEDA2-BC45-4948-B489-DBEBD2CB1158}" presName="compNode" presStyleCnt="0"/>
      <dgm:spPr/>
    </dgm:pt>
    <dgm:pt modelId="{679D9198-D60C-4953-AFDB-E1BA0A65D82A}" type="pres">
      <dgm:prSet presAssocID="{A47CEDA2-BC45-4948-B489-DBEBD2CB1158}" presName="childRect" presStyleLbl="bgAcc1" presStyleIdx="0" presStyleCnt="2" custScaleY="1205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37CAE82-2BF0-40B4-AC21-C1459517711A}" type="pres">
      <dgm:prSet presAssocID="{A47CEDA2-BC45-4948-B489-DBEBD2CB1158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5AC2060-E49B-4ADB-8900-44049C3C34E0}" type="pres">
      <dgm:prSet presAssocID="{A47CEDA2-BC45-4948-B489-DBEBD2CB1158}" presName="parentRect" presStyleLbl="alignNode1" presStyleIdx="0" presStyleCnt="2"/>
      <dgm:spPr/>
      <dgm:t>
        <a:bodyPr/>
        <a:lstStyle/>
        <a:p>
          <a:endParaRPr lang="ru-RU"/>
        </a:p>
      </dgm:t>
    </dgm:pt>
    <dgm:pt modelId="{BBD1E421-2A9B-4D4C-AB7F-BE7CA88F5A64}" type="pres">
      <dgm:prSet presAssocID="{A47CEDA2-BC45-4948-B489-DBEBD2CB1158}" presName="adorn" presStyleLbl="fgAccFollowNode1" presStyleIdx="0" presStyleCnt="2"/>
      <dgm:spPr/>
    </dgm:pt>
    <dgm:pt modelId="{900F64D1-262C-48E7-9CE3-5C6D43057562}" type="pres">
      <dgm:prSet presAssocID="{D053F19E-672C-490B-971D-77C18DD040EB}" presName="sibTrans" presStyleLbl="sibTrans2D1" presStyleIdx="0" presStyleCnt="0"/>
      <dgm:spPr/>
      <dgm:t>
        <a:bodyPr/>
        <a:lstStyle/>
        <a:p>
          <a:endParaRPr lang="ru-RU"/>
        </a:p>
      </dgm:t>
    </dgm:pt>
    <dgm:pt modelId="{4B3AC370-B594-4586-A928-A9AFFF55AC19}" type="pres">
      <dgm:prSet presAssocID="{C85D237D-4F5B-4F42-9BD2-D7440B09F19D}" presName="compNode" presStyleCnt="0"/>
      <dgm:spPr/>
    </dgm:pt>
    <dgm:pt modelId="{F220F685-AC66-4271-87A5-AEF661202033}" type="pres">
      <dgm:prSet presAssocID="{C85D237D-4F5B-4F42-9BD2-D7440B09F19D}" presName="childRect" presStyleLbl="bgAcc1" presStyleIdx="1" presStyleCnt="2" custScaleY="11133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8AA6E06-054A-4789-8CE3-53D38E4C07E9}" type="pres">
      <dgm:prSet presAssocID="{C85D237D-4F5B-4F42-9BD2-D7440B09F19D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056B08C-B2EC-428B-87A5-F40D41EBB269}" type="pres">
      <dgm:prSet presAssocID="{C85D237D-4F5B-4F42-9BD2-D7440B09F19D}" presName="parentRect" presStyleLbl="alignNode1" presStyleIdx="1" presStyleCnt="2"/>
      <dgm:spPr/>
      <dgm:t>
        <a:bodyPr/>
        <a:lstStyle/>
        <a:p>
          <a:endParaRPr lang="ru-RU"/>
        </a:p>
      </dgm:t>
    </dgm:pt>
    <dgm:pt modelId="{51129462-7D8F-4F1E-921E-51CF67586567}" type="pres">
      <dgm:prSet presAssocID="{C85D237D-4F5B-4F42-9BD2-D7440B09F19D}" presName="adorn" presStyleLbl="fgAccFollowNode1" presStyleIdx="1" presStyleCnt="2"/>
      <dgm:spPr/>
    </dgm:pt>
  </dgm:ptLst>
  <dgm:cxnLst>
    <dgm:cxn modelId="{A799D3B9-6EB8-4F5A-8437-D834F139146C}" srcId="{A47CEDA2-BC45-4948-B489-DBEBD2CB1158}" destId="{A5837135-2D74-466A-B901-0AA41F8D97C7}" srcOrd="4" destOrd="0" parTransId="{91F3D550-EC1D-423E-B1AB-398D6F40C6EE}" sibTransId="{4572DC2D-1239-4373-A80C-17EFBC04BEC2}"/>
    <dgm:cxn modelId="{A288CB40-33A0-48AE-AA00-C6E42C5FFCE6}" srcId="{A47CEDA2-BC45-4948-B489-DBEBD2CB1158}" destId="{F96C2940-2B93-4F7C-A2B4-CA8BA257FE30}" srcOrd="7" destOrd="0" parTransId="{06725A84-FE50-4F46-A9B3-EDBE19050A08}" sibTransId="{FF47A521-580F-4C77-948F-CD10F50B3626}"/>
    <dgm:cxn modelId="{72CEE246-7988-4988-A388-F78F23791402}" srcId="{C85D237D-4F5B-4F42-9BD2-D7440B09F19D}" destId="{1EFEA854-7E31-475F-A097-9E12250BFB7C}" srcOrd="5" destOrd="0" parTransId="{DA2D5EBA-E952-444B-93E9-150FC714C7B1}" sibTransId="{E29BDF2D-43D9-48A8-93AC-FEA439EE5904}"/>
    <dgm:cxn modelId="{9B2423F6-621A-4CEB-95E2-0837E96305AF}" type="presOf" srcId="{7896E2E9-1CE5-4D4B-9833-8601DEFB5FB3}" destId="{679D9198-D60C-4953-AFDB-E1BA0A65D82A}" srcOrd="0" destOrd="8" presId="urn:microsoft.com/office/officeart/2005/8/layout/bList2"/>
    <dgm:cxn modelId="{406503C6-7EFD-4340-93AE-82D974666C12}" type="presOf" srcId="{05427122-9FD2-4C35-B1CE-AC6D149C6EA4}" destId="{679D9198-D60C-4953-AFDB-E1BA0A65D82A}" srcOrd="0" destOrd="0" presId="urn:microsoft.com/office/officeart/2005/8/layout/bList2"/>
    <dgm:cxn modelId="{23F05A2B-036C-4387-889C-CB0BEE011DA7}" srcId="{A47CEDA2-BC45-4948-B489-DBEBD2CB1158}" destId="{ACC16F18-ADBD-4DF8-8BF7-6D84C29814CD}" srcOrd="6" destOrd="0" parTransId="{A28E3DB9-7846-4C8B-8F85-109A787FDEB7}" sibTransId="{28C609A4-A46F-4248-BB11-6C2DAF9AAD33}"/>
    <dgm:cxn modelId="{7D0C8596-0862-4B65-8EBD-B334410FA86D}" srcId="{A47CEDA2-BC45-4948-B489-DBEBD2CB1158}" destId="{457C7B42-B05C-4CCE-9558-F438DC6816BF}" srcOrd="5" destOrd="0" parTransId="{97D69796-338C-46CE-8935-F5C8ACCD0B29}" sibTransId="{7D1B9245-4BBC-43DD-A6EC-A87B0F8B819D}"/>
    <dgm:cxn modelId="{CD172540-5B41-4B8D-8A37-E99438A46CEB}" srcId="{A47CEDA2-BC45-4948-B489-DBEBD2CB1158}" destId="{7896E2E9-1CE5-4D4B-9833-8601DEFB5FB3}" srcOrd="8" destOrd="0" parTransId="{C5C050FE-2287-4294-93BC-0F5D1EE24E7A}" sibTransId="{C4627857-77B4-467A-9EAB-1DF8E173D24E}"/>
    <dgm:cxn modelId="{55295C60-1039-4947-B061-95D8898A1EA8}" type="presOf" srcId="{457C7B42-B05C-4CCE-9558-F438DC6816BF}" destId="{679D9198-D60C-4953-AFDB-E1BA0A65D82A}" srcOrd="0" destOrd="5" presId="urn:microsoft.com/office/officeart/2005/8/layout/bList2"/>
    <dgm:cxn modelId="{AE0C55E2-64A0-4682-82B0-258A0391FB2E}" type="presOf" srcId="{34021AEE-079E-43DD-B741-B01A466DA691}" destId="{F220F685-AC66-4271-87A5-AEF661202033}" srcOrd="0" destOrd="1" presId="urn:microsoft.com/office/officeart/2005/8/layout/bList2"/>
    <dgm:cxn modelId="{BA3EF645-0957-4FA5-B112-20EB0DEA1875}" type="presOf" srcId="{2396FE91-0640-4392-A5D1-23B05A676BA0}" destId="{F220F685-AC66-4271-87A5-AEF661202033}" srcOrd="0" destOrd="6" presId="urn:microsoft.com/office/officeart/2005/8/layout/bList2"/>
    <dgm:cxn modelId="{4372F55D-FF50-4F63-A5D5-A6EE0C859785}" type="presOf" srcId="{D053F19E-672C-490B-971D-77C18DD040EB}" destId="{900F64D1-262C-48E7-9CE3-5C6D43057562}" srcOrd="0" destOrd="0" presId="urn:microsoft.com/office/officeart/2005/8/layout/bList2"/>
    <dgm:cxn modelId="{CB4BE7B5-36AD-42DC-B243-68343154A335}" type="presOf" srcId="{AA8ACEBA-A003-4B0B-88A0-9560D71EA545}" destId="{00B6155D-AC97-426C-8CE2-0ED2E311B6FF}" srcOrd="0" destOrd="0" presId="urn:microsoft.com/office/officeart/2005/8/layout/bList2"/>
    <dgm:cxn modelId="{B5C76E1D-4CC7-46DC-BE80-DC94AA4919E2}" type="presOf" srcId="{A47CEDA2-BC45-4948-B489-DBEBD2CB1158}" destId="{B37CAE82-2BF0-40B4-AC21-C1459517711A}" srcOrd="0" destOrd="0" presId="urn:microsoft.com/office/officeart/2005/8/layout/bList2"/>
    <dgm:cxn modelId="{841138A3-520F-4119-8BF4-CE34CF07D5B8}" type="presOf" srcId="{A5837135-2D74-466A-B901-0AA41F8D97C7}" destId="{679D9198-D60C-4953-AFDB-E1BA0A65D82A}" srcOrd="0" destOrd="4" presId="urn:microsoft.com/office/officeart/2005/8/layout/bList2"/>
    <dgm:cxn modelId="{CAF3F69D-B572-4F86-AAE0-35497C3A5DC6}" type="presOf" srcId="{ACC16F18-ADBD-4DF8-8BF7-6D84C29814CD}" destId="{679D9198-D60C-4953-AFDB-E1BA0A65D82A}" srcOrd="0" destOrd="6" presId="urn:microsoft.com/office/officeart/2005/8/layout/bList2"/>
    <dgm:cxn modelId="{9925A869-0F4E-412F-93E2-F3CFB430ED50}" srcId="{AA8ACEBA-A003-4B0B-88A0-9560D71EA545}" destId="{C85D237D-4F5B-4F42-9BD2-D7440B09F19D}" srcOrd="1" destOrd="0" parTransId="{7B9AF0E5-C938-496C-AB55-F89AEB87DCD4}" sibTransId="{337E1EAF-D94F-4278-AB9D-D316F0A16489}"/>
    <dgm:cxn modelId="{82FF3308-BB75-4FAB-BBBD-6D2BD5191C3E}" type="presOf" srcId="{5786D65D-DB7D-4AC5-94AE-E865BA4C949A}" destId="{679D9198-D60C-4953-AFDB-E1BA0A65D82A}" srcOrd="0" destOrd="3" presId="urn:microsoft.com/office/officeart/2005/8/layout/bList2"/>
    <dgm:cxn modelId="{9161C1C3-4DFE-42BF-8A8F-66DBD8E4A8B9}" type="presOf" srcId="{C85D237D-4F5B-4F42-9BD2-D7440B09F19D}" destId="{58AA6E06-054A-4789-8CE3-53D38E4C07E9}" srcOrd="0" destOrd="0" presId="urn:microsoft.com/office/officeart/2005/8/layout/bList2"/>
    <dgm:cxn modelId="{41D06853-7084-4CB4-A871-CD7C0505E26B}" srcId="{C85D237D-4F5B-4F42-9BD2-D7440B09F19D}" destId="{4F4749C7-8165-4296-9BF2-52D6F06C106D}" srcOrd="0" destOrd="0" parTransId="{9C3C5E71-4FE8-41E9-891E-15D6335F79A4}" sibTransId="{044E01D5-8847-4658-8440-AE75CEB8B9DB}"/>
    <dgm:cxn modelId="{746BF031-F570-4E03-8DDA-D323C6C96238}" type="presOf" srcId="{1EFEA854-7E31-475F-A097-9E12250BFB7C}" destId="{F220F685-AC66-4271-87A5-AEF661202033}" srcOrd="0" destOrd="5" presId="urn:microsoft.com/office/officeart/2005/8/layout/bList2"/>
    <dgm:cxn modelId="{FF56AD92-6F15-4CA6-B488-5D3F3E52956E}" type="presOf" srcId="{608B9613-ACB3-40BF-9A35-802EE64E42BF}" destId="{679D9198-D60C-4953-AFDB-E1BA0A65D82A}" srcOrd="0" destOrd="1" presId="urn:microsoft.com/office/officeart/2005/8/layout/bList2"/>
    <dgm:cxn modelId="{AF00531D-43C7-47DC-BEA5-F81531BC57E1}" srcId="{C85D237D-4F5B-4F42-9BD2-D7440B09F19D}" destId="{FE23172B-CF70-49B2-87D2-41D029D0A2A1}" srcOrd="2" destOrd="0" parTransId="{91156F73-67CB-4602-B7F8-D0FBEE9CA97B}" sibTransId="{19273645-291F-4586-9AF8-43D82AC1B849}"/>
    <dgm:cxn modelId="{F2EDC217-1F3F-4528-A322-6A146CDBB797}" type="presOf" srcId="{B969AF81-4B76-46D1-825F-9E5A124FE904}" destId="{679D9198-D60C-4953-AFDB-E1BA0A65D82A}" srcOrd="0" destOrd="2" presId="urn:microsoft.com/office/officeart/2005/8/layout/bList2"/>
    <dgm:cxn modelId="{68921FCD-2A84-40B3-A15B-DDED2A95E9AD}" srcId="{A47CEDA2-BC45-4948-B489-DBEBD2CB1158}" destId="{05427122-9FD2-4C35-B1CE-AC6D149C6EA4}" srcOrd="0" destOrd="0" parTransId="{9F55DC28-0894-44BB-8502-C31D4509E7A7}" sibTransId="{1D254DD4-42A1-4AEE-A031-B7A2EF72635C}"/>
    <dgm:cxn modelId="{ED6B9962-9D9A-4ED5-931F-6881DA7FFBD9}" type="presOf" srcId="{1D84C416-DB65-40E9-A94B-169BB08E1B7D}" destId="{F220F685-AC66-4271-87A5-AEF661202033}" srcOrd="0" destOrd="3" presId="urn:microsoft.com/office/officeart/2005/8/layout/bList2"/>
    <dgm:cxn modelId="{EC11268E-8C3D-44CF-B56B-8EE4BF7DA001}" srcId="{C85D237D-4F5B-4F42-9BD2-D7440B09F19D}" destId="{34021AEE-079E-43DD-B741-B01A466DA691}" srcOrd="1" destOrd="0" parTransId="{E145F44E-1E75-4A72-A81D-0EE7E0A1B299}" sibTransId="{248B9F35-D48C-4060-832C-5197B0FBAE56}"/>
    <dgm:cxn modelId="{754F5DB4-D916-46A0-97C5-45E3AB81864F}" type="presOf" srcId="{A47CEDA2-BC45-4948-B489-DBEBD2CB1158}" destId="{C5AC2060-E49B-4ADB-8900-44049C3C34E0}" srcOrd="1" destOrd="0" presId="urn:microsoft.com/office/officeart/2005/8/layout/bList2"/>
    <dgm:cxn modelId="{97E75EB3-5C13-434D-B1DA-778417534777}" srcId="{A47CEDA2-BC45-4948-B489-DBEBD2CB1158}" destId="{B969AF81-4B76-46D1-825F-9E5A124FE904}" srcOrd="2" destOrd="0" parTransId="{E9C83B0E-E42F-4C29-88BD-D423E974FE94}" sibTransId="{07997535-E7F3-4EB2-9564-A85D6F36E62D}"/>
    <dgm:cxn modelId="{EC6EF6CB-3ECA-4A36-973A-31F05DA4FC26}" srcId="{A47CEDA2-BC45-4948-B489-DBEBD2CB1158}" destId="{5786D65D-DB7D-4AC5-94AE-E865BA4C949A}" srcOrd="3" destOrd="0" parTransId="{D2921D97-A1F6-4201-935A-A027B6485598}" sibTransId="{9B2F892C-7B5A-480D-9D85-557A9CA01742}"/>
    <dgm:cxn modelId="{1F9F5645-731F-453E-9D1F-3D02FE7A5743}" type="presOf" srcId="{FE23172B-CF70-49B2-87D2-41D029D0A2A1}" destId="{F220F685-AC66-4271-87A5-AEF661202033}" srcOrd="0" destOrd="2" presId="urn:microsoft.com/office/officeart/2005/8/layout/bList2"/>
    <dgm:cxn modelId="{D6E7AC1B-3DE3-481F-B88C-5E85A1B61CCF}" srcId="{AA8ACEBA-A003-4B0B-88A0-9560D71EA545}" destId="{A47CEDA2-BC45-4948-B489-DBEBD2CB1158}" srcOrd="0" destOrd="0" parTransId="{9C43BB3E-27B4-4BA4-A922-7543A0AB9BAF}" sibTransId="{D053F19E-672C-490B-971D-77C18DD040EB}"/>
    <dgm:cxn modelId="{B1C1590B-211F-49C6-8B0A-345215B01F1B}" type="presOf" srcId="{F96C2940-2B93-4F7C-A2B4-CA8BA257FE30}" destId="{679D9198-D60C-4953-AFDB-E1BA0A65D82A}" srcOrd="0" destOrd="7" presId="urn:microsoft.com/office/officeart/2005/8/layout/bList2"/>
    <dgm:cxn modelId="{E8ED8814-1770-4031-8456-58A3BD53C032}" srcId="{C85D237D-4F5B-4F42-9BD2-D7440B09F19D}" destId="{47E64C10-6BF7-4584-9AB8-AA0B2F3A01EC}" srcOrd="4" destOrd="0" parTransId="{C3541ED9-EA32-4088-B54D-9554FB1DB4D4}" sibTransId="{8F03FEB4-0431-4447-B0E3-CF7144CDFA6D}"/>
    <dgm:cxn modelId="{E37D85D7-84E2-4BFE-86DB-D6353A97B194}" srcId="{C85D237D-4F5B-4F42-9BD2-D7440B09F19D}" destId="{1D84C416-DB65-40E9-A94B-169BB08E1B7D}" srcOrd="3" destOrd="0" parTransId="{516E5146-101A-40AF-9A5A-61F14E2DDFE7}" sibTransId="{5B75F1BD-1598-4996-950E-578E73C07F86}"/>
    <dgm:cxn modelId="{4699D10C-2CB9-42B9-AA03-A600B8987920}" type="presOf" srcId="{47E64C10-6BF7-4584-9AB8-AA0B2F3A01EC}" destId="{F220F685-AC66-4271-87A5-AEF661202033}" srcOrd="0" destOrd="4" presId="urn:microsoft.com/office/officeart/2005/8/layout/bList2"/>
    <dgm:cxn modelId="{52ABC6A8-FBE5-4019-B623-81682E78C6B1}" type="presOf" srcId="{4F4749C7-8165-4296-9BF2-52D6F06C106D}" destId="{F220F685-AC66-4271-87A5-AEF661202033}" srcOrd="0" destOrd="0" presId="urn:microsoft.com/office/officeart/2005/8/layout/bList2"/>
    <dgm:cxn modelId="{53C482A7-4999-4A9D-992B-F39FCB28BFC2}" srcId="{C85D237D-4F5B-4F42-9BD2-D7440B09F19D}" destId="{2396FE91-0640-4392-A5D1-23B05A676BA0}" srcOrd="6" destOrd="0" parTransId="{ECC8486E-D8C3-4AEB-BD32-F5085FEDF450}" sibTransId="{BF741FA7-2FD0-4F4A-B3A7-4256CEE04975}"/>
    <dgm:cxn modelId="{B4AADE17-BE94-4CFF-8678-A68794ABB9D9}" type="presOf" srcId="{C85D237D-4F5B-4F42-9BD2-D7440B09F19D}" destId="{1056B08C-B2EC-428B-87A5-F40D41EBB269}" srcOrd="1" destOrd="0" presId="urn:microsoft.com/office/officeart/2005/8/layout/bList2"/>
    <dgm:cxn modelId="{37D8460D-FCD5-4EAE-8F8D-3E97BFE8526D}" srcId="{A47CEDA2-BC45-4948-B489-DBEBD2CB1158}" destId="{608B9613-ACB3-40BF-9A35-802EE64E42BF}" srcOrd="1" destOrd="0" parTransId="{F35038AB-4E9C-495A-95C1-B6F26D7BE175}" sibTransId="{67443AF0-BC92-4F9B-99DD-1BF0E6006BD6}"/>
    <dgm:cxn modelId="{B2389CFD-00D0-4454-A543-1A07A86199A1}" type="presParOf" srcId="{00B6155D-AC97-426C-8CE2-0ED2E311B6FF}" destId="{0824C457-2D92-4C74-A1B5-EC70C63619C6}" srcOrd="0" destOrd="0" presId="urn:microsoft.com/office/officeart/2005/8/layout/bList2"/>
    <dgm:cxn modelId="{32D73986-D871-416A-AACD-BE21355B0766}" type="presParOf" srcId="{0824C457-2D92-4C74-A1B5-EC70C63619C6}" destId="{679D9198-D60C-4953-AFDB-E1BA0A65D82A}" srcOrd="0" destOrd="0" presId="urn:microsoft.com/office/officeart/2005/8/layout/bList2"/>
    <dgm:cxn modelId="{D71BDD14-2949-46CD-9A84-6CC305E23A54}" type="presParOf" srcId="{0824C457-2D92-4C74-A1B5-EC70C63619C6}" destId="{B37CAE82-2BF0-40B4-AC21-C1459517711A}" srcOrd="1" destOrd="0" presId="urn:microsoft.com/office/officeart/2005/8/layout/bList2"/>
    <dgm:cxn modelId="{705F24E0-AA9C-4172-B746-A198202501AE}" type="presParOf" srcId="{0824C457-2D92-4C74-A1B5-EC70C63619C6}" destId="{C5AC2060-E49B-4ADB-8900-44049C3C34E0}" srcOrd="2" destOrd="0" presId="urn:microsoft.com/office/officeart/2005/8/layout/bList2"/>
    <dgm:cxn modelId="{AD5734BD-FB7C-4548-8C3A-CB567D3F498D}" type="presParOf" srcId="{0824C457-2D92-4C74-A1B5-EC70C63619C6}" destId="{BBD1E421-2A9B-4D4C-AB7F-BE7CA88F5A64}" srcOrd="3" destOrd="0" presId="urn:microsoft.com/office/officeart/2005/8/layout/bList2"/>
    <dgm:cxn modelId="{8259E81D-A9DE-44AA-AB69-1B6C0EAC9F9F}" type="presParOf" srcId="{00B6155D-AC97-426C-8CE2-0ED2E311B6FF}" destId="{900F64D1-262C-48E7-9CE3-5C6D43057562}" srcOrd="1" destOrd="0" presId="urn:microsoft.com/office/officeart/2005/8/layout/bList2"/>
    <dgm:cxn modelId="{236E350F-13EB-4314-993F-DDA4381831EC}" type="presParOf" srcId="{00B6155D-AC97-426C-8CE2-0ED2E311B6FF}" destId="{4B3AC370-B594-4586-A928-A9AFFF55AC19}" srcOrd="2" destOrd="0" presId="urn:microsoft.com/office/officeart/2005/8/layout/bList2"/>
    <dgm:cxn modelId="{A533541F-802E-4710-B91B-4CDBA8205C76}" type="presParOf" srcId="{4B3AC370-B594-4586-A928-A9AFFF55AC19}" destId="{F220F685-AC66-4271-87A5-AEF661202033}" srcOrd="0" destOrd="0" presId="urn:microsoft.com/office/officeart/2005/8/layout/bList2"/>
    <dgm:cxn modelId="{0910353C-B2A9-4FC9-9DDC-C94CE81819AE}" type="presParOf" srcId="{4B3AC370-B594-4586-A928-A9AFFF55AC19}" destId="{58AA6E06-054A-4789-8CE3-53D38E4C07E9}" srcOrd="1" destOrd="0" presId="urn:microsoft.com/office/officeart/2005/8/layout/bList2"/>
    <dgm:cxn modelId="{B44721CA-D194-4B5C-A45B-AC641B533110}" type="presParOf" srcId="{4B3AC370-B594-4586-A928-A9AFFF55AC19}" destId="{1056B08C-B2EC-428B-87A5-F40D41EBB269}" srcOrd="2" destOrd="0" presId="urn:microsoft.com/office/officeart/2005/8/layout/bList2"/>
    <dgm:cxn modelId="{9A4F707B-BB56-4906-A0CB-5535A985996B}" type="presParOf" srcId="{4B3AC370-B594-4586-A928-A9AFFF55AC19}" destId="{51129462-7D8F-4F1E-921E-51CF67586567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A8ACEBA-A003-4B0B-88A0-9560D71EA545}" type="doc">
      <dgm:prSet loTypeId="urn:microsoft.com/office/officeart/2005/8/layout/b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47CEDA2-BC45-4948-B489-DBEBD2CB1158}">
      <dgm:prSet phldrT="[Текст]" custT="1"/>
      <dgm:spPr>
        <a:solidFill>
          <a:srgbClr val="009900"/>
        </a:solidFill>
        <a:ln>
          <a:solidFill>
            <a:srgbClr val="006600"/>
          </a:solidFill>
        </a:ln>
      </dgm:spPr>
      <dgm:t>
        <a:bodyPr/>
        <a:lstStyle/>
        <a:p>
          <a:r>
            <a:rPr lang="ru-RU" sz="1600" b="1" dirty="0" smtClean="0">
              <a:solidFill>
                <a:schemeClr val="bg1"/>
              </a:solidFill>
              <a:latin typeface="+mj-lt"/>
              <a:ea typeface="+mj-ea"/>
              <a:cs typeface="+mj-cs"/>
            </a:rPr>
            <a:t>ПРЕИМУЩЕСТВА</a:t>
          </a:r>
          <a:endParaRPr lang="ru-RU" sz="1600" dirty="0">
            <a:solidFill>
              <a:schemeClr val="bg1"/>
            </a:solidFill>
          </a:endParaRPr>
        </a:p>
      </dgm:t>
    </dgm:pt>
    <dgm:pt modelId="{9C43BB3E-27B4-4BA4-A922-7543A0AB9BAF}" type="parTrans" cxnId="{D6E7AC1B-3DE3-481F-B88C-5E85A1B61CCF}">
      <dgm:prSet/>
      <dgm:spPr/>
      <dgm:t>
        <a:bodyPr/>
        <a:lstStyle/>
        <a:p>
          <a:endParaRPr lang="ru-RU"/>
        </a:p>
      </dgm:t>
    </dgm:pt>
    <dgm:pt modelId="{D053F19E-672C-490B-971D-77C18DD040EB}" type="sibTrans" cxnId="{D6E7AC1B-3DE3-481F-B88C-5E85A1B61CCF}">
      <dgm:prSet/>
      <dgm:spPr/>
      <dgm:t>
        <a:bodyPr/>
        <a:lstStyle/>
        <a:p>
          <a:endParaRPr lang="ru-RU"/>
        </a:p>
      </dgm:t>
    </dgm:pt>
    <dgm:pt modelId="{05427122-9FD2-4C35-B1CE-AC6D149C6EA4}">
      <dgm:prSet phldrT="[Текст]" custT="1"/>
      <dgm:spPr>
        <a:ln w="28575">
          <a:solidFill>
            <a:srgbClr val="006600"/>
          </a:solidFill>
        </a:ln>
      </dgm:spPr>
      <dgm:t>
        <a:bodyPr/>
        <a:lstStyle/>
        <a:p>
          <a:r>
            <a:rPr lang="ru-RU" sz="1400" dirty="0" smtClean="0"/>
            <a:t>Данные собираются в соответствии с точными целями и задачами, имеющими прикладное значение для бизнеса компании</a:t>
          </a:r>
          <a:endParaRPr lang="ru-RU" sz="1400" dirty="0"/>
        </a:p>
      </dgm:t>
    </dgm:pt>
    <dgm:pt modelId="{9F55DC28-0894-44BB-8502-C31D4509E7A7}" type="parTrans" cxnId="{68921FCD-2A84-40B3-A15B-DDED2A95E9AD}">
      <dgm:prSet/>
      <dgm:spPr/>
      <dgm:t>
        <a:bodyPr/>
        <a:lstStyle/>
        <a:p>
          <a:endParaRPr lang="ru-RU"/>
        </a:p>
      </dgm:t>
    </dgm:pt>
    <dgm:pt modelId="{1D254DD4-42A1-4AEE-A031-B7A2EF72635C}" type="sibTrans" cxnId="{68921FCD-2A84-40B3-A15B-DDED2A95E9AD}">
      <dgm:prSet/>
      <dgm:spPr/>
      <dgm:t>
        <a:bodyPr/>
        <a:lstStyle/>
        <a:p>
          <a:endParaRPr lang="ru-RU"/>
        </a:p>
      </dgm:t>
    </dgm:pt>
    <dgm:pt modelId="{4F4749C7-8165-4296-9BF2-52D6F06C106D}">
      <dgm:prSet phldrT="[Текст]" custT="1"/>
      <dgm:spPr>
        <a:ln w="28575">
          <a:solidFill>
            <a:srgbClr val="C00000"/>
          </a:solidFill>
        </a:ln>
      </dgm:spPr>
      <dgm:t>
        <a:bodyPr/>
        <a:lstStyle/>
        <a:p>
          <a:r>
            <a:rPr lang="ru-RU" sz="1400" dirty="0" smtClean="0"/>
            <a:t>Значительные затраты материальных и трудовых ресурсов</a:t>
          </a:r>
          <a:endParaRPr lang="ru-RU" sz="1400" dirty="0"/>
        </a:p>
      </dgm:t>
    </dgm:pt>
    <dgm:pt modelId="{9C3C5E71-4FE8-41E9-891E-15D6335F79A4}" type="parTrans" cxnId="{41D06853-7084-4CB4-A871-CD7C0505E26B}">
      <dgm:prSet/>
      <dgm:spPr/>
      <dgm:t>
        <a:bodyPr/>
        <a:lstStyle/>
        <a:p>
          <a:endParaRPr lang="ru-RU"/>
        </a:p>
      </dgm:t>
    </dgm:pt>
    <dgm:pt modelId="{044E01D5-8847-4658-8440-AE75CEB8B9DB}" type="sibTrans" cxnId="{41D06853-7084-4CB4-A871-CD7C0505E26B}">
      <dgm:prSet/>
      <dgm:spPr/>
      <dgm:t>
        <a:bodyPr/>
        <a:lstStyle/>
        <a:p>
          <a:endParaRPr lang="ru-RU"/>
        </a:p>
      </dgm:t>
    </dgm:pt>
    <dgm:pt modelId="{1DE2FD31-10AB-45E3-BEB6-8ACB35ABFCE5}">
      <dgm:prSet phldrT="[Текст]" custT="1"/>
      <dgm:spPr>
        <a:ln w="28575">
          <a:solidFill>
            <a:srgbClr val="006600"/>
          </a:solidFill>
        </a:ln>
      </dgm:spPr>
      <dgm:t>
        <a:bodyPr/>
        <a:lstStyle/>
        <a:p>
          <a:r>
            <a:rPr lang="ru-RU" sz="1400" dirty="0" smtClean="0"/>
            <a:t>Методология сбора данных контролируется</a:t>
          </a:r>
          <a:endParaRPr lang="ru-RU" sz="1400" dirty="0"/>
        </a:p>
      </dgm:t>
    </dgm:pt>
    <dgm:pt modelId="{E8A8C595-CC75-4E62-9B0A-426AAD6D31E2}" type="parTrans" cxnId="{DEBB1AB6-D92C-4CD6-BD6A-21159C7AA207}">
      <dgm:prSet/>
      <dgm:spPr/>
      <dgm:t>
        <a:bodyPr/>
        <a:lstStyle/>
        <a:p>
          <a:endParaRPr lang="ru-RU"/>
        </a:p>
      </dgm:t>
    </dgm:pt>
    <dgm:pt modelId="{E2EF1A9F-AE35-45C5-9025-55B14AD7E809}" type="sibTrans" cxnId="{DEBB1AB6-D92C-4CD6-BD6A-21159C7AA207}">
      <dgm:prSet/>
      <dgm:spPr/>
      <dgm:t>
        <a:bodyPr/>
        <a:lstStyle/>
        <a:p>
          <a:endParaRPr lang="ru-RU"/>
        </a:p>
      </dgm:t>
    </dgm:pt>
    <dgm:pt modelId="{C17998CF-BD43-444E-AF16-8DB652293CEB}">
      <dgm:prSet phldrT="[Текст]" custT="1"/>
      <dgm:spPr>
        <a:ln w="28575">
          <a:solidFill>
            <a:srgbClr val="006600"/>
          </a:solidFill>
        </a:ln>
      </dgm:spPr>
      <dgm:t>
        <a:bodyPr/>
        <a:lstStyle/>
        <a:p>
          <a:r>
            <a:rPr lang="ru-RU" sz="1400" dirty="0" smtClean="0"/>
            <a:t>Возможность задать удобную классификацию и единицы измерения</a:t>
          </a:r>
          <a:endParaRPr lang="ru-RU" sz="1400" dirty="0"/>
        </a:p>
      </dgm:t>
    </dgm:pt>
    <dgm:pt modelId="{67E7B077-F13F-4A72-88E1-B81C79B5C207}" type="parTrans" cxnId="{6481EB78-CCD0-4008-9503-50560466D06F}">
      <dgm:prSet/>
      <dgm:spPr/>
      <dgm:t>
        <a:bodyPr/>
        <a:lstStyle/>
        <a:p>
          <a:endParaRPr lang="ru-RU"/>
        </a:p>
      </dgm:t>
    </dgm:pt>
    <dgm:pt modelId="{3EF4C42F-910A-4112-8BA0-9BC45FAA79B2}" type="sibTrans" cxnId="{6481EB78-CCD0-4008-9503-50560466D06F}">
      <dgm:prSet/>
      <dgm:spPr/>
      <dgm:t>
        <a:bodyPr/>
        <a:lstStyle/>
        <a:p>
          <a:endParaRPr lang="ru-RU"/>
        </a:p>
      </dgm:t>
    </dgm:pt>
    <dgm:pt modelId="{091BD752-B4D1-47A4-9A8F-27030174E32A}">
      <dgm:prSet phldrT="[Текст]" custT="1"/>
      <dgm:spPr>
        <a:ln w="28575">
          <a:solidFill>
            <a:srgbClr val="006600"/>
          </a:solidFill>
        </a:ln>
      </dgm:spPr>
      <dgm:t>
        <a:bodyPr/>
        <a:lstStyle/>
        <a:p>
          <a:r>
            <a:rPr lang="ru-RU" sz="1400" dirty="0" smtClean="0"/>
            <a:t>Высокая степень достоверности и актуальности</a:t>
          </a:r>
          <a:endParaRPr lang="ru-RU" sz="1400" dirty="0"/>
        </a:p>
      </dgm:t>
    </dgm:pt>
    <dgm:pt modelId="{A0FE23F8-E971-4B9A-871F-BB8796420ACE}" type="parTrans" cxnId="{9B529E29-0F7F-49AA-9EC6-9CD9C3A77CC8}">
      <dgm:prSet/>
      <dgm:spPr/>
      <dgm:t>
        <a:bodyPr/>
        <a:lstStyle/>
        <a:p>
          <a:endParaRPr lang="ru-RU"/>
        </a:p>
      </dgm:t>
    </dgm:pt>
    <dgm:pt modelId="{FA7B44D5-42F5-4331-9F66-CBB1A763B1FF}" type="sibTrans" cxnId="{9B529E29-0F7F-49AA-9EC6-9CD9C3A77CC8}">
      <dgm:prSet/>
      <dgm:spPr/>
      <dgm:t>
        <a:bodyPr/>
        <a:lstStyle/>
        <a:p>
          <a:endParaRPr lang="ru-RU"/>
        </a:p>
      </dgm:t>
    </dgm:pt>
    <dgm:pt modelId="{7CCF3092-7936-434E-8F15-745059FBABD4}">
      <dgm:prSet phldrT="[Текст]" custT="1"/>
      <dgm:spPr>
        <a:ln w="28575">
          <a:solidFill>
            <a:srgbClr val="C00000"/>
          </a:solidFill>
        </a:ln>
      </dgm:spPr>
      <dgm:t>
        <a:bodyPr/>
        <a:lstStyle/>
        <a:p>
          <a:r>
            <a:rPr lang="ru-RU" sz="1400" dirty="0" smtClean="0"/>
            <a:t>Продолжительность процедур сбора и обработки</a:t>
          </a:r>
          <a:endParaRPr lang="ru-RU" sz="1400" dirty="0"/>
        </a:p>
      </dgm:t>
    </dgm:pt>
    <dgm:pt modelId="{F39DD078-3AED-4216-8EAE-C993B54528C5}" type="parTrans" cxnId="{9D711352-75E2-4F0E-B218-B81B9B6A75D5}">
      <dgm:prSet/>
      <dgm:spPr/>
      <dgm:t>
        <a:bodyPr/>
        <a:lstStyle/>
        <a:p>
          <a:endParaRPr lang="ru-RU"/>
        </a:p>
      </dgm:t>
    </dgm:pt>
    <dgm:pt modelId="{81E50CC0-6100-415C-A2FB-449048EB9197}" type="sibTrans" cxnId="{9D711352-75E2-4F0E-B218-B81B9B6A75D5}">
      <dgm:prSet/>
      <dgm:spPr/>
      <dgm:t>
        <a:bodyPr/>
        <a:lstStyle/>
        <a:p>
          <a:endParaRPr lang="ru-RU"/>
        </a:p>
      </dgm:t>
    </dgm:pt>
    <dgm:pt modelId="{383D06C8-8AEB-43CE-A8E8-51CEF12ADFCD}">
      <dgm:prSet phldrT="[Текст]" custT="1"/>
      <dgm:spPr>
        <a:ln w="28575">
          <a:solidFill>
            <a:srgbClr val="C00000"/>
          </a:solidFill>
        </a:ln>
      </dgm:spPr>
      <dgm:t>
        <a:bodyPr/>
        <a:lstStyle/>
        <a:p>
          <a:r>
            <a:rPr lang="ru-RU" sz="1400" dirty="0" smtClean="0"/>
            <a:t>Необходимость владения специальными методиками и знаниями в области социологии, психологии и статистики</a:t>
          </a:r>
          <a:endParaRPr lang="ru-RU" sz="1400" dirty="0"/>
        </a:p>
      </dgm:t>
    </dgm:pt>
    <dgm:pt modelId="{C48B890F-B775-4A0A-8D30-A868BD4236BC}" type="parTrans" cxnId="{F34D9052-D2C7-4940-9E00-A9E87729E0F7}">
      <dgm:prSet/>
      <dgm:spPr/>
      <dgm:t>
        <a:bodyPr/>
        <a:lstStyle/>
        <a:p>
          <a:endParaRPr lang="ru-RU"/>
        </a:p>
      </dgm:t>
    </dgm:pt>
    <dgm:pt modelId="{8FD47F49-700A-4328-AB89-7802B2C64171}" type="sibTrans" cxnId="{F34D9052-D2C7-4940-9E00-A9E87729E0F7}">
      <dgm:prSet/>
      <dgm:spPr/>
      <dgm:t>
        <a:bodyPr/>
        <a:lstStyle/>
        <a:p>
          <a:endParaRPr lang="ru-RU"/>
        </a:p>
      </dgm:t>
    </dgm:pt>
    <dgm:pt modelId="{92F66C16-2F65-422D-886D-61EA4238A614}">
      <dgm:prSet phldrT="[Текст]" custT="1"/>
      <dgm:spPr>
        <a:ln w="28575">
          <a:solidFill>
            <a:srgbClr val="C00000"/>
          </a:solidFill>
        </a:ln>
      </dgm:spPr>
      <dgm:t>
        <a:bodyPr/>
        <a:lstStyle/>
        <a:p>
          <a:endParaRPr lang="ru-RU" sz="1400" dirty="0"/>
        </a:p>
      </dgm:t>
    </dgm:pt>
    <dgm:pt modelId="{E2E9144D-F7C9-4D68-8942-136E7C770715}" type="parTrans" cxnId="{04A48D4C-0C02-4FA6-96B7-C7A181789E8C}">
      <dgm:prSet/>
      <dgm:spPr/>
      <dgm:t>
        <a:bodyPr/>
        <a:lstStyle/>
        <a:p>
          <a:endParaRPr lang="ru-RU"/>
        </a:p>
      </dgm:t>
    </dgm:pt>
    <dgm:pt modelId="{CD69A56D-7C1F-4045-B91C-B3FEB5855818}" type="sibTrans" cxnId="{04A48D4C-0C02-4FA6-96B7-C7A181789E8C}">
      <dgm:prSet/>
      <dgm:spPr/>
      <dgm:t>
        <a:bodyPr/>
        <a:lstStyle/>
        <a:p>
          <a:endParaRPr lang="ru-RU"/>
        </a:p>
      </dgm:t>
    </dgm:pt>
    <dgm:pt modelId="{2EDFFB24-7DC9-4E16-8261-F3D47631215A}">
      <dgm:prSet phldrT="[Текст]" custT="1"/>
      <dgm:spPr>
        <a:ln w="28575">
          <a:solidFill>
            <a:srgbClr val="C00000"/>
          </a:solidFill>
        </a:ln>
      </dgm:spPr>
      <dgm:t>
        <a:bodyPr/>
        <a:lstStyle/>
        <a:p>
          <a:endParaRPr lang="ru-RU" sz="1400" dirty="0"/>
        </a:p>
      </dgm:t>
    </dgm:pt>
    <dgm:pt modelId="{B158AE3B-77E7-469B-8210-DD585630A626}" type="parTrans" cxnId="{D655EB4C-00EA-4B33-80D1-BD0BA833D543}">
      <dgm:prSet/>
      <dgm:spPr/>
      <dgm:t>
        <a:bodyPr/>
        <a:lstStyle/>
        <a:p>
          <a:endParaRPr lang="ru-RU"/>
        </a:p>
      </dgm:t>
    </dgm:pt>
    <dgm:pt modelId="{06F8AC50-0719-4D55-BFD2-60FB8B71FDFB}" type="sibTrans" cxnId="{D655EB4C-00EA-4B33-80D1-BD0BA833D543}">
      <dgm:prSet/>
      <dgm:spPr/>
      <dgm:t>
        <a:bodyPr/>
        <a:lstStyle/>
        <a:p>
          <a:endParaRPr lang="ru-RU"/>
        </a:p>
      </dgm:t>
    </dgm:pt>
    <dgm:pt modelId="{F4A4EAC5-0A0B-4F4B-82D2-46760CC851EA}">
      <dgm:prSet phldrT="[Текст]" custT="1"/>
      <dgm:spPr>
        <a:ln w="28575">
          <a:solidFill>
            <a:srgbClr val="006600"/>
          </a:solidFill>
        </a:ln>
      </dgm:spPr>
      <dgm:t>
        <a:bodyPr/>
        <a:lstStyle/>
        <a:p>
          <a:endParaRPr lang="ru-RU" sz="1400" dirty="0"/>
        </a:p>
      </dgm:t>
    </dgm:pt>
    <dgm:pt modelId="{E1E0572D-53D8-4DEE-8989-32AD7FD2941D}" type="parTrans" cxnId="{F1DFC689-31B9-48A1-AE86-EFC88989E1E5}">
      <dgm:prSet/>
      <dgm:spPr/>
      <dgm:t>
        <a:bodyPr/>
        <a:lstStyle/>
        <a:p>
          <a:endParaRPr lang="ru-RU"/>
        </a:p>
      </dgm:t>
    </dgm:pt>
    <dgm:pt modelId="{B4BA7C4F-29D9-4D6F-B666-A1DD33C04454}" type="sibTrans" cxnId="{F1DFC689-31B9-48A1-AE86-EFC88989E1E5}">
      <dgm:prSet/>
      <dgm:spPr/>
      <dgm:t>
        <a:bodyPr/>
        <a:lstStyle/>
        <a:p>
          <a:endParaRPr lang="ru-RU"/>
        </a:p>
      </dgm:t>
    </dgm:pt>
    <dgm:pt modelId="{7306CEBB-6EB5-4CD4-B722-220FEAC8EA5B}">
      <dgm:prSet phldrT="[Текст]" custT="1"/>
      <dgm:spPr>
        <a:ln w="28575">
          <a:solidFill>
            <a:srgbClr val="006600"/>
          </a:solidFill>
        </a:ln>
      </dgm:spPr>
      <dgm:t>
        <a:bodyPr/>
        <a:lstStyle/>
        <a:p>
          <a:endParaRPr lang="ru-RU" sz="1400" dirty="0"/>
        </a:p>
      </dgm:t>
    </dgm:pt>
    <dgm:pt modelId="{049C95BA-683D-4FBB-933A-94C41B7938E9}" type="parTrans" cxnId="{19448C30-1AD3-4336-A643-FD1CA51F1066}">
      <dgm:prSet/>
      <dgm:spPr/>
      <dgm:t>
        <a:bodyPr/>
        <a:lstStyle/>
        <a:p>
          <a:endParaRPr lang="ru-RU"/>
        </a:p>
      </dgm:t>
    </dgm:pt>
    <dgm:pt modelId="{13849C48-F3FF-4905-8370-A8612616B26E}" type="sibTrans" cxnId="{19448C30-1AD3-4336-A643-FD1CA51F1066}">
      <dgm:prSet/>
      <dgm:spPr/>
      <dgm:t>
        <a:bodyPr/>
        <a:lstStyle/>
        <a:p>
          <a:endParaRPr lang="ru-RU"/>
        </a:p>
      </dgm:t>
    </dgm:pt>
    <dgm:pt modelId="{9951169D-9EEC-4863-B224-C5458123022E}">
      <dgm:prSet phldrT="[Текст]" custT="1"/>
      <dgm:spPr>
        <a:ln w="28575">
          <a:solidFill>
            <a:srgbClr val="006600"/>
          </a:solidFill>
        </a:ln>
      </dgm:spPr>
      <dgm:t>
        <a:bodyPr/>
        <a:lstStyle/>
        <a:p>
          <a:endParaRPr lang="ru-RU" sz="1400" dirty="0"/>
        </a:p>
      </dgm:t>
    </dgm:pt>
    <dgm:pt modelId="{5AE2BACE-DF31-491C-B5B9-FD927B52D895}" type="parTrans" cxnId="{8D7A42F6-A52F-4907-9EB4-63989FA1AFBE}">
      <dgm:prSet/>
      <dgm:spPr/>
      <dgm:t>
        <a:bodyPr/>
        <a:lstStyle/>
        <a:p>
          <a:endParaRPr lang="ru-RU"/>
        </a:p>
      </dgm:t>
    </dgm:pt>
    <dgm:pt modelId="{316FAEBB-2653-486B-B911-CC5C4E95AF3C}" type="sibTrans" cxnId="{8D7A42F6-A52F-4907-9EB4-63989FA1AFBE}">
      <dgm:prSet/>
      <dgm:spPr/>
      <dgm:t>
        <a:bodyPr/>
        <a:lstStyle/>
        <a:p>
          <a:endParaRPr lang="ru-RU"/>
        </a:p>
      </dgm:t>
    </dgm:pt>
    <dgm:pt modelId="{A02C2ABF-3B08-4F6F-8249-E0A8674487A2}">
      <dgm:prSet phldrT="[Текст]"/>
      <dgm:spPr>
        <a:ln w="28575">
          <a:solidFill>
            <a:srgbClr val="006600"/>
          </a:solidFill>
        </a:ln>
      </dgm:spPr>
      <dgm:t>
        <a:bodyPr/>
        <a:lstStyle/>
        <a:p>
          <a:endParaRPr lang="ru-RU" sz="1600" dirty="0"/>
        </a:p>
      </dgm:t>
    </dgm:pt>
    <dgm:pt modelId="{4D5CFC21-7310-4C02-9A20-A5B4F85D9DF3}" type="parTrans" cxnId="{466BD127-F4D7-4DEA-B8B5-C5CF73D3794B}">
      <dgm:prSet/>
      <dgm:spPr/>
      <dgm:t>
        <a:bodyPr/>
        <a:lstStyle/>
        <a:p>
          <a:endParaRPr lang="ru-RU"/>
        </a:p>
      </dgm:t>
    </dgm:pt>
    <dgm:pt modelId="{8C5715C3-1458-46C8-A200-826E4FA05BEE}" type="sibTrans" cxnId="{466BD127-F4D7-4DEA-B8B5-C5CF73D3794B}">
      <dgm:prSet/>
      <dgm:spPr/>
      <dgm:t>
        <a:bodyPr/>
        <a:lstStyle/>
        <a:p>
          <a:endParaRPr lang="ru-RU"/>
        </a:p>
      </dgm:t>
    </dgm:pt>
    <dgm:pt modelId="{C85D237D-4F5B-4F42-9BD2-D7440B09F19D}">
      <dgm:prSet phldrT="[Текст]" custT="1"/>
      <dgm:spPr>
        <a:solidFill>
          <a:srgbClr val="FF3300"/>
        </a:solidFill>
        <a:ln>
          <a:solidFill>
            <a:srgbClr val="C00000"/>
          </a:solidFill>
        </a:ln>
      </dgm:spPr>
      <dgm:t>
        <a:bodyPr/>
        <a:lstStyle/>
        <a:p>
          <a:r>
            <a:rPr lang="ru-RU" sz="1600" b="1" dirty="0" smtClean="0">
              <a:solidFill>
                <a:schemeClr val="bg1"/>
              </a:solidFill>
            </a:rPr>
            <a:t>НЕДОСТАТКИ</a:t>
          </a:r>
          <a:endParaRPr lang="ru-RU" sz="1600" dirty="0">
            <a:solidFill>
              <a:schemeClr val="bg1"/>
            </a:solidFill>
          </a:endParaRPr>
        </a:p>
      </dgm:t>
    </dgm:pt>
    <dgm:pt modelId="{337E1EAF-D94F-4278-AB9D-D316F0A16489}" type="sibTrans" cxnId="{9925A869-0F4E-412F-93E2-F3CFB430ED50}">
      <dgm:prSet/>
      <dgm:spPr/>
      <dgm:t>
        <a:bodyPr/>
        <a:lstStyle/>
        <a:p>
          <a:endParaRPr lang="ru-RU"/>
        </a:p>
      </dgm:t>
    </dgm:pt>
    <dgm:pt modelId="{7B9AF0E5-C938-496C-AB55-F89AEB87DCD4}" type="parTrans" cxnId="{9925A869-0F4E-412F-93E2-F3CFB430ED50}">
      <dgm:prSet/>
      <dgm:spPr/>
      <dgm:t>
        <a:bodyPr/>
        <a:lstStyle/>
        <a:p>
          <a:endParaRPr lang="ru-RU"/>
        </a:p>
      </dgm:t>
    </dgm:pt>
    <dgm:pt modelId="{88C0B802-D492-47CB-960F-A3F05F5A5A7F}" type="pres">
      <dgm:prSet presAssocID="{AA8ACEBA-A003-4B0B-88A0-9560D71EA545}" presName="diagram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289149E-6B9E-400C-A1A0-74D2C940F98F}" type="pres">
      <dgm:prSet presAssocID="{A47CEDA2-BC45-4948-B489-DBEBD2CB1158}" presName="compNode" presStyleCnt="0"/>
      <dgm:spPr/>
    </dgm:pt>
    <dgm:pt modelId="{0F43FABC-AA3E-4FF1-8F8F-6853C0FCFC3A}" type="pres">
      <dgm:prSet presAssocID="{A47CEDA2-BC45-4948-B489-DBEBD2CB1158}" presName="childRect" presStyleLbl="bgAcc1" presStyleIdx="0" presStyleCnt="2" custScaleY="11334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552E1F0-D8B1-4F6F-A4CF-CD7CA424888A}" type="pres">
      <dgm:prSet presAssocID="{A47CEDA2-BC45-4948-B489-DBEBD2CB1158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843D97D-929B-4A92-93C2-FA5C0EC363EF}" type="pres">
      <dgm:prSet presAssocID="{A47CEDA2-BC45-4948-B489-DBEBD2CB1158}" presName="parentRect" presStyleLbl="alignNode1" presStyleIdx="0" presStyleCnt="2"/>
      <dgm:spPr/>
      <dgm:t>
        <a:bodyPr/>
        <a:lstStyle/>
        <a:p>
          <a:endParaRPr lang="ru-RU"/>
        </a:p>
      </dgm:t>
    </dgm:pt>
    <dgm:pt modelId="{31D5B845-9024-47F5-B1E4-4411493955F5}" type="pres">
      <dgm:prSet presAssocID="{A47CEDA2-BC45-4948-B489-DBEBD2CB1158}" presName="adorn" presStyleLbl="fgAccFollowNode1" presStyleIdx="0" presStyleCnt="2"/>
      <dgm:spPr/>
      <dgm:t>
        <a:bodyPr/>
        <a:lstStyle/>
        <a:p>
          <a:endParaRPr lang="ru-RU"/>
        </a:p>
      </dgm:t>
    </dgm:pt>
    <dgm:pt modelId="{E6BA8674-143C-4234-B8AA-53240E9EE4C5}" type="pres">
      <dgm:prSet presAssocID="{D053F19E-672C-490B-971D-77C18DD040EB}" presName="sibTrans" presStyleLbl="sibTrans2D1" presStyleIdx="0" presStyleCnt="0"/>
      <dgm:spPr/>
      <dgm:t>
        <a:bodyPr/>
        <a:lstStyle/>
        <a:p>
          <a:endParaRPr lang="ru-RU"/>
        </a:p>
      </dgm:t>
    </dgm:pt>
    <dgm:pt modelId="{D192EE9A-CA15-437D-8D9A-BC083D944F6B}" type="pres">
      <dgm:prSet presAssocID="{C85D237D-4F5B-4F42-9BD2-D7440B09F19D}" presName="compNode" presStyleCnt="0"/>
      <dgm:spPr/>
    </dgm:pt>
    <dgm:pt modelId="{7B39DD41-C1B7-4F48-9313-381F9C0EFDBD}" type="pres">
      <dgm:prSet presAssocID="{C85D237D-4F5B-4F42-9BD2-D7440B09F19D}" presName="childRect" presStyleLbl="bgAcc1" presStyleIdx="1" presStyleCnt="2" custScaleY="11085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47CC7DE-AAD2-4864-8416-224C3F66F5AD}" type="pres">
      <dgm:prSet presAssocID="{C85D237D-4F5B-4F42-9BD2-D7440B09F19D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D640B1B-BCFF-4EB2-8BFC-D4E355D5890B}" type="pres">
      <dgm:prSet presAssocID="{C85D237D-4F5B-4F42-9BD2-D7440B09F19D}" presName="parentRect" presStyleLbl="alignNode1" presStyleIdx="1" presStyleCnt="2"/>
      <dgm:spPr/>
      <dgm:t>
        <a:bodyPr/>
        <a:lstStyle/>
        <a:p>
          <a:endParaRPr lang="ru-RU"/>
        </a:p>
      </dgm:t>
    </dgm:pt>
    <dgm:pt modelId="{E02BC9D7-EB38-4758-BDD1-27BE099CDBEF}" type="pres">
      <dgm:prSet presAssocID="{C85D237D-4F5B-4F42-9BD2-D7440B09F19D}" presName="adorn" presStyleLbl="fgAccFollowNode1" presStyleIdx="1" presStyleCnt="2"/>
      <dgm:spPr/>
    </dgm:pt>
  </dgm:ptLst>
  <dgm:cxnLst>
    <dgm:cxn modelId="{D655EB4C-00EA-4B33-80D1-BD0BA833D543}" srcId="{C85D237D-4F5B-4F42-9BD2-D7440B09F19D}" destId="{2EDFFB24-7DC9-4E16-8261-F3D47631215A}" srcOrd="3" destOrd="0" parTransId="{B158AE3B-77E7-469B-8210-DD585630A626}" sibTransId="{06F8AC50-0719-4D55-BFD2-60FB8B71FDFB}"/>
    <dgm:cxn modelId="{8C38ADE5-C61C-4482-B04E-9E9762CCCEB2}" type="presOf" srcId="{A47CEDA2-BC45-4948-B489-DBEBD2CB1158}" destId="{8552E1F0-D8B1-4F6F-A4CF-CD7CA424888A}" srcOrd="0" destOrd="0" presId="urn:microsoft.com/office/officeart/2005/8/layout/bList2"/>
    <dgm:cxn modelId="{9B529E29-0F7F-49AA-9EC6-9CD9C3A77CC8}" srcId="{A47CEDA2-BC45-4948-B489-DBEBD2CB1158}" destId="{091BD752-B4D1-47A4-9A8F-27030174E32A}" srcOrd="6" destOrd="0" parTransId="{A0FE23F8-E971-4B9A-871F-BB8796420ACE}" sibTransId="{FA7B44D5-42F5-4331-9F66-CBB1A763B1FF}"/>
    <dgm:cxn modelId="{41D06853-7084-4CB4-A871-CD7C0505E26B}" srcId="{C85D237D-4F5B-4F42-9BD2-D7440B09F19D}" destId="{4F4749C7-8165-4296-9BF2-52D6F06C106D}" srcOrd="0" destOrd="0" parTransId="{9C3C5E71-4FE8-41E9-891E-15D6335F79A4}" sibTransId="{044E01D5-8847-4658-8440-AE75CEB8B9DB}"/>
    <dgm:cxn modelId="{3495EDBE-B7BA-4C84-98A5-85626A9F9C69}" type="presOf" srcId="{091BD752-B4D1-47A4-9A8F-27030174E32A}" destId="{0F43FABC-AA3E-4FF1-8F8F-6853C0FCFC3A}" srcOrd="0" destOrd="6" presId="urn:microsoft.com/office/officeart/2005/8/layout/bList2"/>
    <dgm:cxn modelId="{2BE28DED-6086-40D3-8533-9C28AECC35CF}" type="presOf" srcId="{AA8ACEBA-A003-4B0B-88A0-9560D71EA545}" destId="{88C0B802-D492-47CB-960F-A3F05F5A5A7F}" srcOrd="0" destOrd="0" presId="urn:microsoft.com/office/officeart/2005/8/layout/bList2"/>
    <dgm:cxn modelId="{D97F0C9D-CDEB-4BE5-B935-4A744335B795}" type="presOf" srcId="{C85D237D-4F5B-4F42-9BD2-D7440B09F19D}" destId="{3D640B1B-BCFF-4EB2-8BFC-D4E355D5890B}" srcOrd="1" destOrd="0" presId="urn:microsoft.com/office/officeart/2005/8/layout/bList2"/>
    <dgm:cxn modelId="{466BD127-F4D7-4DEA-B8B5-C5CF73D3794B}" srcId="{A47CEDA2-BC45-4948-B489-DBEBD2CB1158}" destId="{A02C2ABF-3B08-4F6F-8249-E0A8674487A2}" srcOrd="7" destOrd="0" parTransId="{4D5CFC21-7310-4C02-9A20-A5B4F85D9DF3}" sibTransId="{8C5715C3-1458-46C8-A200-826E4FA05BEE}"/>
    <dgm:cxn modelId="{8949B517-473B-4346-85E7-486B2BCD3ADE}" type="presOf" srcId="{92F66C16-2F65-422D-886D-61EA4238A614}" destId="{7B39DD41-C1B7-4F48-9313-381F9C0EFDBD}" srcOrd="0" destOrd="1" presId="urn:microsoft.com/office/officeart/2005/8/layout/bList2"/>
    <dgm:cxn modelId="{68921FCD-2A84-40B3-A15B-DDED2A95E9AD}" srcId="{A47CEDA2-BC45-4948-B489-DBEBD2CB1158}" destId="{05427122-9FD2-4C35-B1CE-AC6D149C6EA4}" srcOrd="0" destOrd="0" parTransId="{9F55DC28-0894-44BB-8502-C31D4509E7A7}" sibTransId="{1D254DD4-42A1-4AEE-A031-B7A2EF72635C}"/>
    <dgm:cxn modelId="{F0093786-1302-4EA4-8C15-77609293C963}" type="presOf" srcId="{7CCF3092-7936-434E-8F15-745059FBABD4}" destId="{7B39DD41-C1B7-4F48-9313-381F9C0EFDBD}" srcOrd="0" destOrd="2" presId="urn:microsoft.com/office/officeart/2005/8/layout/bList2"/>
    <dgm:cxn modelId="{FB9209CF-4A0A-41A6-A7E5-BBB055B6B2BD}" type="presOf" srcId="{383D06C8-8AEB-43CE-A8E8-51CEF12ADFCD}" destId="{7B39DD41-C1B7-4F48-9313-381F9C0EFDBD}" srcOrd="0" destOrd="4" presId="urn:microsoft.com/office/officeart/2005/8/layout/bList2"/>
    <dgm:cxn modelId="{78BBB3F0-B1ED-40EC-AB1C-5055BF786871}" type="presOf" srcId="{9951169D-9EEC-4863-B224-C5458123022E}" destId="{0F43FABC-AA3E-4FF1-8F8F-6853C0FCFC3A}" srcOrd="0" destOrd="5" presId="urn:microsoft.com/office/officeart/2005/8/layout/bList2"/>
    <dgm:cxn modelId="{ED4895F7-9F83-4A7D-98C0-E5C30DB64F36}" type="presOf" srcId="{7306CEBB-6EB5-4CD4-B722-220FEAC8EA5B}" destId="{0F43FABC-AA3E-4FF1-8F8F-6853C0FCFC3A}" srcOrd="0" destOrd="3" presId="urn:microsoft.com/office/officeart/2005/8/layout/bList2"/>
    <dgm:cxn modelId="{9925A869-0F4E-412F-93E2-F3CFB430ED50}" srcId="{AA8ACEBA-A003-4B0B-88A0-9560D71EA545}" destId="{C85D237D-4F5B-4F42-9BD2-D7440B09F19D}" srcOrd="1" destOrd="0" parTransId="{7B9AF0E5-C938-496C-AB55-F89AEB87DCD4}" sibTransId="{337E1EAF-D94F-4278-AB9D-D316F0A16489}"/>
    <dgm:cxn modelId="{FE860203-72C8-4BCC-B1C0-B96793F93016}" type="presOf" srcId="{A02C2ABF-3B08-4F6F-8249-E0A8674487A2}" destId="{0F43FABC-AA3E-4FF1-8F8F-6853C0FCFC3A}" srcOrd="0" destOrd="7" presId="urn:microsoft.com/office/officeart/2005/8/layout/bList2"/>
    <dgm:cxn modelId="{9D711352-75E2-4F0E-B218-B81B9B6A75D5}" srcId="{C85D237D-4F5B-4F42-9BD2-D7440B09F19D}" destId="{7CCF3092-7936-434E-8F15-745059FBABD4}" srcOrd="2" destOrd="0" parTransId="{F39DD078-3AED-4216-8EAE-C993B54528C5}" sibTransId="{81E50CC0-6100-415C-A2FB-449048EB9197}"/>
    <dgm:cxn modelId="{DEBB1AB6-D92C-4CD6-BD6A-21159C7AA207}" srcId="{A47CEDA2-BC45-4948-B489-DBEBD2CB1158}" destId="{1DE2FD31-10AB-45E3-BEB6-8ACB35ABFCE5}" srcOrd="2" destOrd="0" parTransId="{E8A8C595-CC75-4E62-9B0A-426AAD6D31E2}" sibTransId="{E2EF1A9F-AE35-45C5-9025-55B14AD7E809}"/>
    <dgm:cxn modelId="{D2730E6D-29D0-464B-B74A-4CE9AC122203}" type="presOf" srcId="{F4A4EAC5-0A0B-4F4B-82D2-46760CC851EA}" destId="{0F43FABC-AA3E-4FF1-8F8F-6853C0FCFC3A}" srcOrd="0" destOrd="1" presId="urn:microsoft.com/office/officeart/2005/8/layout/bList2"/>
    <dgm:cxn modelId="{D6E7AC1B-3DE3-481F-B88C-5E85A1B61CCF}" srcId="{AA8ACEBA-A003-4B0B-88A0-9560D71EA545}" destId="{A47CEDA2-BC45-4948-B489-DBEBD2CB1158}" srcOrd="0" destOrd="0" parTransId="{9C43BB3E-27B4-4BA4-A922-7543A0AB9BAF}" sibTransId="{D053F19E-672C-490B-971D-77C18DD040EB}"/>
    <dgm:cxn modelId="{F1DFC689-31B9-48A1-AE86-EFC88989E1E5}" srcId="{A47CEDA2-BC45-4948-B489-DBEBD2CB1158}" destId="{F4A4EAC5-0A0B-4F4B-82D2-46760CC851EA}" srcOrd="1" destOrd="0" parTransId="{E1E0572D-53D8-4DEE-8989-32AD7FD2941D}" sibTransId="{B4BA7C4F-29D9-4D6F-B666-A1DD33C04454}"/>
    <dgm:cxn modelId="{A50D7083-553D-4579-BC73-CE67FA309225}" type="presOf" srcId="{C17998CF-BD43-444E-AF16-8DB652293CEB}" destId="{0F43FABC-AA3E-4FF1-8F8F-6853C0FCFC3A}" srcOrd="0" destOrd="4" presId="urn:microsoft.com/office/officeart/2005/8/layout/bList2"/>
    <dgm:cxn modelId="{8D7A42F6-A52F-4907-9EB4-63989FA1AFBE}" srcId="{A47CEDA2-BC45-4948-B489-DBEBD2CB1158}" destId="{9951169D-9EEC-4863-B224-C5458123022E}" srcOrd="5" destOrd="0" parTransId="{5AE2BACE-DF31-491C-B5B9-FD927B52D895}" sibTransId="{316FAEBB-2653-486B-B911-CC5C4E95AF3C}"/>
    <dgm:cxn modelId="{6DD3587E-BA0B-4D21-BA66-3C86B186A037}" type="presOf" srcId="{D053F19E-672C-490B-971D-77C18DD040EB}" destId="{E6BA8674-143C-4234-B8AA-53240E9EE4C5}" srcOrd="0" destOrd="0" presId="urn:microsoft.com/office/officeart/2005/8/layout/bList2"/>
    <dgm:cxn modelId="{F34D9052-D2C7-4940-9E00-A9E87729E0F7}" srcId="{C85D237D-4F5B-4F42-9BD2-D7440B09F19D}" destId="{383D06C8-8AEB-43CE-A8E8-51CEF12ADFCD}" srcOrd="4" destOrd="0" parTransId="{C48B890F-B775-4A0A-8D30-A868BD4236BC}" sibTransId="{8FD47F49-700A-4328-AB89-7802B2C64171}"/>
    <dgm:cxn modelId="{04A48D4C-0C02-4FA6-96B7-C7A181789E8C}" srcId="{C85D237D-4F5B-4F42-9BD2-D7440B09F19D}" destId="{92F66C16-2F65-422D-886D-61EA4238A614}" srcOrd="1" destOrd="0" parTransId="{E2E9144D-F7C9-4D68-8942-136E7C770715}" sibTransId="{CD69A56D-7C1F-4045-B91C-B3FEB5855818}"/>
    <dgm:cxn modelId="{5341B82A-802C-4752-9C52-EE708FB341D7}" type="presOf" srcId="{A47CEDA2-BC45-4948-B489-DBEBD2CB1158}" destId="{4843D97D-929B-4A92-93C2-FA5C0EC363EF}" srcOrd="1" destOrd="0" presId="urn:microsoft.com/office/officeart/2005/8/layout/bList2"/>
    <dgm:cxn modelId="{B17CA64C-E10C-4D45-A267-595BBE137AD7}" type="presOf" srcId="{05427122-9FD2-4C35-B1CE-AC6D149C6EA4}" destId="{0F43FABC-AA3E-4FF1-8F8F-6853C0FCFC3A}" srcOrd="0" destOrd="0" presId="urn:microsoft.com/office/officeart/2005/8/layout/bList2"/>
    <dgm:cxn modelId="{BE2A3604-B83F-4295-8E17-F05E146D8367}" type="presOf" srcId="{2EDFFB24-7DC9-4E16-8261-F3D47631215A}" destId="{7B39DD41-C1B7-4F48-9313-381F9C0EFDBD}" srcOrd="0" destOrd="3" presId="urn:microsoft.com/office/officeart/2005/8/layout/bList2"/>
    <dgm:cxn modelId="{5732543C-3359-4015-9F3D-BA30A67E93BE}" type="presOf" srcId="{4F4749C7-8165-4296-9BF2-52D6F06C106D}" destId="{7B39DD41-C1B7-4F48-9313-381F9C0EFDBD}" srcOrd="0" destOrd="0" presId="urn:microsoft.com/office/officeart/2005/8/layout/bList2"/>
    <dgm:cxn modelId="{6481EB78-CCD0-4008-9503-50560466D06F}" srcId="{A47CEDA2-BC45-4948-B489-DBEBD2CB1158}" destId="{C17998CF-BD43-444E-AF16-8DB652293CEB}" srcOrd="4" destOrd="0" parTransId="{67E7B077-F13F-4A72-88E1-B81C79B5C207}" sibTransId="{3EF4C42F-910A-4112-8BA0-9BC45FAA79B2}"/>
    <dgm:cxn modelId="{2378A67F-D80C-48EE-805E-3601E5A2436B}" type="presOf" srcId="{1DE2FD31-10AB-45E3-BEB6-8ACB35ABFCE5}" destId="{0F43FABC-AA3E-4FF1-8F8F-6853C0FCFC3A}" srcOrd="0" destOrd="2" presId="urn:microsoft.com/office/officeart/2005/8/layout/bList2"/>
    <dgm:cxn modelId="{19448C30-1AD3-4336-A643-FD1CA51F1066}" srcId="{A47CEDA2-BC45-4948-B489-DBEBD2CB1158}" destId="{7306CEBB-6EB5-4CD4-B722-220FEAC8EA5B}" srcOrd="3" destOrd="0" parTransId="{049C95BA-683D-4FBB-933A-94C41B7938E9}" sibTransId="{13849C48-F3FF-4905-8370-A8612616B26E}"/>
    <dgm:cxn modelId="{29937CFD-269E-41D5-9D53-DCF9195F243B}" type="presOf" srcId="{C85D237D-4F5B-4F42-9BD2-D7440B09F19D}" destId="{547CC7DE-AAD2-4864-8416-224C3F66F5AD}" srcOrd="0" destOrd="0" presId="urn:microsoft.com/office/officeart/2005/8/layout/bList2"/>
    <dgm:cxn modelId="{4F2AF0D7-4413-4727-8AB3-A734D712DE03}" type="presParOf" srcId="{88C0B802-D492-47CB-960F-A3F05F5A5A7F}" destId="{7289149E-6B9E-400C-A1A0-74D2C940F98F}" srcOrd="0" destOrd="0" presId="urn:microsoft.com/office/officeart/2005/8/layout/bList2"/>
    <dgm:cxn modelId="{4BC444B1-FC89-4EA7-B7EE-B12DF2CEB213}" type="presParOf" srcId="{7289149E-6B9E-400C-A1A0-74D2C940F98F}" destId="{0F43FABC-AA3E-4FF1-8F8F-6853C0FCFC3A}" srcOrd="0" destOrd="0" presId="urn:microsoft.com/office/officeart/2005/8/layout/bList2"/>
    <dgm:cxn modelId="{6FBF5E54-2625-4FF3-B2F4-ACE1CCA8A2C7}" type="presParOf" srcId="{7289149E-6B9E-400C-A1A0-74D2C940F98F}" destId="{8552E1F0-D8B1-4F6F-A4CF-CD7CA424888A}" srcOrd="1" destOrd="0" presId="urn:microsoft.com/office/officeart/2005/8/layout/bList2"/>
    <dgm:cxn modelId="{4D8F6E7F-C255-4BDF-9F1A-9152B3A7C1E6}" type="presParOf" srcId="{7289149E-6B9E-400C-A1A0-74D2C940F98F}" destId="{4843D97D-929B-4A92-93C2-FA5C0EC363EF}" srcOrd="2" destOrd="0" presId="urn:microsoft.com/office/officeart/2005/8/layout/bList2"/>
    <dgm:cxn modelId="{CA4FCB57-E0AE-4692-B4F5-B1A793F2A440}" type="presParOf" srcId="{7289149E-6B9E-400C-A1A0-74D2C940F98F}" destId="{31D5B845-9024-47F5-B1E4-4411493955F5}" srcOrd="3" destOrd="0" presId="urn:microsoft.com/office/officeart/2005/8/layout/bList2"/>
    <dgm:cxn modelId="{4A12368A-B750-4F88-87EA-14FDE46D5B69}" type="presParOf" srcId="{88C0B802-D492-47CB-960F-A3F05F5A5A7F}" destId="{E6BA8674-143C-4234-B8AA-53240E9EE4C5}" srcOrd="1" destOrd="0" presId="urn:microsoft.com/office/officeart/2005/8/layout/bList2"/>
    <dgm:cxn modelId="{9FF7E03E-6B16-4D93-9EC8-CBF08916FD29}" type="presParOf" srcId="{88C0B802-D492-47CB-960F-A3F05F5A5A7F}" destId="{D192EE9A-CA15-437D-8D9A-BC083D944F6B}" srcOrd="2" destOrd="0" presId="urn:microsoft.com/office/officeart/2005/8/layout/bList2"/>
    <dgm:cxn modelId="{E3B0536F-0BFB-47D7-8067-2269D79FE32F}" type="presParOf" srcId="{D192EE9A-CA15-437D-8D9A-BC083D944F6B}" destId="{7B39DD41-C1B7-4F48-9313-381F9C0EFDBD}" srcOrd="0" destOrd="0" presId="urn:microsoft.com/office/officeart/2005/8/layout/bList2"/>
    <dgm:cxn modelId="{261354C2-EF85-430A-8009-C725B273E677}" type="presParOf" srcId="{D192EE9A-CA15-437D-8D9A-BC083D944F6B}" destId="{547CC7DE-AAD2-4864-8416-224C3F66F5AD}" srcOrd="1" destOrd="0" presId="urn:microsoft.com/office/officeart/2005/8/layout/bList2"/>
    <dgm:cxn modelId="{BC956B00-A11C-46B6-A367-A75F922B8087}" type="presParOf" srcId="{D192EE9A-CA15-437D-8D9A-BC083D944F6B}" destId="{3D640B1B-BCFF-4EB2-8BFC-D4E355D5890B}" srcOrd="2" destOrd="0" presId="urn:microsoft.com/office/officeart/2005/8/layout/bList2"/>
    <dgm:cxn modelId="{E44560DD-1AE5-4027-B5DC-9A509D9021E0}" type="presParOf" srcId="{D192EE9A-CA15-437D-8D9A-BC083D944F6B}" destId="{E02BC9D7-EB38-4758-BDD1-27BE099CDBEF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EDAAB2A-E488-4F81-A2F5-FFCB44FF819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8F44545-3792-4B23-9E35-A70692D8BEAF}">
      <dgm:prSet phldrT="[Текст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ru-RU" sz="1200" b="1" i="1" baseline="0" dirty="0" smtClean="0">
              <a:solidFill>
                <a:schemeClr val="tx1"/>
              </a:solidFill>
            </a:rPr>
            <a:t>Определение проблемы</a:t>
          </a:r>
          <a:r>
            <a:rPr lang="ru-RU" sz="1200" i="1" baseline="0" dirty="0" smtClean="0">
              <a:solidFill>
                <a:schemeClr val="tx1"/>
              </a:solidFill>
            </a:rPr>
            <a:t> -</a:t>
          </a:r>
          <a:r>
            <a:rPr lang="ru-RU" sz="1200" baseline="0" dirty="0" smtClean="0">
              <a:solidFill>
                <a:schemeClr val="tx1"/>
              </a:solidFill>
            </a:rPr>
            <a:t> формулирование объекта, предмета и метода маркетингового исследования. Выполнение этой операции ориентирует на сбор и анализ конкретной информации, нужной для принятия управленческого решения.</a:t>
          </a:r>
          <a:endParaRPr lang="ru-RU" sz="1200" baseline="0" dirty="0">
            <a:solidFill>
              <a:schemeClr val="tx1"/>
            </a:solidFill>
          </a:endParaRPr>
        </a:p>
      </dgm:t>
    </dgm:pt>
    <dgm:pt modelId="{AB1C8F3D-C8E0-41CA-823A-4F4F41A140CB}" type="parTrans" cxnId="{AAC9B736-F4A7-4E65-9126-557E47EBC847}">
      <dgm:prSet/>
      <dgm:spPr/>
      <dgm:t>
        <a:bodyPr/>
        <a:lstStyle/>
        <a:p>
          <a:endParaRPr lang="ru-RU" sz="1200"/>
        </a:p>
      </dgm:t>
    </dgm:pt>
    <dgm:pt modelId="{BB0BE8E7-4B41-4C14-9A18-4113B2A269A4}" type="sibTrans" cxnId="{AAC9B736-F4A7-4E65-9126-557E47EBC847}">
      <dgm:prSet/>
      <dgm:spPr/>
      <dgm:t>
        <a:bodyPr/>
        <a:lstStyle/>
        <a:p>
          <a:endParaRPr lang="ru-RU" sz="1200"/>
        </a:p>
      </dgm:t>
    </dgm:pt>
    <dgm:pt modelId="{A31B314D-1A5F-4DDE-A4F5-B4F6A8D3694F}">
      <dgm:prSet phldrT="[Текст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200" b="1" i="1" dirty="0" smtClean="0">
              <a:solidFill>
                <a:schemeClr val="tx1"/>
              </a:solidFill>
            </a:rPr>
            <a:t>Объект исследования</a:t>
          </a:r>
          <a:r>
            <a:rPr lang="ru-RU" sz="1200" dirty="0" smtClean="0">
              <a:solidFill>
                <a:schemeClr val="tx1"/>
              </a:solidFill>
            </a:rPr>
            <a:t> - это ограниченная во времени и пространстве реальность, подлежащая изучению. В маркетинговых исследованиях объектами исследования могут быть: географический рынок, определенная группа потребителей, конкретная система, фирмы-конкуренты, внутренняя среда предприятия и т.д. </a:t>
          </a:r>
          <a:endParaRPr lang="ru-RU" sz="1200" dirty="0">
            <a:solidFill>
              <a:schemeClr val="tx1"/>
            </a:solidFill>
          </a:endParaRPr>
        </a:p>
      </dgm:t>
    </dgm:pt>
    <dgm:pt modelId="{8C88A32C-F633-4ED2-BEDB-3A1CE9D21131}" type="parTrans" cxnId="{5E7CF2F0-6307-4707-83BD-4A8726D3770B}">
      <dgm:prSet/>
      <dgm:spPr/>
      <dgm:t>
        <a:bodyPr/>
        <a:lstStyle/>
        <a:p>
          <a:endParaRPr lang="ru-RU" sz="1200"/>
        </a:p>
      </dgm:t>
    </dgm:pt>
    <dgm:pt modelId="{0583125C-3423-4CB5-93B8-062B3377A32C}" type="sibTrans" cxnId="{5E7CF2F0-6307-4707-83BD-4A8726D3770B}">
      <dgm:prSet/>
      <dgm:spPr/>
      <dgm:t>
        <a:bodyPr/>
        <a:lstStyle/>
        <a:p>
          <a:endParaRPr lang="ru-RU" sz="1200"/>
        </a:p>
      </dgm:t>
    </dgm:pt>
    <dgm:pt modelId="{EA687331-9A19-4F81-B6B3-04AFE6B8C16F}">
      <dgm:prSet phldrT="[Текст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200" b="1" i="1" baseline="0" dirty="0" smtClean="0">
              <a:solidFill>
                <a:schemeClr val="tx1"/>
              </a:solidFill>
            </a:rPr>
            <a:t>Предмет исследования</a:t>
          </a:r>
          <a:r>
            <a:rPr lang="ru-RU" sz="1200" i="1" baseline="0" dirty="0" smtClean="0">
              <a:solidFill>
                <a:schemeClr val="tx1"/>
              </a:solidFill>
            </a:rPr>
            <a:t> </a:t>
          </a:r>
          <a:r>
            <a:rPr lang="ru-RU" sz="1200" baseline="0" dirty="0" smtClean="0">
              <a:solidFill>
                <a:schemeClr val="tx1"/>
              </a:solidFill>
            </a:rPr>
            <a:t>- это</a:t>
          </a:r>
          <a:r>
            <a:rPr lang="ru-RU" sz="1200" i="1" baseline="0" dirty="0" smtClean="0">
              <a:solidFill>
                <a:schemeClr val="tx1"/>
              </a:solidFill>
            </a:rPr>
            <a:t> </a:t>
          </a:r>
          <a:r>
            <a:rPr lang="ru-RU" sz="1200" baseline="0" dirty="0" smtClean="0">
              <a:solidFill>
                <a:schemeClr val="tx1"/>
              </a:solidFill>
            </a:rPr>
            <a:t>свойства, стороны, отношения и процессы данной реальности (т.е. данного объекта), выделяемые исследователем для целенаправленного изучения. В одном и том же объекте может быть выделено несколько предметов исследования. В качестве предметов маркетинговых исследований могут выступать конкретные товары, услуги, цены, параметры рынков, оценки и намерения потребителей, имидж марки и т.д., то есть то, по чему планируется принятие управленческого решения на основе результатов маркетингового исследования.</a:t>
          </a:r>
          <a:r>
            <a:rPr lang="ru-RU" sz="1200" dirty="0" smtClean="0"/>
            <a:t> </a:t>
          </a:r>
        </a:p>
        <a:p>
          <a:pPr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aseline="0" dirty="0">
            <a:solidFill>
              <a:schemeClr val="tx1"/>
            </a:solidFill>
          </a:endParaRPr>
        </a:p>
      </dgm:t>
    </dgm:pt>
    <dgm:pt modelId="{E544B98D-DAF9-48C1-A309-C0A70D7B3B89}" type="parTrans" cxnId="{45EA8403-BFEB-45C0-B170-83F8BFFFA608}">
      <dgm:prSet/>
      <dgm:spPr/>
      <dgm:t>
        <a:bodyPr/>
        <a:lstStyle/>
        <a:p>
          <a:endParaRPr lang="ru-RU" sz="1200"/>
        </a:p>
      </dgm:t>
    </dgm:pt>
    <dgm:pt modelId="{E2D09BF6-B216-4B97-8890-AFFA12902996}" type="sibTrans" cxnId="{45EA8403-BFEB-45C0-B170-83F8BFFFA608}">
      <dgm:prSet/>
      <dgm:spPr/>
      <dgm:t>
        <a:bodyPr/>
        <a:lstStyle/>
        <a:p>
          <a:endParaRPr lang="ru-RU" sz="1200"/>
        </a:p>
      </dgm:t>
    </dgm:pt>
    <dgm:pt modelId="{DE8EEEE4-AE5E-4ED2-AFEE-095FD85F2B6B}">
      <dgm:prSet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200" b="1" i="1" baseline="0" dirty="0" smtClean="0">
              <a:solidFill>
                <a:schemeClr val="tx1"/>
              </a:solidFill>
            </a:rPr>
            <a:t>Метод исследования</a:t>
          </a:r>
          <a:r>
            <a:rPr lang="ru-RU" sz="1200" baseline="0" dirty="0" smtClean="0">
              <a:solidFill>
                <a:schemeClr val="tx1"/>
              </a:solidFill>
            </a:rPr>
            <a:t> - способ проведения маркетингового исследования. Поскольку стоимость исследования определяется выбранным методом анализа, то способ его проведения должен быть выбран на стадии формулирования проблемы</a:t>
          </a:r>
        </a:p>
        <a:p>
          <a:pPr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dirty="0"/>
        </a:p>
      </dgm:t>
    </dgm:pt>
    <dgm:pt modelId="{784F461B-DD5C-4C5D-B341-A92DE6D32CAD}" type="parTrans" cxnId="{F9314A6F-2DD2-4DD2-AC22-BDCA603FA1AE}">
      <dgm:prSet/>
      <dgm:spPr/>
      <dgm:t>
        <a:bodyPr/>
        <a:lstStyle/>
        <a:p>
          <a:endParaRPr lang="ru-RU" sz="1200"/>
        </a:p>
      </dgm:t>
    </dgm:pt>
    <dgm:pt modelId="{2AF64B4A-AFA7-48BB-9703-A1EA53E2C840}" type="sibTrans" cxnId="{F9314A6F-2DD2-4DD2-AC22-BDCA603FA1AE}">
      <dgm:prSet/>
      <dgm:spPr/>
      <dgm:t>
        <a:bodyPr/>
        <a:lstStyle/>
        <a:p>
          <a:endParaRPr lang="ru-RU" sz="1200"/>
        </a:p>
      </dgm:t>
    </dgm:pt>
    <dgm:pt modelId="{96EC0E0E-C889-483D-90A8-FD0F28741466}">
      <dgm:prSet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ru-RU" sz="1200" b="1" i="1" dirty="0" smtClean="0">
              <a:solidFill>
                <a:schemeClr val="tx1"/>
              </a:solidFill>
            </a:rPr>
            <a:t>Гипотеза</a:t>
          </a:r>
          <a:r>
            <a:rPr lang="ru-RU" sz="1200" dirty="0" smtClean="0">
              <a:solidFill>
                <a:schemeClr val="tx1"/>
              </a:solidFill>
            </a:rPr>
            <a:t> - это предположение, выдвигаемое для объяснения каких-либо факторов, явлений и процессов, которые надо подтвердить или опровергнуть в ходе исследования. В рамках одного маркетингового исследования могут проверяться несколько гипотез, которые задают общую направленность исследования и формулируются до его начала. Маркетинговое исследование строится на предварительных, явно или неявно выраженных предположениях о характере и причинах возникновения изучаемой проблемы.</a:t>
          </a:r>
          <a:endParaRPr lang="ru-RU" sz="1200" dirty="0">
            <a:solidFill>
              <a:schemeClr val="tx1"/>
            </a:solidFill>
          </a:endParaRPr>
        </a:p>
      </dgm:t>
    </dgm:pt>
    <dgm:pt modelId="{0C26292E-6F90-4FE0-A74F-CB9D8C25750B}" type="parTrans" cxnId="{1939F03B-0643-4681-989A-977739BB9298}">
      <dgm:prSet/>
      <dgm:spPr/>
      <dgm:t>
        <a:bodyPr/>
        <a:lstStyle/>
        <a:p>
          <a:endParaRPr lang="ru-RU" sz="1200"/>
        </a:p>
      </dgm:t>
    </dgm:pt>
    <dgm:pt modelId="{BDDC4DAE-D26E-4FCA-9DCE-3EF834CC0800}" type="sibTrans" cxnId="{1939F03B-0643-4681-989A-977739BB9298}">
      <dgm:prSet/>
      <dgm:spPr/>
      <dgm:t>
        <a:bodyPr/>
        <a:lstStyle/>
        <a:p>
          <a:endParaRPr lang="ru-RU" sz="1200"/>
        </a:p>
      </dgm:t>
    </dgm:pt>
    <dgm:pt modelId="{99F36E91-536B-4F0F-8FA7-DE38592DB68A}">
      <dgm:prSet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ru-RU" sz="1200" b="1" i="1" dirty="0" smtClean="0">
              <a:solidFill>
                <a:schemeClr val="tx1"/>
              </a:solidFill>
            </a:rPr>
            <a:t>Цель исследования</a:t>
          </a:r>
          <a:r>
            <a:rPr lang="ru-RU" sz="1200" dirty="0" smtClean="0">
              <a:solidFill>
                <a:schemeClr val="tx1"/>
              </a:solidFill>
            </a:rPr>
            <a:t> - получение информации необходимой для выработки рекомендаций, подготовки и принятия управленческих решений, способных повысить их эффективность. Соответственно, основная цель маркетингового исследования обычно определяется как поиск оптимального решения проблемы с последующим его приложением к практике.</a:t>
          </a:r>
          <a:endParaRPr lang="ru-RU" sz="1200" dirty="0">
            <a:solidFill>
              <a:schemeClr val="tx1"/>
            </a:solidFill>
          </a:endParaRPr>
        </a:p>
      </dgm:t>
    </dgm:pt>
    <dgm:pt modelId="{DB930D1E-2536-4CA8-A4B9-25DDD437A5EA}" type="parTrans" cxnId="{3896B882-22A5-4263-82FF-F6D6C7618594}">
      <dgm:prSet/>
      <dgm:spPr/>
      <dgm:t>
        <a:bodyPr/>
        <a:lstStyle/>
        <a:p>
          <a:endParaRPr lang="ru-RU" sz="1200"/>
        </a:p>
      </dgm:t>
    </dgm:pt>
    <dgm:pt modelId="{8E87D2FB-8B28-40B2-B6B4-42022554CE63}" type="sibTrans" cxnId="{3896B882-22A5-4263-82FF-F6D6C7618594}">
      <dgm:prSet/>
      <dgm:spPr/>
      <dgm:t>
        <a:bodyPr/>
        <a:lstStyle/>
        <a:p>
          <a:endParaRPr lang="ru-RU" sz="1200"/>
        </a:p>
      </dgm:t>
    </dgm:pt>
    <dgm:pt modelId="{FBE3CED8-6046-414A-9F00-6156372389DD}" type="pres">
      <dgm:prSet presAssocID="{AEDAAB2A-E488-4F81-A2F5-FFCB44FF819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3D846A4-E2FA-4B2C-91C6-97C868CEBB99}" type="pres">
      <dgm:prSet presAssocID="{D8F44545-3792-4B23-9E35-A70692D8BEAF}" presName="parentText" presStyleLbl="node1" presStyleIdx="0" presStyleCnt="6" custScaleY="6353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863F1EB-690D-4C09-B009-2C562DEDDB55}" type="pres">
      <dgm:prSet presAssocID="{BB0BE8E7-4B41-4C14-9A18-4113B2A269A4}" presName="spacer" presStyleCnt="0"/>
      <dgm:spPr/>
    </dgm:pt>
    <dgm:pt modelId="{A6CE006E-3D14-4F1A-B078-8543115F5902}" type="pres">
      <dgm:prSet presAssocID="{A31B314D-1A5F-4DDE-A4F5-B4F6A8D3694F}" presName="parentText" presStyleLbl="node1" presStyleIdx="1" presStyleCnt="6" custScaleY="75269" custLinFactNeighborX="-922" custLinFactNeighborY="-2430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B99F71B-F435-42B8-9F80-5DA16468ADB7}" type="pres">
      <dgm:prSet presAssocID="{0583125C-3423-4CB5-93B8-062B3377A32C}" presName="spacer" presStyleCnt="0"/>
      <dgm:spPr/>
    </dgm:pt>
    <dgm:pt modelId="{EAE745BB-0199-4D6E-83F5-EF5FD99F4DAF}" type="pres">
      <dgm:prSet presAssocID="{EA687331-9A19-4F81-B6B3-04AFE6B8C16F}" presName="parentText" presStyleLbl="node1" presStyleIdx="2" presStyleCnt="6" custScaleY="10910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0E6A8D8-1D41-4A88-A790-43DE8F97C8B6}" type="pres">
      <dgm:prSet presAssocID="{E2D09BF6-B216-4B97-8890-AFFA12902996}" presName="spacer" presStyleCnt="0"/>
      <dgm:spPr/>
    </dgm:pt>
    <dgm:pt modelId="{740C101B-D295-425C-B513-A17B2691D961}" type="pres">
      <dgm:prSet presAssocID="{DE8EEEE4-AE5E-4ED2-AFEE-095FD85F2B6B}" presName="parentText" presStyleLbl="node1" presStyleIdx="3" presStyleCnt="6" custScaleY="6657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6E6D1A8-D72E-49E2-B915-1A298936BE33}" type="pres">
      <dgm:prSet presAssocID="{2AF64B4A-AFA7-48BB-9703-A1EA53E2C840}" presName="spacer" presStyleCnt="0"/>
      <dgm:spPr/>
    </dgm:pt>
    <dgm:pt modelId="{F7AD2C40-EA25-420E-9337-4FF871C62361}" type="pres">
      <dgm:prSet presAssocID="{96EC0E0E-C889-483D-90A8-FD0F28741466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67E9C4A-4E04-47F6-BB15-8F16A60FD9C8}" type="pres">
      <dgm:prSet presAssocID="{BDDC4DAE-D26E-4FCA-9DCE-3EF834CC0800}" presName="spacer" presStyleCnt="0"/>
      <dgm:spPr/>
    </dgm:pt>
    <dgm:pt modelId="{E3729A1E-0EE3-4A2A-979C-F331CBB8866E}" type="pres">
      <dgm:prSet presAssocID="{99F36E91-536B-4F0F-8FA7-DE38592DB68A}" presName="parentText" presStyleLbl="node1" presStyleIdx="5" presStyleCnt="6" custScaleY="7844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B77963E-FF00-43D4-9C8C-304E6245405B}" type="presOf" srcId="{A31B314D-1A5F-4DDE-A4F5-B4F6A8D3694F}" destId="{A6CE006E-3D14-4F1A-B078-8543115F5902}" srcOrd="0" destOrd="0" presId="urn:microsoft.com/office/officeart/2005/8/layout/vList2"/>
    <dgm:cxn modelId="{3896B882-22A5-4263-82FF-F6D6C7618594}" srcId="{AEDAAB2A-E488-4F81-A2F5-FFCB44FF8191}" destId="{99F36E91-536B-4F0F-8FA7-DE38592DB68A}" srcOrd="5" destOrd="0" parTransId="{DB930D1E-2536-4CA8-A4B9-25DDD437A5EA}" sibTransId="{8E87D2FB-8B28-40B2-B6B4-42022554CE63}"/>
    <dgm:cxn modelId="{0EA7F6D5-4207-4921-99E9-99F090759DC0}" type="presOf" srcId="{DE8EEEE4-AE5E-4ED2-AFEE-095FD85F2B6B}" destId="{740C101B-D295-425C-B513-A17B2691D961}" srcOrd="0" destOrd="0" presId="urn:microsoft.com/office/officeart/2005/8/layout/vList2"/>
    <dgm:cxn modelId="{85576DB5-D61C-4D56-B866-748D127FC05D}" type="presOf" srcId="{99F36E91-536B-4F0F-8FA7-DE38592DB68A}" destId="{E3729A1E-0EE3-4A2A-979C-F331CBB8866E}" srcOrd="0" destOrd="0" presId="urn:microsoft.com/office/officeart/2005/8/layout/vList2"/>
    <dgm:cxn modelId="{95ABE1E8-F3D7-438E-903F-A1F3491D688D}" type="presOf" srcId="{AEDAAB2A-E488-4F81-A2F5-FFCB44FF8191}" destId="{FBE3CED8-6046-414A-9F00-6156372389DD}" srcOrd="0" destOrd="0" presId="urn:microsoft.com/office/officeart/2005/8/layout/vList2"/>
    <dgm:cxn modelId="{AAC9B736-F4A7-4E65-9126-557E47EBC847}" srcId="{AEDAAB2A-E488-4F81-A2F5-FFCB44FF8191}" destId="{D8F44545-3792-4B23-9E35-A70692D8BEAF}" srcOrd="0" destOrd="0" parTransId="{AB1C8F3D-C8E0-41CA-823A-4F4F41A140CB}" sibTransId="{BB0BE8E7-4B41-4C14-9A18-4113B2A269A4}"/>
    <dgm:cxn modelId="{AD9B95D6-8DD2-4296-AB6C-8EE283E85A66}" type="presOf" srcId="{EA687331-9A19-4F81-B6B3-04AFE6B8C16F}" destId="{EAE745BB-0199-4D6E-83F5-EF5FD99F4DAF}" srcOrd="0" destOrd="0" presId="urn:microsoft.com/office/officeart/2005/8/layout/vList2"/>
    <dgm:cxn modelId="{1939F03B-0643-4681-989A-977739BB9298}" srcId="{AEDAAB2A-E488-4F81-A2F5-FFCB44FF8191}" destId="{96EC0E0E-C889-483D-90A8-FD0F28741466}" srcOrd="4" destOrd="0" parTransId="{0C26292E-6F90-4FE0-A74F-CB9D8C25750B}" sibTransId="{BDDC4DAE-D26E-4FCA-9DCE-3EF834CC0800}"/>
    <dgm:cxn modelId="{CF79AAA7-2DDB-4BA9-A8AC-1295EE9914E1}" type="presOf" srcId="{D8F44545-3792-4B23-9E35-A70692D8BEAF}" destId="{73D846A4-E2FA-4B2C-91C6-97C868CEBB99}" srcOrd="0" destOrd="0" presId="urn:microsoft.com/office/officeart/2005/8/layout/vList2"/>
    <dgm:cxn modelId="{5E7CF2F0-6307-4707-83BD-4A8726D3770B}" srcId="{AEDAAB2A-E488-4F81-A2F5-FFCB44FF8191}" destId="{A31B314D-1A5F-4DDE-A4F5-B4F6A8D3694F}" srcOrd="1" destOrd="0" parTransId="{8C88A32C-F633-4ED2-BEDB-3A1CE9D21131}" sibTransId="{0583125C-3423-4CB5-93B8-062B3377A32C}"/>
    <dgm:cxn modelId="{45EA8403-BFEB-45C0-B170-83F8BFFFA608}" srcId="{AEDAAB2A-E488-4F81-A2F5-FFCB44FF8191}" destId="{EA687331-9A19-4F81-B6B3-04AFE6B8C16F}" srcOrd="2" destOrd="0" parTransId="{E544B98D-DAF9-48C1-A309-C0A70D7B3B89}" sibTransId="{E2D09BF6-B216-4B97-8890-AFFA12902996}"/>
    <dgm:cxn modelId="{DD731528-6BA1-45DE-BC82-9B62435F4F69}" type="presOf" srcId="{96EC0E0E-C889-483D-90A8-FD0F28741466}" destId="{F7AD2C40-EA25-420E-9337-4FF871C62361}" srcOrd="0" destOrd="0" presId="urn:microsoft.com/office/officeart/2005/8/layout/vList2"/>
    <dgm:cxn modelId="{F9314A6F-2DD2-4DD2-AC22-BDCA603FA1AE}" srcId="{AEDAAB2A-E488-4F81-A2F5-FFCB44FF8191}" destId="{DE8EEEE4-AE5E-4ED2-AFEE-095FD85F2B6B}" srcOrd="3" destOrd="0" parTransId="{784F461B-DD5C-4C5D-B341-A92DE6D32CAD}" sibTransId="{2AF64B4A-AFA7-48BB-9703-A1EA53E2C840}"/>
    <dgm:cxn modelId="{A67B0D18-5574-4B67-B452-B9697461A381}" type="presParOf" srcId="{FBE3CED8-6046-414A-9F00-6156372389DD}" destId="{73D846A4-E2FA-4B2C-91C6-97C868CEBB99}" srcOrd="0" destOrd="0" presId="urn:microsoft.com/office/officeart/2005/8/layout/vList2"/>
    <dgm:cxn modelId="{6F4ADA5A-B07C-4515-91A4-6EDABB2DFE7B}" type="presParOf" srcId="{FBE3CED8-6046-414A-9F00-6156372389DD}" destId="{4863F1EB-690D-4C09-B009-2C562DEDDB55}" srcOrd="1" destOrd="0" presId="urn:microsoft.com/office/officeart/2005/8/layout/vList2"/>
    <dgm:cxn modelId="{4A7705A7-776A-421E-9023-0ABB709BE2AB}" type="presParOf" srcId="{FBE3CED8-6046-414A-9F00-6156372389DD}" destId="{A6CE006E-3D14-4F1A-B078-8543115F5902}" srcOrd="2" destOrd="0" presId="urn:microsoft.com/office/officeart/2005/8/layout/vList2"/>
    <dgm:cxn modelId="{F6CC2975-3F06-4B33-B196-0871B8C2BC59}" type="presParOf" srcId="{FBE3CED8-6046-414A-9F00-6156372389DD}" destId="{2B99F71B-F435-42B8-9F80-5DA16468ADB7}" srcOrd="3" destOrd="0" presId="urn:microsoft.com/office/officeart/2005/8/layout/vList2"/>
    <dgm:cxn modelId="{CE5446A2-59A4-4DA7-95EE-0FC323D9D15B}" type="presParOf" srcId="{FBE3CED8-6046-414A-9F00-6156372389DD}" destId="{EAE745BB-0199-4D6E-83F5-EF5FD99F4DAF}" srcOrd="4" destOrd="0" presId="urn:microsoft.com/office/officeart/2005/8/layout/vList2"/>
    <dgm:cxn modelId="{759A360F-AF86-476B-881E-2D521CC70154}" type="presParOf" srcId="{FBE3CED8-6046-414A-9F00-6156372389DD}" destId="{E0E6A8D8-1D41-4A88-A790-43DE8F97C8B6}" srcOrd="5" destOrd="0" presId="urn:microsoft.com/office/officeart/2005/8/layout/vList2"/>
    <dgm:cxn modelId="{8CC337B6-40B6-46C8-94C2-21DE5A0A50E4}" type="presParOf" srcId="{FBE3CED8-6046-414A-9F00-6156372389DD}" destId="{740C101B-D295-425C-B513-A17B2691D961}" srcOrd="6" destOrd="0" presId="urn:microsoft.com/office/officeart/2005/8/layout/vList2"/>
    <dgm:cxn modelId="{4378C069-49C8-456A-A90C-097D0BD94C7A}" type="presParOf" srcId="{FBE3CED8-6046-414A-9F00-6156372389DD}" destId="{16E6D1A8-D72E-49E2-B915-1A298936BE33}" srcOrd="7" destOrd="0" presId="urn:microsoft.com/office/officeart/2005/8/layout/vList2"/>
    <dgm:cxn modelId="{1DC94035-3F53-4BCF-958F-7F1D2025022E}" type="presParOf" srcId="{FBE3CED8-6046-414A-9F00-6156372389DD}" destId="{F7AD2C40-EA25-420E-9337-4FF871C62361}" srcOrd="8" destOrd="0" presId="urn:microsoft.com/office/officeart/2005/8/layout/vList2"/>
    <dgm:cxn modelId="{D3D927C6-B699-4E13-A163-738A28A56225}" type="presParOf" srcId="{FBE3CED8-6046-414A-9F00-6156372389DD}" destId="{767E9C4A-4E04-47F6-BB15-8F16A60FD9C8}" srcOrd="9" destOrd="0" presId="urn:microsoft.com/office/officeart/2005/8/layout/vList2"/>
    <dgm:cxn modelId="{453AAE4A-CC0A-45CF-B0DE-E29D8137F347}" type="presParOf" srcId="{FBE3CED8-6046-414A-9F00-6156372389DD}" destId="{E3729A1E-0EE3-4A2A-979C-F331CBB8866E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C9FA3E4E-D030-459E-8840-0FC10B54FE02}" type="doc">
      <dgm:prSet loTypeId="urn:microsoft.com/office/officeart/2005/8/layout/pyramid2" loCatId="pyramid" qsTypeId="urn:microsoft.com/office/officeart/2005/8/quickstyle/3d3" qsCatId="3D" csTypeId="urn:microsoft.com/office/officeart/2005/8/colors/accent1_2" csCatId="accent1" phldr="1"/>
      <dgm:spPr/>
    </dgm:pt>
    <dgm:pt modelId="{7CAB150E-A69F-4E33-BF8F-DDBE7CA2D82F}">
      <dgm:prSet phldrT="[Текст]"/>
      <dgm:spPr/>
      <dgm:t>
        <a:bodyPr/>
        <a:lstStyle/>
        <a:p>
          <a:pPr algn="l"/>
          <a:r>
            <a:rPr lang="ru-RU" dirty="0" smtClean="0"/>
            <a:t>1. Постановка задачи, определение целей исследования</a:t>
          </a:r>
          <a:endParaRPr lang="ru-RU" dirty="0"/>
        </a:p>
      </dgm:t>
    </dgm:pt>
    <dgm:pt modelId="{31972E0E-24CB-411F-93E2-A518109FEF3C}" type="parTrans" cxnId="{6F2D8417-7655-4FB2-BB03-63F2519F9340}">
      <dgm:prSet/>
      <dgm:spPr/>
      <dgm:t>
        <a:bodyPr/>
        <a:lstStyle/>
        <a:p>
          <a:endParaRPr lang="ru-RU"/>
        </a:p>
      </dgm:t>
    </dgm:pt>
    <dgm:pt modelId="{B4C926AA-103B-48A0-92E4-0414C5593B6F}" type="sibTrans" cxnId="{6F2D8417-7655-4FB2-BB03-63F2519F9340}">
      <dgm:prSet/>
      <dgm:spPr/>
      <dgm:t>
        <a:bodyPr/>
        <a:lstStyle/>
        <a:p>
          <a:endParaRPr lang="ru-RU"/>
        </a:p>
      </dgm:t>
    </dgm:pt>
    <dgm:pt modelId="{09FAD919-A2A5-4766-8123-C484E90618B7}">
      <dgm:prSet phldrT="[Текст]" custT="1"/>
      <dgm:spPr/>
      <dgm:t>
        <a:bodyPr/>
        <a:lstStyle/>
        <a:p>
          <a:pPr algn="l"/>
          <a:r>
            <a:rPr lang="ru-RU" sz="1400" dirty="0" smtClean="0"/>
            <a:t>2. Выбор методов, разработка плана исследования и методических материалов</a:t>
          </a:r>
          <a:endParaRPr lang="ru-RU" sz="1400" dirty="0"/>
        </a:p>
      </dgm:t>
    </dgm:pt>
    <dgm:pt modelId="{59B0CB1F-720C-433E-A0AF-1CBFA1D3FBF6}" type="parTrans" cxnId="{0BD95020-7CF6-42DC-B05A-E39EC649DE49}">
      <dgm:prSet/>
      <dgm:spPr/>
      <dgm:t>
        <a:bodyPr/>
        <a:lstStyle/>
        <a:p>
          <a:endParaRPr lang="ru-RU"/>
        </a:p>
      </dgm:t>
    </dgm:pt>
    <dgm:pt modelId="{4B4130D1-D4D1-4B1B-84B5-D85525C93CDC}" type="sibTrans" cxnId="{0BD95020-7CF6-42DC-B05A-E39EC649DE49}">
      <dgm:prSet/>
      <dgm:spPr/>
      <dgm:t>
        <a:bodyPr/>
        <a:lstStyle/>
        <a:p>
          <a:endParaRPr lang="ru-RU"/>
        </a:p>
      </dgm:t>
    </dgm:pt>
    <dgm:pt modelId="{309C4366-9E89-4B48-9DA3-BD394EE186C6}">
      <dgm:prSet phldrT="[Текст]" custT="1"/>
      <dgm:spPr/>
      <dgm:t>
        <a:bodyPr/>
        <a:lstStyle/>
        <a:p>
          <a:pPr algn="l"/>
          <a:r>
            <a:rPr lang="ru-RU" sz="1400" dirty="0" smtClean="0"/>
            <a:t>3. Сбор информации (полевая часть</a:t>
          </a:r>
          <a:r>
            <a:rPr lang="ru-RU" sz="1100" dirty="0" smtClean="0"/>
            <a:t>)</a:t>
          </a:r>
          <a:endParaRPr lang="ru-RU" sz="1100" dirty="0"/>
        </a:p>
      </dgm:t>
    </dgm:pt>
    <dgm:pt modelId="{2BF5F6B5-C2BF-4D15-AA6A-82834CF78F12}" type="parTrans" cxnId="{ABB2EBFC-B7DD-42ED-A72B-D88E88750E81}">
      <dgm:prSet/>
      <dgm:spPr/>
      <dgm:t>
        <a:bodyPr/>
        <a:lstStyle/>
        <a:p>
          <a:endParaRPr lang="ru-RU"/>
        </a:p>
      </dgm:t>
    </dgm:pt>
    <dgm:pt modelId="{06A59D59-9379-4E00-B25B-AEF9F8190D4E}" type="sibTrans" cxnId="{ABB2EBFC-B7DD-42ED-A72B-D88E88750E81}">
      <dgm:prSet/>
      <dgm:spPr/>
      <dgm:t>
        <a:bodyPr/>
        <a:lstStyle/>
        <a:p>
          <a:endParaRPr lang="ru-RU"/>
        </a:p>
      </dgm:t>
    </dgm:pt>
    <dgm:pt modelId="{F1B7D2A0-DBAC-4BB3-A437-93E5BA0C6859}">
      <dgm:prSet phldrT="[Текст]" custT="1"/>
      <dgm:spPr/>
      <dgm:t>
        <a:bodyPr/>
        <a:lstStyle/>
        <a:p>
          <a:pPr algn="l"/>
          <a:r>
            <a:rPr lang="ru-RU" sz="1400" dirty="0" smtClean="0"/>
            <a:t>4. Контроль, обработка и анализ информации</a:t>
          </a:r>
          <a:endParaRPr lang="ru-RU" sz="1400" dirty="0"/>
        </a:p>
      </dgm:t>
    </dgm:pt>
    <dgm:pt modelId="{C9666C4B-B9A1-4A58-B8B6-456B50D1574F}" type="parTrans" cxnId="{0D56C355-F060-48AF-A270-4E4196A73B6D}">
      <dgm:prSet/>
      <dgm:spPr/>
      <dgm:t>
        <a:bodyPr/>
        <a:lstStyle/>
        <a:p>
          <a:endParaRPr lang="ru-RU"/>
        </a:p>
      </dgm:t>
    </dgm:pt>
    <dgm:pt modelId="{E984DE2D-991B-4A11-BA2E-DCDDB25FECD7}" type="sibTrans" cxnId="{0D56C355-F060-48AF-A270-4E4196A73B6D}">
      <dgm:prSet/>
      <dgm:spPr/>
      <dgm:t>
        <a:bodyPr/>
        <a:lstStyle/>
        <a:p>
          <a:endParaRPr lang="ru-RU"/>
        </a:p>
      </dgm:t>
    </dgm:pt>
    <dgm:pt modelId="{B01AC6A7-DEE6-45F5-ACCA-9BA7BAB2F2D9}">
      <dgm:prSet phldrT="[Текст]" custT="1"/>
      <dgm:spPr/>
      <dgm:t>
        <a:bodyPr/>
        <a:lstStyle/>
        <a:p>
          <a:pPr algn="l"/>
          <a:r>
            <a:rPr lang="ru-RU" sz="1400" dirty="0" smtClean="0"/>
            <a:t>5. Подготовка отчета и презентация результатов</a:t>
          </a:r>
          <a:endParaRPr lang="ru-RU" sz="1400" dirty="0"/>
        </a:p>
      </dgm:t>
    </dgm:pt>
    <dgm:pt modelId="{52B7765B-8FBE-4AAC-873D-B8068E171D7C}" type="parTrans" cxnId="{0C7D67D2-D838-40EA-97A3-57A76CB9DB51}">
      <dgm:prSet/>
      <dgm:spPr/>
      <dgm:t>
        <a:bodyPr/>
        <a:lstStyle/>
        <a:p>
          <a:endParaRPr lang="ru-RU"/>
        </a:p>
      </dgm:t>
    </dgm:pt>
    <dgm:pt modelId="{511059D4-1D6A-4C08-9C30-0C04E6B926A0}" type="sibTrans" cxnId="{0C7D67D2-D838-40EA-97A3-57A76CB9DB51}">
      <dgm:prSet/>
      <dgm:spPr/>
      <dgm:t>
        <a:bodyPr/>
        <a:lstStyle/>
        <a:p>
          <a:endParaRPr lang="ru-RU"/>
        </a:p>
      </dgm:t>
    </dgm:pt>
    <dgm:pt modelId="{B2FB8BB2-75AF-461D-ACEB-D1F481AA737B}">
      <dgm:prSet phldrT="[Текст]" custT="1"/>
      <dgm:spPr/>
      <dgm:t>
        <a:bodyPr/>
        <a:lstStyle/>
        <a:p>
          <a:pPr algn="l"/>
          <a:r>
            <a:rPr lang="ru-RU" sz="1400" dirty="0" smtClean="0"/>
            <a:t>6. Изучение полученных данных и принятие управленческих решений</a:t>
          </a:r>
          <a:endParaRPr lang="ru-RU" sz="1400" dirty="0"/>
        </a:p>
      </dgm:t>
    </dgm:pt>
    <dgm:pt modelId="{3759BD53-1D70-4E3A-8B5C-3F85818A14AF}" type="parTrans" cxnId="{3F26FFAB-B9E8-402B-B61E-28725C9906D2}">
      <dgm:prSet/>
      <dgm:spPr/>
      <dgm:t>
        <a:bodyPr/>
        <a:lstStyle/>
        <a:p>
          <a:endParaRPr lang="ru-RU"/>
        </a:p>
      </dgm:t>
    </dgm:pt>
    <dgm:pt modelId="{9E1E0F26-E1C6-4BD7-B48C-E103369C7080}" type="sibTrans" cxnId="{3F26FFAB-B9E8-402B-B61E-28725C9906D2}">
      <dgm:prSet/>
      <dgm:spPr/>
      <dgm:t>
        <a:bodyPr/>
        <a:lstStyle/>
        <a:p>
          <a:endParaRPr lang="ru-RU"/>
        </a:p>
      </dgm:t>
    </dgm:pt>
    <dgm:pt modelId="{7F9C4E94-EF53-4170-A457-75FD32765143}" type="pres">
      <dgm:prSet presAssocID="{C9FA3E4E-D030-459E-8840-0FC10B54FE02}" presName="compositeShape" presStyleCnt="0">
        <dgm:presLayoutVars>
          <dgm:dir/>
          <dgm:resizeHandles/>
        </dgm:presLayoutVars>
      </dgm:prSet>
      <dgm:spPr/>
    </dgm:pt>
    <dgm:pt modelId="{D9617249-DEC4-4DF0-B988-B621644CF636}" type="pres">
      <dgm:prSet presAssocID="{C9FA3E4E-D030-459E-8840-0FC10B54FE02}" presName="pyramid" presStyleLbl="node1" presStyleIdx="0" presStyleCnt="1" custScaleX="111850" custScaleY="90885" custLinFactNeighborX="-1064" custLinFactNeighborY="-265"/>
      <dgm:spPr>
        <a:solidFill>
          <a:schemeClr val="accent2">
            <a:lumMod val="20000"/>
            <a:lumOff val="80000"/>
          </a:schemeClr>
        </a:solidFill>
      </dgm:spPr>
    </dgm:pt>
    <dgm:pt modelId="{19F34092-36CF-4255-9505-97207B992BFF}" type="pres">
      <dgm:prSet presAssocID="{C9FA3E4E-D030-459E-8840-0FC10B54FE02}" presName="theList" presStyleCnt="0"/>
      <dgm:spPr/>
    </dgm:pt>
    <dgm:pt modelId="{7648715F-EF5B-4EEB-97B3-EDE796D72AD6}" type="pres">
      <dgm:prSet presAssocID="{7CAB150E-A69F-4E33-BF8F-DDBE7CA2D82F}" presName="aNode" presStyleLbl="fgAcc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826D193-CDEE-4938-92F2-965C92586AC1}" type="pres">
      <dgm:prSet presAssocID="{7CAB150E-A69F-4E33-BF8F-DDBE7CA2D82F}" presName="aSpace" presStyleCnt="0"/>
      <dgm:spPr/>
    </dgm:pt>
    <dgm:pt modelId="{76531642-BA37-4025-8785-ABFE77973AAF}" type="pres">
      <dgm:prSet presAssocID="{09FAD919-A2A5-4766-8123-C484E90618B7}" presName="aNode" presStyleLbl="fgAcc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1C4BC61-4BF4-41A1-B2EC-BB9C42D67C28}" type="pres">
      <dgm:prSet presAssocID="{09FAD919-A2A5-4766-8123-C484E90618B7}" presName="aSpace" presStyleCnt="0"/>
      <dgm:spPr/>
    </dgm:pt>
    <dgm:pt modelId="{8A44EA52-DF43-41A1-B89C-042E723500B0}" type="pres">
      <dgm:prSet presAssocID="{309C4366-9E89-4B48-9DA3-BD394EE186C6}" presName="aNode" presStyleLbl="fgAcc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48DFAA9-B1F2-4F6D-AB05-F64166E77BB8}" type="pres">
      <dgm:prSet presAssocID="{309C4366-9E89-4B48-9DA3-BD394EE186C6}" presName="aSpace" presStyleCnt="0"/>
      <dgm:spPr/>
    </dgm:pt>
    <dgm:pt modelId="{87B2FBCD-D9D8-4CC3-AB5E-EA950DAE21CF}" type="pres">
      <dgm:prSet presAssocID="{F1B7D2A0-DBAC-4BB3-A437-93E5BA0C6859}" presName="aNode" presStyleLbl="fgAcc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A2675AF-DA2D-4832-9F58-827FD463C805}" type="pres">
      <dgm:prSet presAssocID="{F1B7D2A0-DBAC-4BB3-A437-93E5BA0C6859}" presName="aSpace" presStyleCnt="0"/>
      <dgm:spPr/>
    </dgm:pt>
    <dgm:pt modelId="{2194C0B2-3459-4163-A8A4-5804A51A4394}" type="pres">
      <dgm:prSet presAssocID="{B01AC6A7-DEE6-45F5-ACCA-9BA7BAB2F2D9}" presName="aNode" presStyleLbl="fgAcc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1F22483-2F49-4696-B088-4A92B9D495D5}" type="pres">
      <dgm:prSet presAssocID="{B01AC6A7-DEE6-45F5-ACCA-9BA7BAB2F2D9}" presName="aSpace" presStyleCnt="0"/>
      <dgm:spPr/>
    </dgm:pt>
    <dgm:pt modelId="{6CF1E0F1-01A0-4784-9951-28220B843510}" type="pres">
      <dgm:prSet presAssocID="{B2FB8BB2-75AF-461D-ACEB-D1F481AA737B}" presName="aNode" presStyleLbl="fgAcc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A18E75D-9B5C-413E-8D4A-DA6C4E7C23AC}" type="pres">
      <dgm:prSet presAssocID="{B2FB8BB2-75AF-461D-ACEB-D1F481AA737B}" presName="aSpace" presStyleCnt="0"/>
      <dgm:spPr/>
    </dgm:pt>
  </dgm:ptLst>
  <dgm:cxnLst>
    <dgm:cxn modelId="{F035F50E-C611-4DCF-8869-DB3F5F78887C}" type="presOf" srcId="{B2FB8BB2-75AF-461D-ACEB-D1F481AA737B}" destId="{6CF1E0F1-01A0-4784-9951-28220B843510}" srcOrd="0" destOrd="0" presId="urn:microsoft.com/office/officeart/2005/8/layout/pyramid2"/>
    <dgm:cxn modelId="{66072256-CD59-4C02-BB05-B5DD181B14A1}" type="presOf" srcId="{309C4366-9E89-4B48-9DA3-BD394EE186C6}" destId="{8A44EA52-DF43-41A1-B89C-042E723500B0}" srcOrd="0" destOrd="0" presId="urn:microsoft.com/office/officeart/2005/8/layout/pyramid2"/>
    <dgm:cxn modelId="{ABB2EBFC-B7DD-42ED-A72B-D88E88750E81}" srcId="{C9FA3E4E-D030-459E-8840-0FC10B54FE02}" destId="{309C4366-9E89-4B48-9DA3-BD394EE186C6}" srcOrd="2" destOrd="0" parTransId="{2BF5F6B5-C2BF-4D15-AA6A-82834CF78F12}" sibTransId="{06A59D59-9379-4E00-B25B-AEF9F8190D4E}"/>
    <dgm:cxn modelId="{1666A1EA-F630-43C1-9601-6AFD52FEE7ED}" type="presOf" srcId="{09FAD919-A2A5-4766-8123-C484E90618B7}" destId="{76531642-BA37-4025-8785-ABFE77973AAF}" srcOrd="0" destOrd="0" presId="urn:microsoft.com/office/officeart/2005/8/layout/pyramid2"/>
    <dgm:cxn modelId="{C1736A70-153F-4CA1-BA80-D95E65F6307C}" type="presOf" srcId="{C9FA3E4E-D030-459E-8840-0FC10B54FE02}" destId="{7F9C4E94-EF53-4170-A457-75FD32765143}" srcOrd="0" destOrd="0" presId="urn:microsoft.com/office/officeart/2005/8/layout/pyramid2"/>
    <dgm:cxn modelId="{184F40EB-BC58-482E-B5A7-0324878256B5}" type="presOf" srcId="{B01AC6A7-DEE6-45F5-ACCA-9BA7BAB2F2D9}" destId="{2194C0B2-3459-4163-A8A4-5804A51A4394}" srcOrd="0" destOrd="0" presId="urn:microsoft.com/office/officeart/2005/8/layout/pyramid2"/>
    <dgm:cxn modelId="{0D56C355-F060-48AF-A270-4E4196A73B6D}" srcId="{C9FA3E4E-D030-459E-8840-0FC10B54FE02}" destId="{F1B7D2A0-DBAC-4BB3-A437-93E5BA0C6859}" srcOrd="3" destOrd="0" parTransId="{C9666C4B-B9A1-4A58-B8B6-456B50D1574F}" sibTransId="{E984DE2D-991B-4A11-BA2E-DCDDB25FECD7}"/>
    <dgm:cxn modelId="{3F26FFAB-B9E8-402B-B61E-28725C9906D2}" srcId="{C9FA3E4E-D030-459E-8840-0FC10B54FE02}" destId="{B2FB8BB2-75AF-461D-ACEB-D1F481AA737B}" srcOrd="5" destOrd="0" parTransId="{3759BD53-1D70-4E3A-8B5C-3F85818A14AF}" sibTransId="{9E1E0F26-E1C6-4BD7-B48C-E103369C7080}"/>
    <dgm:cxn modelId="{4DD088AC-5AD4-4144-9969-407BE4F3C4DD}" type="presOf" srcId="{F1B7D2A0-DBAC-4BB3-A437-93E5BA0C6859}" destId="{87B2FBCD-D9D8-4CC3-AB5E-EA950DAE21CF}" srcOrd="0" destOrd="0" presId="urn:microsoft.com/office/officeart/2005/8/layout/pyramid2"/>
    <dgm:cxn modelId="{81C74650-5C92-44FE-8703-5970992465B2}" type="presOf" srcId="{7CAB150E-A69F-4E33-BF8F-DDBE7CA2D82F}" destId="{7648715F-EF5B-4EEB-97B3-EDE796D72AD6}" srcOrd="0" destOrd="0" presId="urn:microsoft.com/office/officeart/2005/8/layout/pyramid2"/>
    <dgm:cxn modelId="{0C7D67D2-D838-40EA-97A3-57A76CB9DB51}" srcId="{C9FA3E4E-D030-459E-8840-0FC10B54FE02}" destId="{B01AC6A7-DEE6-45F5-ACCA-9BA7BAB2F2D9}" srcOrd="4" destOrd="0" parTransId="{52B7765B-8FBE-4AAC-873D-B8068E171D7C}" sibTransId="{511059D4-1D6A-4C08-9C30-0C04E6B926A0}"/>
    <dgm:cxn modelId="{6F2D8417-7655-4FB2-BB03-63F2519F9340}" srcId="{C9FA3E4E-D030-459E-8840-0FC10B54FE02}" destId="{7CAB150E-A69F-4E33-BF8F-DDBE7CA2D82F}" srcOrd="0" destOrd="0" parTransId="{31972E0E-24CB-411F-93E2-A518109FEF3C}" sibTransId="{B4C926AA-103B-48A0-92E4-0414C5593B6F}"/>
    <dgm:cxn modelId="{0BD95020-7CF6-42DC-B05A-E39EC649DE49}" srcId="{C9FA3E4E-D030-459E-8840-0FC10B54FE02}" destId="{09FAD919-A2A5-4766-8123-C484E90618B7}" srcOrd="1" destOrd="0" parTransId="{59B0CB1F-720C-433E-A0AF-1CBFA1D3FBF6}" sibTransId="{4B4130D1-D4D1-4B1B-84B5-D85525C93CDC}"/>
    <dgm:cxn modelId="{98721BE6-8A69-4C43-BEC4-2D49A69C7498}" type="presParOf" srcId="{7F9C4E94-EF53-4170-A457-75FD32765143}" destId="{D9617249-DEC4-4DF0-B988-B621644CF636}" srcOrd="0" destOrd="0" presId="urn:microsoft.com/office/officeart/2005/8/layout/pyramid2"/>
    <dgm:cxn modelId="{DBC5D1F7-DCBE-4F16-8866-DAA27292C082}" type="presParOf" srcId="{7F9C4E94-EF53-4170-A457-75FD32765143}" destId="{19F34092-36CF-4255-9505-97207B992BFF}" srcOrd="1" destOrd="0" presId="urn:microsoft.com/office/officeart/2005/8/layout/pyramid2"/>
    <dgm:cxn modelId="{5B9546C4-EC1B-4EC1-BA62-3F6FFCED1AEB}" type="presParOf" srcId="{19F34092-36CF-4255-9505-97207B992BFF}" destId="{7648715F-EF5B-4EEB-97B3-EDE796D72AD6}" srcOrd="0" destOrd="0" presId="urn:microsoft.com/office/officeart/2005/8/layout/pyramid2"/>
    <dgm:cxn modelId="{12A47999-48CC-4ACD-B40E-41BA51C66AEA}" type="presParOf" srcId="{19F34092-36CF-4255-9505-97207B992BFF}" destId="{9826D193-CDEE-4938-92F2-965C92586AC1}" srcOrd="1" destOrd="0" presId="urn:microsoft.com/office/officeart/2005/8/layout/pyramid2"/>
    <dgm:cxn modelId="{495EF195-CDFF-442F-8976-3773AB471B87}" type="presParOf" srcId="{19F34092-36CF-4255-9505-97207B992BFF}" destId="{76531642-BA37-4025-8785-ABFE77973AAF}" srcOrd="2" destOrd="0" presId="urn:microsoft.com/office/officeart/2005/8/layout/pyramid2"/>
    <dgm:cxn modelId="{2F567643-97BE-4583-8CEE-AFE44A98BE1C}" type="presParOf" srcId="{19F34092-36CF-4255-9505-97207B992BFF}" destId="{C1C4BC61-4BF4-41A1-B2EC-BB9C42D67C28}" srcOrd="3" destOrd="0" presId="urn:microsoft.com/office/officeart/2005/8/layout/pyramid2"/>
    <dgm:cxn modelId="{C66F1D46-1A87-4BEF-93F6-140430185973}" type="presParOf" srcId="{19F34092-36CF-4255-9505-97207B992BFF}" destId="{8A44EA52-DF43-41A1-B89C-042E723500B0}" srcOrd="4" destOrd="0" presId="urn:microsoft.com/office/officeart/2005/8/layout/pyramid2"/>
    <dgm:cxn modelId="{38449B3E-2934-40C9-8D4E-5D00727547FA}" type="presParOf" srcId="{19F34092-36CF-4255-9505-97207B992BFF}" destId="{E48DFAA9-B1F2-4F6D-AB05-F64166E77BB8}" srcOrd="5" destOrd="0" presId="urn:microsoft.com/office/officeart/2005/8/layout/pyramid2"/>
    <dgm:cxn modelId="{8F2AE771-FB09-4ABE-A7AD-1AD41CB2B34F}" type="presParOf" srcId="{19F34092-36CF-4255-9505-97207B992BFF}" destId="{87B2FBCD-D9D8-4CC3-AB5E-EA950DAE21CF}" srcOrd="6" destOrd="0" presId="urn:microsoft.com/office/officeart/2005/8/layout/pyramid2"/>
    <dgm:cxn modelId="{B6A88243-E673-46B8-9644-FB5F24D88C77}" type="presParOf" srcId="{19F34092-36CF-4255-9505-97207B992BFF}" destId="{5A2675AF-DA2D-4832-9F58-827FD463C805}" srcOrd="7" destOrd="0" presId="urn:microsoft.com/office/officeart/2005/8/layout/pyramid2"/>
    <dgm:cxn modelId="{335114EA-F25C-4CFA-952F-BECB601BA621}" type="presParOf" srcId="{19F34092-36CF-4255-9505-97207B992BFF}" destId="{2194C0B2-3459-4163-A8A4-5804A51A4394}" srcOrd="8" destOrd="0" presId="urn:microsoft.com/office/officeart/2005/8/layout/pyramid2"/>
    <dgm:cxn modelId="{44C3504F-FD6F-4073-981A-7E1AB224582A}" type="presParOf" srcId="{19F34092-36CF-4255-9505-97207B992BFF}" destId="{F1F22483-2F49-4696-B088-4A92B9D495D5}" srcOrd="9" destOrd="0" presId="urn:microsoft.com/office/officeart/2005/8/layout/pyramid2"/>
    <dgm:cxn modelId="{54616D0B-0A90-45D8-8E15-807A752ABC58}" type="presParOf" srcId="{19F34092-36CF-4255-9505-97207B992BFF}" destId="{6CF1E0F1-01A0-4784-9951-28220B843510}" srcOrd="10" destOrd="0" presId="urn:microsoft.com/office/officeart/2005/8/layout/pyramid2"/>
    <dgm:cxn modelId="{0B2C6495-6A4A-4BF5-AB4D-BD7BA1B16635}" type="presParOf" srcId="{19F34092-36CF-4255-9505-97207B992BFF}" destId="{0A18E75D-9B5C-413E-8D4A-DA6C4E7C23AC}" srcOrd="11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889BC0A5-B0A1-4FD5-B56E-8EFA7B16CBBB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240E972-3806-4FAB-9309-1F1AD9C73D45}">
      <dgm:prSet phldrT="[Текст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ru-RU" sz="1400" b="1" i="1" dirty="0" smtClean="0">
              <a:solidFill>
                <a:schemeClr val="tx1"/>
              </a:solidFill>
            </a:rPr>
            <a:t>Количественные методы</a:t>
          </a:r>
          <a:r>
            <a:rPr lang="ru-RU" sz="1400" dirty="0" smtClean="0">
              <a:solidFill>
                <a:schemeClr val="tx1"/>
              </a:solidFill>
            </a:rPr>
            <a:t> </a:t>
          </a:r>
        </a:p>
        <a:p>
          <a:r>
            <a:rPr lang="ru-RU" sz="1400" dirty="0" smtClean="0">
              <a:solidFill>
                <a:schemeClr val="tx1"/>
              </a:solidFill>
            </a:rPr>
            <a:t>(</a:t>
          </a:r>
          <a:r>
            <a:rPr lang="en-GB" sz="1400" dirty="0" smtClean="0">
              <a:solidFill>
                <a:schemeClr val="tx1"/>
              </a:solidFill>
            </a:rPr>
            <a:t>quantities</a:t>
          </a:r>
          <a:r>
            <a:rPr lang="ru-RU" sz="1400" dirty="0" smtClean="0">
              <a:solidFill>
                <a:schemeClr val="tx1"/>
              </a:solidFill>
            </a:rPr>
            <a:t> </a:t>
          </a:r>
          <a:r>
            <a:rPr lang="ru-RU" sz="1400" dirty="0" err="1" smtClean="0">
              <a:solidFill>
                <a:schemeClr val="tx1"/>
              </a:solidFill>
            </a:rPr>
            <a:t>marketing</a:t>
          </a:r>
          <a:r>
            <a:rPr lang="ru-RU" sz="1400" dirty="0" smtClean="0">
              <a:solidFill>
                <a:schemeClr val="tx1"/>
              </a:solidFill>
            </a:rPr>
            <a:t> </a:t>
          </a:r>
          <a:r>
            <a:rPr lang="ru-RU" sz="1400" dirty="0" err="1" smtClean="0">
              <a:solidFill>
                <a:schemeClr val="tx1"/>
              </a:solidFill>
            </a:rPr>
            <a:t>research</a:t>
          </a:r>
          <a:r>
            <a:rPr lang="ru-RU" sz="1400" dirty="0" smtClean="0">
              <a:solidFill>
                <a:schemeClr val="tx1"/>
              </a:solidFill>
            </a:rPr>
            <a:t>) </a:t>
          </a:r>
          <a:endParaRPr lang="ru-RU" sz="1400" dirty="0">
            <a:solidFill>
              <a:schemeClr val="tx1"/>
            </a:solidFill>
          </a:endParaRPr>
        </a:p>
      </dgm:t>
    </dgm:pt>
    <dgm:pt modelId="{6A47FF04-187F-4441-B3B4-E9D5B741DA90}" type="parTrans" cxnId="{974795BB-42A2-4522-BDB2-7481753C6443}">
      <dgm:prSet/>
      <dgm:spPr/>
      <dgm:t>
        <a:bodyPr/>
        <a:lstStyle/>
        <a:p>
          <a:endParaRPr lang="ru-RU"/>
        </a:p>
      </dgm:t>
    </dgm:pt>
    <dgm:pt modelId="{3D559FB4-D13F-4B5F-A9AA-7CA473212D7F}" type="sibTrans" cxnId="{974795BB-42A2-4522-BDB2-7481753C6443}">
      <dgm:prSet/>
      <dgm:spPr/>
      <dgm:t>
        <a:bodyPr/>
        <a:lstStyle/>
        <a:p>
          <a:endParaRPr lang="ru-RU"/>
        </a:p>
      </dgm:t>
    </dgm:pt>
    <dgm:pt modelId="{BE12FA7F-819E-4CA2-AF11-C50FF58DF582}">
      <dgm:prSet phldrT="[Текст]" custT="1"/>
      <dgm:spPr/>
      <dgm:t>
        <a:bodyPr/>
        <a:lstStyle/>
        <a:p>
          <a:r>
            <a:rPr lang="ru-RU" sz="1200" dirty="0" smtClean="0"/>
            <a:t>это методы маркетинговых исследований, использующие крупные выборки (</a:t>
          </a:r>
          <a:r>
            <a:rPr lang="ru-RU" sz="1200" dirty="0" err="1" smtClean="0"/>
            <a:t>samples</a:t>
          </a:r>
          <a:r>
            <a:rPr lang="ru-RU" sz="1200" dirty="0" smtClean="0"/>
            <a:t>) единиц анализа или респондентов для количественного выражения параметров рынка, конкурентной среды, поведения потребителей, их реакций на маркетинговые мероприятия и других характеристик. В результате применения количественных методов, обычно определяется численные или процентные показатели отдельных исследуемых категорий. </a:t>
          </a:r>
          <a:endParaRPr lang="ru-RU" sz="1200" dirty="0"/>
        </a:p>
      </dgm:t>
    </dgm:pt>
    <dgm:pt modelId="{2EF95272-35A1-40A7-A95D-46E7214D80B7}" type="parTrans" cxnId="{666D902A-9E99-4D4B-83AF-C9826B822AFA}">
      <dgm:prSet/>
      <dgm:spPr/>
      <dgm:t>
        <a:bodyPr/>
        <a:lstStyle/>
        <a:p>
          <a:endParaRPr lang="ru-RU"/>
        </a:p>
      </dgm:t>
    </dgm:pt>
    <dgm:pt modelId="{34AF0716-8315-4D51-A05D-EB92F7662254}" type="sibTrans" cxnId="{666D902A-9E99-4D4B-83AF-C9826B822AFA}">
      <dgm:prSet/>
      <dgm:spPr/>
      <dgm:t>
        <a:bodyPr/>
        <a:lstStyle/>
        <a:p>
          <a:endParaRPr lang="ru-RU"/>
        </a:p>
      </dgm:t>
    </dgm:pt>
    <dgm:pt modelId="{ED552D78-0A81-4BAF-BD3D-19F988D71DE4}">
      <dgm:prSet phldrT="[Текст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ru-RU" sz="1400" b="1" i="1" dirty="0" smtClean="0">
              <a:solidFill>
                <a:schemeClr val="tx1"/>
              </a:solidFill>
            </a:rPr>
            <a:t>Качественные методы</a:t>
          </a:r>
          <a:r>
            <a:rPr lang="ru-RU" sz="1400" dirty="0" smtClean="0">
              <a:solidFill>
                <a:schemeClr val="tx1"/>
              </a:solidFill>
            </a:rPr>
            <a:t> </a:t>
          </a:r>
        </a:p>
        <a:p>
          <a:r>
            <a:rPr lang="ru-RU" sz="1400" dirty="0" smtClean="0">
              <a:solidFill>
                <a:schemeClr val="tx1"/>
              </a:solidFill>
            </a:rPr>
            <a:t>(</a:t>
          </a:r>
          <a:r>
            <a:rPr lang="en-GB" sz="1400" dirty="0" smtClean="0">
              <a:solidFill>
                <a:schemeClr val="tx1"/>
              </a:solidFill>
            </a:rPr>
            <a:t>qualitative</a:t>
          </a:r>
          <a:r>
            <a:rPr lang="ru-RU" sz="1400" dirty="0" smtClean="0">
              <a:solidFill>
                <a:schemeClr val="tx1"/>
              </a:solidFill>
            </a:rPr>
            <a:t> </a:t>
          </a:r>
          <a:r>
            <a:rPr lang="ru-RU" sz="1400" dirty="0" err="1" smtClean="0">
              <a:solidFill>
                <a:schemeClr val="tx1"/>
              </a:solidFill>
            </a:rPr>
            <a:t>marketing</a:t>
          </a:r>
          <a:r>
            <a:rPr lang="ru-RU" sz="1400" dirty="0" smtClean="0">
              <a:solidFill>
                <a:schemeClr val="tx1"/>
              </a:solidFill>
            </a:rPr>
            <a:t> </a:t>
          </a:r>
          <a:r>
            <a:rPr lang="ru-RU" sz="1400" dirty="0" err="1" smtClean="0">
              <a:solidFill>
                <a:schemeClr val="tx1"/>
              </a:solidFill>
            </a:rPr>
            <a:t>research</a:t>
          </a:r>
          <a:r>
            <a:rPr lang="ru-RU" sz="1400" dirty="0" smtClean="0">
              <a:solidFill>
                <a:schemeClr val="tx1"/>
              </a:solidFill>
            </a:rPr>
            <a:t>) </a:t>
          </a:r>
          <a:endParaRPr lang="ru-RU" sz="1400" dirty="0">
            <a:solidFill>
              <a:schemeClr val="tx1"/>
            </a:solidFill>
          </a:endParaRPr>
        </a:p>
      </dgm:t>
    </dgm:pt>
    <dgm:pt modelId="{229BF6B9-7EE1-4693-9E48-E3A59C5115E5}" type="parTrans" cxnId="{3F608E6A-12FB-4396-BE10-2ECC72910208}">
      <dgm:prSet/>
      <dgm:spPr/>
      <dgm:t>
        <a:bodyPr/>
        <a:lstStyle/>
        <a:p>
          <a:endParaRPr lang="ru-RU"/>
        </a:p>
      </dgm:t>
    </dgm:pt>
    <dgm:pt modelId="{C7A4D75B-6386-4DE6-BD65-A4D18C6996BC}" type="sibTrans" cxnId="{3F608E6A-12FB-4396-BE10-2ECC72910208}">
      <dgm:prSet/>
      <dgm:spPr/>
      <dgm:t>
        <a:bodyPr/>
        <a:lstStyle/>
        <a:p>
          <a:endParaRPr lang="ru-RU"/>
        </a:p>
      </dgm:t>
    </dgm:pt>
    <dgm:pt modelId="{CB319DF6-B5AF-46A1-847B-9A59EE3FB6CC}">
      <dgm:prSet phldrT="[Текст]" custT="1"/>
      <dgm:spPr/>
      <dgm:t>
        <a:bodyPr/>
        <a:lstStyle/>
        <a:p>
          <a:r>
            <a:rPr lang="ru-RU" sz="1200" dirty="0" smtClean="0"/>
            <a:t>это методы маркетинговых исследований, использующие малые выборки  (</a:t>
          </a:r>
          <a:r>
            <a:rPr lang="ru-RU" sz="1200" dirty="0" err="1" smtClean="0"/>
            <a:t>samples</a:t>
          </a:r>
          <a:r>
            <a:rPr lang="ru-RU" sz="1200" dirty="0" smtClean="0"/>
            <a:t>) единиц анализа или респондентов для изучения мнений, убеждений, мотиваций и поведения. В целях подробного анализа применяются такие неструктурированные методы сбора данных, как углубленное (глубинное) интервьюирование (</a:t>
          </a:r>
          <a:r>
            <a:rPr lang="en-US" sz="1200" dirty="0" smtClean="0"/>
            <a:t>in</a:t>
          </a:r>
          <a:r>
            <a:rPr lang="ru-RU" sz="1200" dirty="0" smtClean="0"/>
            <a:t>-</a:t>
          </a:r>
          <a:r>
            <a:rPr lang="ru-RU" sz="1200" dirty="0" err="1" smtClean="0"/>
            <a:t>depth</a:t>
          </a:r>
          <a:r>
            <a:rPr lang="ru-RU" sz="1200" dirty="0" smtClean="0"/>
            <a:t> </a:t>
          </a:r>
          <a:r>
            <a:rPr lang="ru-RU" sz="1200" dirty="0" err="1" smtClean="0"/>
            <a:t>interviews</a:t>
          </a:r>
          <a:r>
            <a:rPr lang="ru-RU" sz="1200" dirty="0" smtClean="0"/>
            <a:t>), групповые обсуждения (</a:t>
          </a:r>
          <a:r>
            <a:rPr lang="ru-RU" sz="1200" dirty="0" err="1" smtClean="0"/>
            <a:t>focus</a:t>
          </a:r>
          <a:r>
            <a:rPr lang="ru-RU" sz="1200" dirty="0" smtClean="0"/>
            <a:t> </a:t>
          </a:r>
          <a:r>
            <a:rPr lang="ru-RU" sz="1200" dirty="0" err="1" smtClean="0"/>
            <a:t>group</a:t>
          </a:r>
          <a:r>
            <a:rPr lang="ru-RU" sz="1200" dirty="0" smtClean="0"/>
            <a:t> </a:t>
          </a:r>
          <a:r>
            <a:rPr lang="ru-RU" sz="1200" dirty="0" err="1" smtClean="0"/>
            <a:t>discussions</a:t>
          </a:r>
          <a:r>
            <a:rPr lang="ru-RU" sz="1200" dirty="0" smtClean="0"/>
            <a:t>), этнографические (домашние) визиты, включенные наблюдения и т.д.</a:t>
          </a:r>
          <a:endParaRPr lang="ru-RU" sz="1200" dirty="0"/>
        </a:p>
      </dgm:t>
    </dgm:pt>
    <dgm:pt modelId="{97B66A58-B42A-4571-AE71-13C3B668B2FC}" type="parTrans" cxnId="{8EC2ACC2-3AFB-401C-968C-736DD8314DA4}">
      <dgm:prSet/>
      <dgm:spPr/>
      <dgm:t>
        <a:bodyPr/>
        <a:lstStyle/>
        <a:p>
          <a:endParaRPr lang="ru-RU"/>
        </a:p>
      </dgm:t>
    </dgm:pt>
    <dgm:pt modelId="{D073DEDC-3303-4AFE-A150-5D300725B791}" type="sibTrans" cxnId="{8EC2ACC2-3AFB-401C-968C-736DD8314DA4}">
      <dgm:prSet/>
      <dgm:spPr/>
      <dgm:t>
        <a:bodyPr/>
        <a:lstStyle/>
        <a:p>
          <a:endParaRPr lang="ru-RU"/>
        </a:p>
      </dgm:t>
    </dgm:pt>
    <dgm:pt modelId="{5F72D173-2DED-4DD4-8618-9061D2A15F4E}">
      <dgm:prSet phldrT="[Текст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ru-RU" sz="1400" b="1" i="1" dirty="0" smtClean="0">
              <a:solidFill>
                <a:schemeClr val="tx1"/>
              </a:solidFill>
            </a:rPr>
            <a:t>Смешанные методы</a:t>
          </a:r>
          <a:r>
            <a:rPr lang="ru-RU" sz="1400" dirty="0" smtClean="0">
              <a:solidFill>
                <a:schemeClr val="tx1"/>
              </a:solidFill>
            </a:rPr>
            <a:t> </a:t>
          </a:r>
        </a:p>
        <a:p>
          <a:r>
            <a:rPr lang="ru-RU" sz="1400" dirty="0" smtClean="0">
              <a:solidFill>
                <a:schemeClr val="tx1"/>
              </a:solidFill>
            </a:rPr>
            <a:t>(</a:t>
          </a:r>
          <a:r>
            <a:rPr lang="en-US" sz="1400" dirty="0" smtClean="0">
              <a:solidFill>
                <a:schemeClr val="tx1"/>
              </a:solidFill>
            </a:rPr>
            <a:t>mix</a:t>
          </a:r>
          <a:r>
            <a:rPr lang="ru-RU" sz="1400" dirty="0" smtClean="0">
              <a:solidFill>
                <a:schemeClr val="tx1"/>
              </a:solidFill>
            </a:rPr>
            <a:t>-</a:t>
          </a:r>
          <a:r>
            <a:rPr lang="en-US" sz="1400" dirty="0" smtClean="0">
              <a:solidFill>
                <a:schemeClr val="tx1"/>
              </a:solidFill>
            </a:rPr>
            <a:t>methods marketing research</a:t>
          </a:r>
          <a:r>
            <a:rPr lang="ru-RU" sz="1400" dirty="0" smtClean="0">
              <a:solidFill>
                <a:schemeClr val="tx1"/>
              </a:solidFill>
            </a:rPr>
            <a:t>) </a:t>
          </a:r>
          <a:endParaRPr lang="ru-RU" sz="1400" dirty="0">
            <a:solidFill>
              <a:schemeClr val="tx1"/>
            </a:solidFill>
          </a:endParaRPr>
        </a:p>
      </dgm:t>
    </dgm:pt>
    <dgm:pt modelId="{78EB188B-D6CC-40C9-8A3D-D559750D85A3}" type="parTrans" cxnId="{263C0A19-3782-41BB-8F47-1D1D72E7FA39}">
      <dgm:prSet/>
      <dgm:spPr/>
      <dgm:t>
        <a:bodyPr/>
        <a:lstStyle/>
        <a:p>
          <a:endParaRPr lang="ru-RU"/>
        </a:p>
      </dgm:t>
    </dgm:pt>
    <dgm:pt modelId="{04D96684-D785-41B4-AE9B-743B40315F6F}" type="sibTrans" cxnId="{263C0A19-3782-41BB-8F47-1D1D72E7FA39}">
      <dgm:prSet/>
      <dgm:spPr/>
      <dgm:t>
        <a:bodyPr/>
        <a:lstStyle/>
        <a:p>
          <a:endParaRPr lang="ru-RU"/>
        </a:p>
      </dgm:t>
    </dgm:pt>
    <dgm:pt modelId="{75D7C7D4-8520-4757-A542-5C3FB00C9F4E}">
      <dgm:prSet phldrT="[Текст]" custT="1"/>
      <dgm:spPr/>
      <dgm:t>
        <a:bodyPr/>
        <a:lstStyle/>
        <a:p>
          <a:r>
            <a:rPr lang="ru-RU" sz="1200" dirty="0" smtClean="0"/>
            <a:t>это методы маркетинговых исследований, использующие малые и средние выборки (</a:t>
          </a:r>
          <a:r>
            <a:rPr lang="en-GB" sz="1200" dirty="0" smtClean="0"/>
            <a:t>samples</a:t>
          </a:r>
          <a:r>
            <a:rPr lang="ru-RU" sz="1200" dirty="0" smtClean="0"/>
            <a:t>) единиц анализа или респондентов и совмещающие в себе и количественные и качественные задачи. К таким методам относятся различные тестирования и эксперименты (</a:t>
          </a:r>
          <a:r>
            <a:rPr lang="ru-RU" sz="1200" dirty="0" err="1" smtClean="0"/>
            <a:t>product</a:t>
          </a:r>
          <a:r>
            <a:rPr lang="ru-RU" sz="1200" dirty="0" smtClean="0"/>
            <a:t> </a:t>
          </a:r>
          <a:r>
            <a:rPr lang="ru-RU" sz="1200" dirty="0" err="1" smtClean="0"/>
            <a:t>test</a:t>
          </a:r>
          <a:r>
            <a:rPr lang="ru-RU" sz="1200" dirty="0" smtClean="0"/>
            <a:t>, </a:t>
          </a:r>
          <a:r>
            <a:rPr lang="ru-RU" sz="1200" dirty="0" err="1" smtClean="0"/>
            <a:t>new</a:t>
          </a:r>
          <a:r>
            <a:rPr lang="ru-RU" sz="1200" dirty="0" smtClean="0"/>
            <a:t> </a:t>
          </a:r>
          <a:r>
            <a:rPr lang="ru-RU" sz="1200" dirty="0" err="1" smtClean="0"/>
            <a:t>pack</a:t>
          </a:r>
          <a:r>
            <a:rPr lang="ru-RU" sz="1200" dirty="0" smtClean="0"/>
            <a:t> </a:t>
          </a:r>
          <a:r>
            <a:rPr lang="ru-RU" sz="1200" dirty="0" err="1" smtClean="0"/>
            <a:t>evaluation</a:t>
          </a:r>
          <a:r>
            <a:rPr lang="ru-RU" sz="1200" dirty="0" smtClean="0"/>
            <a:t>, </a:t>
          </a:r>
          <a:r>
            <a:rPr lang="ru-RU" sz="1200" dirty="0" err="1" smtClean="0"/>
            <a:t>advertising</a:t>
          </a:r>
          <a:r>
            <a:rPr lang="ru-RU" sz="1200" dirty="0" smtClean="0"/>
            <a:t> </a:t>
          </a:r>
          <a:r>
            <a:rPr lang="ru-RU" sz="1200" dirty="0" err="1" smtClean="0"/>
            <a:t>pre-post</a:t>
          </a:r>
          <a:r>
            <a:rPr lang="ru-RU" sz="1200" dirty="0" smtClean="0"/>
            <a:t> </a:t>
          </a:r>
          <a:r>
            <a:rPr lang="ru-RU" sz="1200" dirty="0" err="1" smtClean="0"/>
            <a:t>test</a:t>
          </a:r>
          <a:r>
            <a:rPr lang="ru-RU" sz="1200" dirty="0" smtClean="0"/>
            <a:t>), </a:t>
          </a:r>
          <a:r>
            <a:rPr lang="ru-RU" sz="1200" dirty="0" err="1" smtClean="0"/>
            <a:t>холл-тесты</a:t>
          </a:r>
          <a:r>
            <a:rPr lang="ru-RU" sz="1200" dirty="0" smtClean="0"/>
            <a:t> (</a:t>
          </a:r>
          <a:r>
            <a:rPr lang="ru-RU" sz="1200" dirty="0" err="1" smtClean="0"/>
            <a:t>hall-test</a:t>
          </a:r>
          <a:r>
            <a:rPr lang="ru-RU" sz="1200" dirty="0" smtClean="0"/>
            <a:t>), </a:t>
          </a:r>
          <a:r>
            <a:rPr lang="ru-RU" sz="1200" dirty="0" err="1" smtClean="0"/>
            <a:t>хоум-тесты</a:t>
          </a:r>
          <a:r>
            <a:rPr lang="ru-RU" sz="1200" dirty="0" smtClean="0"/>
            <a:t> (</a:t>
          </a:r>
          <a:r>
            <a:rPr lang="ru-RU" sz="1200" dirty="0" err="1" smtClean="0"/>
            <a:t>h</a:t>
          </a:r>
          <a:r>
            <a:rPr lang="en-US" sz="1200" dirty="0" err="1" smtClean="0"/>
            <a:t>ome</a:t>
          </a:r>
          <a:r>
            <a:rPr lang="ru-RU" sz="1200" dirty="0" smtClean="0"/>
            <a:t>-</a:t>
          </a:r>
          <a:r>
            <a:rPr lang="ru-RU" sz="1200" dirty="0" err="1" smtClean="0"/>
            <a:t>test</a:t>
          </a:r>
          <a:r>
            <a:rPr lang="ru-RU" sz="1200" dirty="0" smtClean="0"/>
            <a:t>), оценки качества обслуживания покупателей (</a:t>
          </a:r>
          <a:r>
            <a:rPr lang="ru-RU" sz="1200" dirty="0" err="1" smtClean="0"/>
            <a:t>mystery</a:t>
          </a:r>
          <a:r>
            <a:rPr lang="ru-RU" sz="1200" dirty="0" smtClean="0"/>
            <a:t> </a:t>
          </a:r>
          <a:r>
            <a:rPr lang="ru-RU" sz="1200" dirty="0" err="1" smtClean="0"/>
            <a:t>shopping</a:t>
          </a:r>
          <a:r>
            <a:rPr lang="ru-RU" sz="1200" dirty="0" smtClean="0"/>
            <a:t>, </a:t>
          </a:r>
          <a:r>
            <a:rPr lang="ru-RU" sz="1200" dirty="0" err="1" smtClean="0"/>
            <a:t>mystery</a:t>
          </a:r>
          <a:r>
            <a:rPr lang="ru-RU" sz="1200" dirty="0" smtClean="0"/>
            <a:t> </a:t>
          </a:r>
          <a:r>
            <a:rPr lang="ru-RU" sz="1200" dirty="0" err="1" smtClean="0"/>
            <a:t>calling</a:t>
          </a:r>
          <a:r>
            <a:rPr lang="ru-RU" sz="1200" dirty="0" smtClean="0"/>
            <a:t>), потребительские и экспертные панели и другие методы. </a:t>
          </a:r>
          <a:endParaRPr lang="ru-RU" sz="1200" dirty="0"/>
        </a:p>
      </dgm:t>
    </dgm:pt>
    <dgm:pt modelId="{2562C938-ABB8-466B-ADAA-10599402F932}" type="parTrans" cxnId="{DAD27A3E-2C4C-4228-AF66-0CFFF6BFD3BA}">
      <dgm:prSet/>
      <dgm:spPr/>
      <dgm:t>
        <a:bodyPr/>
        <a:lstStyle/>
        <a:p>
          <a:endParaRPr lang="ru-RU"/>
        </a:p>
      </dgm:t>
    </dgm:pt>
    <dgm:pt modelId="{E96778AB-171D-4CCC-855A-CD210584AC44}" type="sibTrans" cxnId="{DAD27A3E-2C4C-4228-AF66-0CFFF6BFD3BA}">
      <dgm:prSet/>
      <dgm:spPr/>
      <dgm:t>
        <a:bodyPr/>
        <a:lstStyle/>
        <a:p>
          <a:endParaRPr lang="ru-RU"/>
        </a:p>
      </dgm:t>
    </dgm:pt>
    <dgm:pt modelId="{2ED686C5-F59C-4B3B-92EE-C9ECCE447AC7}" type="pres">
      <dgm:prSet presAssocID="{889BC0A5-B0A1-4FD5-B56E-8EFA7B16CBB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EC206CA-8350-4FF4-8C5B-51AA144651F3}" type="pres">
      <dgm:prSet presAssocID="{F240E972-3806-4FAB-9309-1F1AD9C73D45}" presName="linNode" presStyleCnt="0"/>
      <dgm:spPr/>
    </dgm:pt>
    <dgm:pt modelId="{896827A6-CD1F-4B13-8012-4DDB242CF16B}" type="pres">
      <dgm:prSet presAssocID="{F240E972-3806-4FAB-9309-1F1AD9C73D45}" presName="parentText" presStyleLbl="node1" presStyleIdx="0" presStyleCnt="3" custScaleX="7166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C138AFA-E6A3-4F96-A53E-3AE1E9FF575D}" type="pres">
      <dgm:prSet presAssocID="{F240E972-3806-4FAB-9309-1F1AD9C73D45}" presName="descendantText" presStyleLbl="alignAccFollowNode1" presStyleIdx="0" presStyleCnt="3" custScaleX="126314" custScaleY="10386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F276AF6-F45A-4C52-AD62-FB97109A59EE}" type="pres">
      <dgm:prSet presAssocID="{3D559FB4-D13F-4B5F-A9AA-7CA473212D7F}" presName="sp" presStyleCnt="0"/>
      <dgm:spPr/>
    </dgm:pt>
    <dgm:pt modelId="{2E45DD7A-089C-49DC-B23C-32F5763EE57A}" type="pres">
      <dgm:prSet presAssocID="{ED552D78-0A81-4BAF-BD3D-19F988D71DE4}" presName="linNode" presStyleCnt="0"/>
      <dgm:spPr/>
    </dgm:pt>
    <dgm:pt modelId="{807F7873-0F8E-4E79-90F1-F7359214F420}" type="pres">
      <dgm:prSet presAssocID="{ED552D78-0A81-4BAF-BD3D-19F988D71DE4}" presName="parentText" presStyleLbl="node1" presStyleIdx="1" presStyleCnt="3" custScaleX="7101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ECC4B3C-3C65-4B1C-B566-7A463C6174D6}" type="pres">
      <dgm:prSet presAssocID="{ED552D78-0A81-4BAF-BD3D-19F988D71DE4}" presName="descendantText" presStyleLbl="alignAccFollowNode1" presStyleIdx="1" presStyleCnt="3" custScaleX="12482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57C630C-6633-448A-87BD-F695C50AC731}" type="pres">
      <dgm:prSet presAssocID="{C7A4D75B-6386-4DE6-BD65-A4D18C6996BC}" presName="sp" presStyleCnt="0"/>
      <dgm:spPr/>
    </dgm:pt>
    <dgm:pt modelId="{19B6A648-926A-4A8B-AA32-ED0EF394AECF}" type="pres">
      <dgm:prSet presAssocID="{5F72D173-2DED-4DD4-8618-9061D2A15F4E}" presName="linNode" presStyleCnt="0"/>
      <dgm:spPr/>
    </dgm:pt>
    <dgm:pt modelId="{C99E55F5-86FF-444A-A35D-9B002AF176F8}" type="pres">
      <dgm:prSet presAssocID="{5F72D173-2DED-4DD4-8618-9061D2A15F4E}" presName="parentText" presStyleLbl="node1" presStyleIdx="2" presStyleCnt="3" custScaleX="17402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F7F6BDC-EB47-42C2-9B5E-9A1EAE249065}" type="pres">
      <dgm:prSet presAssocID="{5F72D173-2DED-4DD4-8618-9061D2A15F4E}" presName="descendantText" presStyleLbl="alignAccFollowNode1" presStyleIdx="2" presStyleCnt="3" custScaleX="315892" custLinFactNeighborX="956" custLinFactNeighborY="-22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66D902A-9E99-4D4B-83AF-C9826B822AFA}" srcId="{F240E972-3806-4FAB-9309-1F1AD9C73D45}" destId="{BE12FA7F-819E-4CA2-AF11-C50FF58DF582}" srcOrd="0" destOrd="0" parTransId="{2EF95272-35A1-40A7-A95D-46E7214D80B7}" sibTransId="{34AF0716-8315-4D51-A05D-EB92F7662254}"/>
    <dgm:cxn modelId="{51B31532-D5BC-4445-A227-577B30793EDF}" type="presOf" srcId="{ED552D78-0A81-4BAF-BD3D-19F988D71DE4}" destId="{807F7873-0F8E-4E79-90F1-F7359214F420}" srcOrd="0" destOrd="0" presId="urn:microsoft.com/office/officeart/2005/8/layout/vList5"/>
    <dgm:cxn modelId="{81AB2CCF-D4F3-4C16-A0ED-FEE23C881C27}" type="presOf" srcId="{889BC0A5-B0A1-4FD5-B56E-8EFA7B16CBBB}" destId="{2ED686C5-F59C-4B3B-92EE-C9ECCE447AC7}" srcOrd="0" destOrd="0" presId="urn:microsoft.com/office/officeart/2005/8/layout/vList5"/>
    <dgm:cxn modelId="{ED0621C0-B65E-49E4-822A-C4B24B3926F5}" type="presOf" srcId="{BE12FA7F-819E-4CA2-AF11-C50FF58DF582}" destId="{6C138AFA-E6A3-4F96-A53E-3AE1E9FF575D}" srcOrd="0" destOrd="0" presId="urn:microsoft.com/office/officeart/2005/8/layout/vList5"/>
    <dgm:cxn modelId="{5C8743C8-8CC1-4088-A0A1-BC86542FE7E8}" type="presOf" srcId="{CB319DF6-B5AF-46A1-847B-9A59EE3FB6CC}" destId="{BECC4B3C-3C65-4B1C-B566-7A463C6174D6}" srcOrd="0" destOrd="0" presId="urn:microsoft.com/office/officeart/2005/8/layout/vList5"/>
    <dgm:cxn modelId="{80FA6A7B-BE7E-4C0E-B659-81D4C7F7FACB}" type="presOf" srcId="{5F72D173-2DED-4DD4-8618-9061D2A15F4E}" destId="{C99E55F5-86FF-444A-A35D-9B002AF176F8}" srcOrd="0" destOrd="0" presId="urn:microsoft.com/office/officeart/2005/8/layout/vList5"/>
    <dgm:cxn modelId="{8EC2ACC2-3AFB-401C-968C-736DD8314DA4}" srcId="{ED552D78-0A81-4BAF-BD3D-19F988D71DE4}" destId="{CB319DF6-B5AF-46A1-847B-9A59EE3FB6CC}" srcOrd="0" destOrd="0" parTransId="{97B66A58-B42A-4571-AE71-13C3B668B2FC}" sibTransId="{D073DEDC-3303-4AFE-A150-5D300725B791}"/>
    <dgm:cxn modelId="{263C0A19-3782-41BB-8F47-1D1D72E7FA39}" srcId="{889BC0A5-B0A1-4FD5-B56E-8EFA7B16CBBB}" destId="{5F72D173-2DED-4DD4-8618-9061D2A15F4E}" srcOrd="2" destOrd="0" parTransId="{78EB188B-D6CC-40C9-8A3D-D559750D85A3}" sibTransId="{04D96684-D785-41B4-AE9B-743B40315F6F}"/>
    <dgm:cxn modelId="{974795BB-42A2-4522-BDB2-7481753C6443}" srcId="{889BC0A5-B0A1-4FD5-B56E-8EFA7B16CBBB}" destId="{F240E972-3806-4FAB-9309-1F1AD9C73D45}" srcOrd="0" destOrd="0" parTransId="{6A47FF04-187F-4441-B3B4-E9D5B741DA90}" sibTransId="{3D559FB4-D13F-4B5F-A9AA-7CA473212D7F}"/>
    <dgm:cxn modelId="{3F608E6A-12FB-4396-BE10-2ECC72910208}" srcId="{889BC0A5-B0A1-4FD5-B56E-8EFA7B16CBBB}" destId="{ED552D78-0A81-4BAF-BD3D-19F988D71DE4}" srcOrd="1" destOrd="0" parTransId="{229BF6B9-7EE1-4693-9E48-E3A59C5115E5}" sibTransId="{C7A4D75B-6386-4DE6-BD65-A4D18C6996BC}"/>
    <dgm:cxn modelId="{A0368211-5D76-4876-91E4-83517AEEA374}" type="presOf" srcId="{75D7C7D4-8520-4757-A542-5C3FB00C9F4E}" destId="{8F7F6BDC-EB47-42C2-9B5E-9A1EAE249065}" srcOrd="0" destOrd="0" presId="urn:microsoft.com/office/officeart/2005/8/layout/vList5"/>
    <dgm:cxn modelId="{DAD27A3E-2C4C-4228-AF66-0CFFF6BFD3BA}" srcId="{5F72D173-2DED-4DD4-8618-9061D2A15F4E}" destId="{75D7C7D4-8520-4757-A542-5C3FB00C9F4E}" srcOrd="0" destOrd="0" parTransId="{2562C938-ABB8-466B-ADAA-10599402F932}" sibTransId="{E96778AB-171D-4CCC-855A-CD210584AC44}"/>
    <dgm:cxn modelId="{31C3732F-6A98-4D62-881E-64E9EF78C06A}" type="presOf" srcId="{F240E972-3806-4FAB-9309-1F1AD9C73D45}" destId="{896827A6-CD1F-4B13-8012-4DDB242CF16B}" srcOrd="0" destOrd="0" presId="urn:microsoft.com/office/officeart/2005/8/layout/vList5"/>
    <dgm:cxn modelId="{75C1E927-5712-4C04-B620-97BF93BE8A41}" type="presParOf" srcId="{2ED686C5-F59C-4B3B-92EE-C9ECCE447AC7}" destId="{9EC206CA-8350-4FF4-8C5B-51AA144651F3}" srcOrd="0" destOrd="0" presId="urn:microsoft.com/office/officeart/2005/8/layout/vList5"/>
    <dgm:cxn modelId="{A02E2D0A-08FE-43D3-BE0F-798338F341D9}" type="presParOf" srcId="{9EC206CA-8350-4FF4-8C5B-51AA144651F3}" destId="{896827A6-CD1F-4B13-8012-4DDB242CF16B}" srcOrd="0" destOrd="0" presId="urn:microsoft.com/office/officeart/2005/8/layout/vList5"/>
    <dgm:cxn modelId="{B686D782-81F2-4587-9AAF-6453F7F44468}" type="presParOf" srcId="{9EC206CA-8350-4FF4-8C5B-51AA144651F3}" destId="{6C138AFA-E6A3-4F96-A53E-3AE1E9FF575D}" srcOrd="1" destOrd="0" presId="urn:microsoft.com/office/officeart/2005/8/layout/vList5"/>
    <dgm:cxn modelId="{959DB47F-C6CC-4070-B0F1-E12FFF8AAE9F}" type="presParOf" srcId="{2ED686C5-F59C-4B3B-92EE-C9ECCE447AC7}" destId="{1F276AF6-F45A-4C52-AD62-FB97109A59EE}" srcOrd="1" destOrd="0" presId="urn:microsoft.com/office/officeart/2005/8/layout/vList5"/>
    <dgm:cxn modelId="{D99FB66B-AF2D-47A1-905F-151585F2ED0A}" type="presParOf" srcId="{2ED686C5-F59C-4B3B-92EE-C9ECCE447AC7}" destId="{2E45DD7A-089C-49DC-B23C-32F5763EE57A}" srcOrd="2" destOrd="0" presId="urn:microsoft.com/office/officeart/2005/8/layout/vList5"/>
    <dgm:cxn modelId="{01DB6693-6E3B-4CBC-AFFD-9D72058B4676}" type="presParOf" srcId="{2E45DD7A-089C-49DC-B23C-32F5763EE57A}" destId="{807F7873-0F8E-4E79-90F1-F7359214F420}" srcOrd="0" destOrd="0" presId="urn:microsoft.com/office/officeart/2005/8/layout/vList5"/>
    <dgm:cxn modelId="{6D5F3019-AAC0-4770-B612-DC650DAF5455}" type="presParOf" srcId="{2E45DD7A-089C-49DC-B23C-32F5763EE57A}" destId="{BECC4B3C-3C65-4B1C-B566-7A463C6174D6}" srcOrd="1" destOrd="0" presId="urn:microsoft.com/office/officeart/2005/8/layout/vList5"/>
    <dgm:cxn modelId="{1F776475-32E4-463D-A0AE-8D020423677A}" type="presParOf" srcId="{2ED686C5-F59C-4B3B-92EE-C9ECCE447AC7}" destId="{757C630C-6633-448A-87BD-F695C50AC731}" srcOrd="3" destOrd="0" presId="urn:microsoft.com/office/officeart/2005/8/layout/vList5"/>
    <dgm:cxn modelId="{66FDA1CC-7C77-436A-BFC3-CD9E7A5F5063}" type="presParOf" srcId="{2ED686C5-F59C-4B3B-92EE-C9ECCE447AC7}" destId="{19B6A648-926A-4A8B-AA32-ED0EF394AECF}" srcOrd="4" destOrd="0" presId="urn:microsoft.com/office/officeart/2005/8/layout/vList5"/>
    <dgm:cxn modelId="{2A2F3EE2-4053-4419-B186-6BB84CE1754B}" type="presParOf" srcId="{19B6A648-926A-4A8B-AA32-ED0EF394AECF}" destId="{C99E55F5-86FF-444A-A35D-9B002AF176F8}" srcOrd="0" destOrd="0" presId="urn:microsoft.com/office/officeart/2005/8/layout/vList5"/>
    <dgm:cxn modelId="{9137129D-23CE-4DB2-ABAD-C4D81F64994A}" type="presParOf" srcId="{19B6A648-926A-4A8B-AA32-ED0EF394AECF}" destId="{8F7F6BDC-EB47-42C2-9B5E-9A1EAE249065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AEDAAB2A-E488-4F81-A2F5-FFCB44FF819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31B314D-1A5F-4DDE-A4F5-B4F6A8D3694F}">
      <dgm:prSet phldrT="[Текст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200" dirty="0" err="1" smtClean="0">
              <a:solidFill>
                <a:schemeClr val="tx1"/>
              </a:solidFill>
            </a:rPr>
            <a:t>Котлер</a:t>
          </a:r>
          <a:r>
            <a:rPr lang="ru-RU" sz="1200" dirty="0" smtClean="0">
              <a:solidFill>
                <a:schemeClr val="tx1"/>
              </a:solidFill>
            </a:rPr>
            <a:t>, Филипп. Основы маркетинга / Ф. </a:t>
          </a:r>
          <a:r>
            <a:rPr lang="ru-RU" sz="1200" dirty="0" err="1" smtClean="0">
              <a:solidFill>
                <a:schemeClr val="tx1"/>
              </a:solidFill>
            </a:rPr>
            <a:t>Котлер</a:t>
          </a:r>
          <a:r>
            <a:rPr lang="ru-RU" sz="1200" dirty="0" smtClean="0">
              <a:solidFill>
                <a:schemeClr val="tx1"/>
              </a:solidFill>
            </a:rPr>
            <a:t>, В. </a:t>
          </a:r>
          <a:r>
            <a:rPr lang="ru-RU" sz="1200" dirty="0" err="1" smtClean="0">
              <a:solidFill>
                <a:schemeClr val="tx1"/>
              </a:solidFill>
            </a:rPr>
            <a:t>Вонг</a:t>
          </a:r>
          <a:r>
            <a:rPr lang="ru-RU" sz="1200" dirty="0" smtClean="0">
              <a:solidFill>
                <a:schemeClr val="tx1"/>
              </a:solidFill>
            </a:rPr>
            <a:t>, Д. </a:t>
          </a:r>
          <a:r>
            <a:rPr lang="ru-RU" sz="1200" dirty="0" err="1" smtClean="0">
              <a:solidFill>
                <a:schemeClr val="tx1"/>
              </a:solidFill>
            </a:rPr>
            <a:t>Сондерс</a:t>
          </a:r>
          <a:r>
            <a:rPr lang="ru-RU" sz="1200" dirty="0" smtClean="0">
              <a:solidFill>
                <a:schemeClr val="tx1"/>
              </a:solidFill>
            </a:rPr>
            <a:t>, Г. </a:t>
          </a:r>
          <a:r>
            <a:rPr lang="ru-RU" sz="1200" dirty="0" err="1" smtClean="0">
              <a:solidFill>
                <a:schemeClr val="tx1"/>
              </a:solidFill>
            </a:rPr>
            <a:t>Армстронг</a:t>
          </a:r>
          <a:r>
            <a:rPr lang="ru-RU" sz="1200" dirty="0" smtClean="0">
              <a:solidFill>
                <a:schemeClr val="tx1"/>
              </a:solidFill>
            </a:rPr>
            <a:t>; пер. с англ. О.И. Медведь и </a:t>
          </a:r>
          <a:r>
            <a:rPr lang="ru-RU" sz="1200" dirty="0" err="1" smtClean="0">
              <a:solidFill>
                <a:schemeClr val="tx1"/>
              </a:solidFill>
            </a:rPr>
            <a:t>др</a:t>
          </a:r>
          <a:r>
            <a:rPr lang="ru-RU" sz="1200" dirty="0" smtClean="0">
              <a:solidFill>
                <a:schemeClr val="tx1"/>
              </a:solidFill>
            </a:rPr>
            <a:t>; под ред. В.А. Кравченко, О.И. Медведь]. - 4-е </a:t>
          </a:r>
          <a:r>
            <a:rPr lang="ru-RU" sz="1200" dirty="0" err="1" smtClean="0">
              <a:solidFill>
                <a:schemeClr val="tx1"/>
              </a:solidFill>
            </a:rPr>
            <a:t>европ</a:t>
          </a:r>
          <a:r>
            <a:rPr lang="ru-RU" sz="1200" dirty="0" smtClean="0">
              <a:solidFill>
                <a:schemeClr val="tx1"/>
              </a:solidFill>
            </a:rPr>
            <a:t>. изд. - М. : Вильямс, 2007</a:t>
          </a:r>
        </a:p>
      </dgm:t>
    </dgm:pt>
    <dgm:pt modelId="{8C88A32C-F633-4ED2-BEDB-3A1CE9D21131}" type="parTrans" cxnId="{5E7CF2F0-6307-4707-83BD-4A8726D3770B}">
      <dgm:prSet/>
      <dgm:spPr/>
      <dgm:t>
        <a:bodyPr/>
        <a:lstStyle/>
        <a:p>
          <a:endParaRPr lang="ru-RU" sz="1200"/>
        </a:p>
      </dgm:t>
    </dgm:pt>
    <dgm:pt modelId="{0583125C-3423-4CB5-93B8-062B3377A32C}" type="sibTrans" cxnId="{5E7CF2F0-6307-4707-83BD-4A8726D3770B}">
      <dgm:prSet/>
      <dgm:spPr/>
      <dgm:t>
        <a:bodyPr/>
        <a:lstStyle/>
        <a:p>
          <a:endParaRPr lang="ru-RU" sz="1200"/>
        </a:p>
      </dgm:t>
    </dgm:pt>
    <dgm:pt modelId="{EA687331-9A19-4F81-B6B3-04AFE6B8C16F}">
      <dgm:prSet phldrT="[Текст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200" dirty="0" smtClean="0">
              <a:solidFill>
                <a:schemeClr val="tx1"/>
              </a:solidFill>
            </a:rPr>
            <a:t>Черчилль, Гилберт А..</a:t>
          </a:r>
          <a:br>
            <a:rPr lang="ru-RU" sz="1200" dirty="0" smtClean="0">
              <a:solidFill>
                <a:schemeClr val="tx1"/>
              </a:solidFill>
            </a:rPr>
          </a:br>
          <a:r>
            <a:rPr lang="ru-RU" sz="1200" dirty="0" smtClean="0">
              <a:solidFill>
                <a:schemeClr val="tx1"/>
              </a:solidFill>
            </a:rPr>
            <a:t>Маркетинговые исследования / Г. А. Черчилль, Т. Браун ; [пер. с англ. по ред. Г. Л. </a:t>
          </a:r>
          <a:r>
            <a:rPr lang="ru-RU" sz="1200" dirty="0" err="1" smtClean="0">
              <a:solidFill>
                <a:schemeClr val="tx1"/>
              </a:solidFill>
            </a:rPr>
            <a:t>Багиева</a:t>
          </a:r>
          <a:r>
            <a:rPr lang="ru-RU" sz="1200" dirty="0" smtClean="0">
              <a:solidFill>
                <a:schemeClr val="tx1"/>
              </a:solidFill>
            </a:rPr>
            <a:t>]. - 5-е изд. - СПб. : Питер, 2007. </a:t>
          </a:r>
          <a:endParaRPr lang="ru-RU" sz="1200" baseline="0" dirty="0">
            <a:solidFill>
              <a:schemeClr val="tx1"/>
            </a:solidFill>
          </a:endParaRPr>
        </a:p>
      </dgm:t>
    </dgm:pt>
    <dgm:pt modelId="{E544B98D-DAF9-48C1-A309-C0A70D7B3B89}" type="parTrans" cxnId="{45EA8403-BFEB-45C0-B170-83F8BFFFA608}">
      <dgm:prSet/>
      <dgm:spPr/>
      <dgm:t>
        <a:bodyPr/>
        <a:lstStyle/>
        <a:p>
          <a:endParaRPr lang="ru-RU" sz="1200"/>
        </a:p>
      </dgm:t>
    </dgm:pt>
    <dgm:pt modelId="{E2D09BF6-B216-4B97-8890-AFFA12902996}" type="sibTrans" cxnId="{45EA8403-BFEB-45C0-B170-83F8BFFFA608}">
      <dgm:prSet/>
      <dgm:spPr/>
      <dgm:t>
        <a:bodyPr/>
        <a:lstStyle/>
        <a:p>
          <a:endParaRPr lang="ru-RU" sz="1200"/>
        </a:p>
      </dgm:t>
    </dgm:pt>
    <dgm:pt modelId="{96EC0E0E-C889-483D-90A8-FD0F28741466}">
      <dgm:prSet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200" dirty="0" smtClean="0">
              <a:solidFill>
                <a:schemeClr val="tx1"/>
              </a:solidFill>
            </a:rPr>
            <a:t>Голубков, Евгений Петрович.</a:t>
          </a:r>
          <a:br>
            <a:rPr lang="ru-RU" sz="1200" dirty="0" smtClean="0">
              <a:solidFill>
                <a:schemeClr val="tx1"/>
              </a:solidFill>
            </a:rPr>
          </a:br>
          <a:r>
            <a:rPr lang="ru-RU" sz="1200" dirty="0" smtClean="0">
              <a:solidFill>
                <a:schemeClr val="tx1"/>
              </a:solidFill>
            </a:rPr>
            <a:t>Основы маркетинга: учебник для студ. вузов / Е. П. Голубков. - 3-е </a:t>
          </a:r>
          <a:r>
            <a:rPr lang="ru-RU" sz="1200" dirty="0" err="1" smtClean="0">
              <a:solidFill>
                <a:schemeClr val="tx1"/>
              </a:solidFill>
            </a:rPr>
            <a:t>изд.,перераб</a:t>
          </a:r>
          <a:r>
            <a:rPr lang="ru-RU" sz="1200" dirty="0" smtClean="0">
              <a:solidFill>
                <a:schemeClr val="tx1"/>
              </a:solidFill>
            </a:rPr>
            <a:t>. и доп. - М. : </a:t>
          </a:r>
          <a:r>
            <a:rPr lang="ru-RU" sz="1200" dirty="0" err="1" smtClean="0">
              <a:solidFill>
                <a:schemeClr val="tx1"/>
              </a:solidFill>
            </a:rPr>
            <a:t>Финпресс</a:t>
          </a:r>
          <a:r>
            <a:rPr lang="ru-RU" sz="1200" dirty="0" smtClean="0">
              <a:solidFill>
                <a:schemeClr val="tx1"/>
              </a:solidFill>
            </a:rPr>
            <a:t>, 2008.</a:t>
          </a:r>
        </a:p>
      </dgm:t>
    </dgm:pt>
    <dgm:pt modelId="{0C26292E-6F90-4FE0-A74F-CB9D8C25750B}" type="parTrans" cxnId="{1939F03B-0643-4681-989A-977739BB9298}">
      <dgm:prSet/>
      <dgm:spPr/>
      <dgm:t>
        <a:bodyPr/>
        <a:lstStyle/>
        <a:p>
          <a:endParaRPr lang="ru-RU" sz="1200"/>
        </a:p>
      </dgm:t>
    </dgm:pt>
    <dgm:pt modelId="{BDDC4DAE-D26E-4FCA-9DCE-3EF834CC0800}" type="sibTrans" cxnId="{1939F03B-0643-4681-989A-977739BB9298}">
      <dgm:prSet/>
      <dgm:spPr/>
      <dgm:t>
        <a:bodyPr/>
        <a:lstStyle/>
        <a:p>
          <a:endParaRPr lang="ru-RU" sz="1200"/>
        </a:p>
      </dgm:t>
    </dgm:pt>
    <dgm:pt modelId="{99F36E91-536B-4F0F-8FA7-DE38592DB68A}">
      <dgm:prSet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ru-RU" sz="1200" dirty="0" err="1" smtClean="0">
              <a:solidFill>
                <a:schemeClr val="tx1"/>
              </a:solidFill>
            </a:rPr>
            <a:t>Беляевский</a:t>
          </a:r>
          <a:r>
            <a:rPr lang="ru-RU" sz="1200" dirty="0" smtClean="0">
              <a:solidFill>
                <a:schemeClr val="tx1"/>
              </a:solidFill>
            </a:rPr>
            <a:t>, Игорь Константинович.</a:t>
          </a:r>
          <a:br>
            <a:rPr lang="ru-RU" sz="1200" dirty="0" smtClean="0">
              <a:solidFill>
                <a:schemeClr val="tx1"/>
              </a:solidFill>
            </a:rPr>
          </a:br>
          <a:r>
            <a:rPr lang="ru-RU" sz="1200" dirty="0" smtClean="0">
              <a:solidFill>
                <a:schemeClr val="tx1"/>
              </a:solidFill>
            </a:rPr>
            <a:t>Маркетинговое исследование: информация, анализ, прогноз: учебное пособие для студ. вузов / И. К. </a:t>
          </a:r>
          <a:r>
            <a:rPr lang="ru-RU" sz="1200" dirty="0" err="1" smtClean="0">
              <a:solidFill>
                <a:schemeClr val="tx1"/>
              </a:solidFill>
            </a:rPr>
            <a:t>Беляевский</a:t>
          </a:r>
          <a:r>
            <a:rPr lang="ru-RU" sz="1200" dirty="0" smtClean="0">
              <a:solidFill>
                <a:schemeClr val="tx1"/>
              </a:solidFill>
            </a:rPr>
            <a:t>. - М. : Финансы и статистика, 2008</a:t>
          </a:r>
          <a:endParaRPr lang="ru-RU" sz="1200" dirty="0">
            <a:solidFill>
              <a:schemeClr val="tx1"/>
            </a:solidFill>
          </a:endParaRPr>
        </a:p>
      </dgm:t>
    </dgm:pt>
    <dgm:pt modelId="{DB930D1E-2536-4CA8-A4B9-25DDD437A5EA}" type="parTrans" cxnId="{3896B882-22A5-4263-82FF-F6D6C7618594}">
      <dgm:prSet/>
      <dgm:spPr/>
      <dgm:t>
        <a:bodyPr/>
        <a:lstStyle/>
        <a:p>
          <a:endParaRPr lang="ru-RU" sz="1200"/>
        </a:p>
      </dgm:t>
    </dgm:pt>
    <dgm:pt modelId="{8E87D2FB-8B28-40B2-B6B4-42022554CE63}" type="sibTrans" cxnId="{3896B882-22A5-4263-82FF-F6D6C7618594}">
      <dgm:prSet/>
      <dgm:spPr/>
      <dgm:t>
        <a:bodyPr/>
        <a:lstStyle/>
        <a:p>
          <a:endParaRPr lang="ru-RU" sz="1200"/>
        </a:p>
      </dgm:t>
    </dgm:pt>
    <dgm:pt modelId="{AF619E3F-F2BA-455F-97BD-F6F172640BC5}">
      <dgm:prSet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200" dirty="0" smtClean="0">
              <a:solidFill>
                <a:schemeClr val="tx1"/>
              </a:solidFill>
            </a:rPr>
            <a:t>Власова, Марина Львовна.</a:t>
          </a:r>
          <a:br>
            <a:rPr lang="ru-RU" sz="1200" dirty="0" smtClean="0">
              <a:solidFill>
                <a:schemeClr val="tx1"/>
              </a:solidFill>
            </a:rPr>
          </a:br>
          <a:r>
            <a:rPr lang="ru-RU" sz="1200" dirty="0" smtClean="0">
              <a:solidFill>
                <a:schemeClr val="tx1"/>
              </a:solidFill>
            </a:rPr>
            <a:t>Социологические методы в маркетинговых исследованиях: учебное пособие для студ. вузов, </a:t>
          </a:r>
          <a:r>
            <a:rPr lang="ru-RU" sz="1200" dirty="0" err="1" smtClean="0">
              <a:solidFill>
                <a:schemeClr val="tx1"/>
              </a:solidFill>
            </a:rPr>
            <a:t>обуч</a:t>
          </a:r>
          <a:r>
            <a:rPr lang="ru-RU" sz="1200" dirty="0" smtClean="0">
              <a:solidFill>
                <a:schemeClr val="tx1"/>
              </a:solidFill>
            </a:rPr>
            <a:t>. по направлению подготовки "Социология" / М. Л. Власова ; </a:t>
          </a:r>
          <a:r>
            <a:rPr lang="ru-RU" sz="1200" dirty="0" err="1" smtClean="0">
              <a:solidFill>
                <a:schemeClr val="tx1"/>
              </a:solidFill>
            </a:rPr>
            <a:t>Гос</a:t>
          </a:r>
          <a:r>
            <a:rPr lang="ru-RU" sz="1200" dirty="0" smtClean="0">
              <a:solidFill>
                <a:schemeClr val="tx1"/>
              </a:solidFill>
            </a:rPr>
            <a:t>. ун-т </a:t>
          </a:r>
          <a:r>
            <a:rPr lang="ru-RU" sz="1200" dirty="0" err="1" smtClean="0">
              <a:solidFill>
                <a:schemeClr val="tx1"/>
              </a:solidFill>
            </a:rPr>
            <a:t>Высш</a:t>
          </a:r>
          <a:r>
            <a:rPr lang="ru-RU" sz="1200" dirty="0" smtClean="0">
              <a:solidFill>
                <a:schemeClr val="tx1"/>
              </a:solidFill>
            </a:rPr>
            <a:t>. школа экономики. - М. : ГУ ВШЭ, 2005.</a:t>
          </a:r>
          <a:endParaRPr lang="ru-RU" sz="1200" dirty="0">
            <a:solidFill>
              <a:schemeClr val="tx1"/>
            </a:solidFill>
          </a:endParaRPr>
        </a:p>
      </dgm:t>
    </dgm:pt>
    <dgm:pt modelId="{48D6E592-E6B5-44A8-9A1D-549C812A1FFD}" type="parTrans" cxnId="{E075211B-2B8A-49C2-A53D-079C85D9D361}">
      <dgm:prSet/>
      <dgm:spPr/>
      <dgm:t>
        <a:bodyPr/>
        <a:lstStyle/>
        <a:p>
          <a:endParaRPr lang="ru-RU"/>
        </a:p>
      </dgm:t>
    </dgm:pt>
    <dgm:pt modelId="{EDEE45B1-A6A3-4978-B268-81CDEDD8AD64}" type="sibTrans" cxnId="{E075211B-2B8A-49C2-A53D-079C85D9D361}">
      <dgm:prSet/>
      <dgm:spPr/>
      <dgm:t>
        <a:bodyPr/>
        <a:lstStyle/>
        <a:p>
          <a:endParaRPr lang="ru-RU"/>
        </a:p>
      </dgm:t>
    </dgm:pt>
    <dgm:pt modelId="{FBE3CED8-6046-414A-9F00-6156372389DD}" type="pres">
      <dgm:prSet presAssocID="{AEDAAB2A-E488-4F81-A2F5-FFCB44FF819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6CE006E-3D14-4F1A-B078-8543115F5902}" type="pres">
      <dgm:prSet presAssocID="{A31B314D-1A5F-4DDE-A4F5-B4F6A8D3694F}" presName="parentText" presStyleLbl="node1" presStyleIdx="0" presStyleCnt="5" custScaleY="75269" custLinFactNeighborX="-922" custLinFactNeighborY="-2430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B99F71B-F435-42B8-9F80-5DA16468ADB7}" type="pres">
      <dgm:prSet presAssocID="{0583125C-3423-4CB5-93B8-062B3377A32C}" presName="spacer" presStyleCnt="0"/>
      <dgm:spPr/>
    </dgm:pt>
    <dgm:pt modelId="{3C734FE5-8E6B-4720-856F-1ECF843C6841}" type="pres">
      <dgm:prSet presAssocID="{AF619E3F-F2BA-455F-97BD-F6F172640BC5}" presName="parentText" presStyleLbl="node1" presStyleIdx="1" presStyleCnt="5" custLinFactY="143635" custLinFactNeighborY="2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76EBBA7-EBF9-4304-A257-51CC3E95EC96}" type="pres">
      <dgm:prSet presAssocID="{EDEE45B1-A6A3-4978-B268-81CDEDD8AD64}" presName="spacer" presStyleCnt="0"/>
      <dgm:spPr/>
    </dgm:pt>
    <dgm:pt modelId="{EAE745BB-0199-4D6E-83F5-EF5FD99F4DAF}" type="pres">
      <dgm:prSet presAssocID="{EA687331-9A19-4F81-B6B3-04AFE6B8C16F}" presName="parentText" presStyleLbl="node1" presStyleIdx="2" presStyleCnt="5" custScaleY="85391" custLinFactY="-100000" custLinFactNeighborY="-16626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0E6A8D8-1D41-4A88-A790-43DE8F97C8B6}" type="pres">
      <dgm:prSet presAssocID="{E2D09BF6-B216-4B97-8890-AFFA12902996}" presName="spacer" presStyleCnt="0"/>
      <dgm:spPr/>
    </dgm:pt>
    <dgm:pt modelId="{F7AD2C40-EA25-420E-9337-4FF871C62361}" type="pres">
      <dgm:prSet presAssocID="{96EC0E0E-C889-483D-90A8-FD0F28741466}" presName="parentText" presStyleLbl="node1" presStyleIdx="3" presStyleCnt="5" custScaleY="80712" custLinFactY="-101544" custLinFactNeighborY="-2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67E9C4A-4E04-47F6-BB15-8F16A60FD9C8}" type="pres">
      <dgm:prSet presAssocID="{BDDC4DAE-D26E-4FCA-9DCE-3EF834CC0800}" presName="spacer" presStyleCnt="0"/>
      <dgm:spPr/>
    </dgm:pt>
    <dgm:pt modelId="{E3729A1E-0EE3-4A2A-979C-F331CBB8866E}" type="pres">
      <dgm:prSet presAssocID="{99F36E91-536B-4F0F-8FA7-DE38592DB68A}" presName="parentText" presStyleLbl="node1" presStyleIdx="4" presStyleCnt="5" custScaleY="78444" custLinFactY="-11012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896B882-22A5-4263-82FF-F6D6C7618594}" srcId="{AEDAAB2A-E488-4F81-A2F5-FFCB44FF8191}" destId="{99F36E91-536B-4F0F-8FA7-DE38592DB68A}" srcOrd="4" destOrd="0" parTransId="{DB930D1E-2536-4CA8-A4B9-25DDD437A5EA}" sibTransId="{8E87D2FB-8B28-40B2-B6B4-42022554CE63}"/>
    <dgm:cxn modelId="{87AC38FE-7C6A-4911-9023-F9E4E0ADF545}" type="presOf" srcId="{99F36E91-536B-4F0F-8FA7-DE38592DB68A}" destId="{E3729A1E-0EE3-4A2A-979C-F331CBB8866E}" srcOrd="0" destOrd="0" presId="urn:microsoft.com/office/officeart/2005/8/layout/vList2"/>
    <dgm:cxn modelId="{E075211B-2B8A-49C2-A53D-079C85D9D361}" srcId="{AEDAAB2A-E488-4F81-A2F5-FFCB44FF8191}" destId="{AF619E3F-F2BA-455F-97BD-F6F172640BC5}" srcOrd="1" destOrd="0" parTransId="{48D6E592-E6B5-44A8-9A1D-549C812A1FFD}" sibTransId="{EDEE45B1-A6A3-4978-B268-81CDEDD8AD64}"/>
    <dgm:cxn modelId="{84CF2329-7FC2-4D31-A676-B214A56C4E9C}" type="presOf" srcId="{EA687331-9A19-4F81-B6B3-04AFE6B8C16F}" destId="{EAE745BB-0199-4D6E-83F5-EF5FD99F4DAF}" srcOrd="0" destOrd="0" presId="urn:microsoft.com/office/officeart/2005/8/layout/vList2"/>
    <dgm:cxn modelId="{1939F03B-0643-4681-989A-977739BB9298}" srcId="{AEDAAB2A-E488-4F81-A2F5-FFCB44FF8191}" destId="{96EC0E0E-C889-483D-90A8-FD0F28741466}" srcOrd="3" destOrd="0" parTransId="{0C26292E-6F90-4FE0-A74F-CB9D8C25750B}" sibTransId="{BDDC4DAE-D26E-4FCA-9DCE-3EF834CC0800}"/>
    <dgm:cxn modelId="{339E7849-A09A-4091-9AF8-25F94F976BBE}" type="presOf" srcId="{A31B314D-1A5F-4DDE-A4F5-B4F6A8D3694F}" destId="{A6CE006E-3D14-4F1A-B078-8543115F5902}" srcOrd="0" destOrd="0" presId="urn:microsoft.com/office/officeart/2005/8/layout/vList2"/>
    <dgm:cxn modelId="{AD10616B-B161-4B17-B54C-86D00D25B5FB}" type="presOf" srcId="{96EC0E0E-C889-483D-90A8-FD0F28741466}" destId="{F7AD2C40-EA25-420E-9337-4FF871C62361}" srcOrd="0" destOrd="0" presId="urn:microsoft.com/office/officeart/2005/8/layout/vList2"/>
    <dgm:cxn modelId="{28F015BD-7C58-4EB4-98DC-9EC1B9D97C43}" type="presOf" srcId="{AEDAAB2A-E488-4F81-A2F5-FFCB44FF8191}" destId="{FBE3CED8-6046-414A-9F00-6156372389DD}" srcOrd="0" destOrd="0" presId="urn:microsoft.com/office/officeart/2005/8/layout/vList2"/>
    <dgm:cxn modelId="{5E7CF2F0-6307-4707-83BD-4A8726D3770B}" srcId="{AEDAAB2A-E488-4F81-A2F5-FFCB44FF8191}" destId="{A31B314D-1A5F-4DDE-A4F5-B4F6A8D3694F}" srcOrd="0" destOrd="0" parTransId="{8C88A32C-F633-4ED2-BEDB-3A1CE9D21131}" sibTransId="{0583125C-3423-4CB5-93B8-062B3377A32C}"/>
    <dgm:cxn modelId="{45EA8403-BFEB-45C0-B170-83F8BFFFA608}" srcId="{AEDAAB2A-E488-4F81-A2F5-FFCB44FF8191}" destId="{EA687331-9A19-4F81-B6B3-04AFE6B8C16F}" srcOrd="2" destOrd="0" parTransId="{E544B98D-DAF9-48C1-A309-C0A70D7B3B89}" sibTransId="{E2D09BF6-B216-4B97-8890-AFFA12902996}"/>
    <dgm:cxn modelId="{6F603D19-26BF-42A8-A6D2-7063CDC37AB9}" type="presOf" srcId="{AF619E3F-F2BA-455F-97BD-F6F172640BC5}" destId="{3C734FE5-8E6B-4720-856F-1ECF843C6841}" srcOrd="0" destOrd="0" presId="urn:microsoft.com/office/officeart/2005/8/layout/vList2"/>
    <dgm:cxn modelId="{1AE8E4D4-2C3E-4B9D-AF53-67D5C20C8E5A}" type="presParOf" srcId="{FBE3CED8-6046-414A-9F00-6156372389DD}" destId="{A6CE006E-3D14-4F1A-B078-8543115F5902}" srcOrd="0" destOrd="0" presId="urn:microsoft.com/office/officeart/2005/8/layout/vList2"/>
    <dgm:cxn modelId="{4083D626-5F0C-4D93-AC96-05511BB057CE}" type="presParOf" srcId="{FBE3CED8-6046-414A-9F00-6156372389DD}" destId="{2B99F71B-F435-42B8-9F80-5DA16468ADB7}" srcOrd="1" destOrd="0" presId="urn:microsoft.com/office/officeart/2005/8/layout/vList2"/>
    <dgm:cxn modelId="{4BA1959F-497C-46B9-B4E1-08C86C603A30}" type="presParOf" srcId="{FBE3CED8-6046-414A-9F00-6156372389DD}" destId="{3C734FE5-8E6B-4720-856F-1ECF843C6841}" srcOrd="2" destOrd="0" presId="urn:microsoft.com/office/officeart/2005/8/layout/vList2"/>
    <dgm:cxn modelId="{DF9153E4-A225-40FA-AF85-2AA45FAF5DB5}" type="presParOf" srcId="{FBE3CED8-6046-414A-9F00-6156372389DD}" destId="{376EBBA7-EBF9-4304-A257-51CC3E95EC96}" srcOrd="3" destOrd="0" presId="urn:microsoft.com/office/officeart/2005/8/layout/vList2"/>
    <dgm:cxn modelId="{544B6D0D-FBC2-453C-BF1E-3EFC1E4A8FAB}" type="presParOf" srcId="{FBE3CED8-6046-414A-9F00-6156372389DD}" destId="{EAE745BB-0199-4D6E-83F5-EF5FD99F4DAF}" srcOrd="4" destOrd="0" presId="urn:microsoft.com/office/officeart/2005/8/layout/vList2"/>
    <dgm:cxn modelId="{F172C988-3896-4BEF-9362-492C40157D2D}" type="presParOf" srcId="{FBE3CED8-6046-414A-9F00-6156372389DD}" destId="{E0E6A8D8-1D41-4A88-A790-43DE8F97C8B6}" srcOrd="5" destOrd="0" presId="urn:microsoft.com/office/officeart/2005/8/layout/vList2"/>
    <dgm:cxn modelId="{1DD5B909-0336-4F7C-BAB0-F8DB3719526D}" type="presParOf" srcId="{FBE3CED8-6046-414A-9F00-6156372389DD}" destId="{F7AD2C40-EA25-420E-9337-4FF871C62361}" srcOrd="6" destOrd="0" presId="urn:microsoft.com/office/officeart/2005/8/layout/vList2"/>
    <dgm:cxn modelId="{646206F0-0E0F-487D-ADF4-E31840877F0F}" type="presParOf" srcId="{FBE3CED8-6046-414A-9F00-6156372389DD}" destId="{767E9C4A-4E04-47F6-BB15-8F16A60FD9C8}" srcOrd="7" destOrd="0" presId="urn:microsoft.com/office/officeart/2005/8/layout/vList2"/>
    <dgm:cxn modelId="{A9A0FE02-C3E5-4BAC-BF91-4822B338D9E2}" type="presParOf" srcId="{FBE3CED8-6046-414A-9F00-6156372389DD}" destId="{E3729A1E-0EE3-4A2A-979C-F331CBB8866E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64DF044-B3FC-4E1A-B2BC-4DFA053CE88A}">
      <dsp:nvSpPr>
        <dsp:cNvPr id="0" name=""/>
        <dsp:cNvSpPr/>
      </dsp:nvSpPr>
      <dsp:spPr>
        <a:xfrm>
          <a:off x="3026376" y="1830152"/>
          <a:ext cx="2121957" cy="1800695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Экономические тенденции и факторы, повышающие роль маркетинговых исследований</a:t>
          </a:r>
          <a:endParaRPr lang="ru-RU" sz="1400" b="1" kern="1200" dirty="0"/>
        </a:p>
      </dsp:txBody>
      <dsp:txXfrm>
        <a:off x="3026376" y="1830152"/>
        <a:ext cx="2121957" cy="1800695"/>
      </dsp:txXfrm>
    </dsp:sp>
    <dsp:sp modelId="{CD2A9122-0020-4BD7-B89E-4C92EA5DEC80}">
      <dsp:nvSpPr>
        <dsp:cNvPr id="0" name=""/>
        <dsp:cNvSpPr/>
      </dsp:nvSpPr>
      <dsp:spPr>
        <a:xfrm rot="16200000">
          <a:off x="3983809" y="1396507"/>
          <a:ext cx="207092" cy="488272"/>
        </a:xfrm>
        <a:prstGeom prst="rightArrow">
          <a:avLst>
            <a:gd name="adj1" fmla="val 60000"/>
            <a:gd name="adj2" fmla="val 50000"/>
          </a:avLst>
        </a:prstGeom>
        <a:noFill/>
        <a:ln w="25400">
          <a:solidFill>
            <a:schemeClr val="accent1"/>
          </a:solidFill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/>
        </a:p>
      </dsp:txBody>
      <dsp:txXfrm rot="16200000">
        <a:off x="3983809" y="1396507"/>
        <a:ext cx="207092" cy="488272"/>
      </dsp:txXfrm>
    </dsp:sp>
    <dsp:sp modelId="{D0A9B640-B202-4930-BD50-A77E6154F60A}">
      <dsp:nvSpPr>
        <dsp:cNvPr id="0" name=""/>
        <dsp:cNvSpPr/>
      </dsp:nvSpPr>
      <dsp:spPr>
        <a:xfrm>
          <a:off x="2823671" y="3317"/>
          <a:ext cx="2527368" cy="1436094"/>
        </a:xfrm>
        <a:prstGeom prst="ellipse">
          <a:avLst/>
        </a:prstGeom>
        <a:solidFill>
          <a:schemeClr val="accent1"/>
        </a:solidFill>
        <a:ln w="25400"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>
              <a:solidFill>
                <a:schemeClr val="tx1">
                  <a:lumMod val="95000"/>
                  <a:lumOff val="5000"/>
                </a:schemeClr>
              </a:solidFill>
            </a:rPr>
            <a:t>Развитие предприятий и переход от маркетинга на местном уровне к маркетингу в общенациональном и международном масштабе</a:t>
          </a:r>
          <a:endParaRPr lang="ru-RU" sz="1100" kern="1200" dirty="0">
            <a:solidFill>
              <a:schemeClr val="tx1">
                <a:lumMod val="95000"/>
                <a:lumOff val="5000"/>
              </a:schemeClr>
            </a:solidFill>
          </a:endParaRPr>
        </a:p>
      </dsp:txBody>
      <dsp:txXfrm>
        <a:off x="2823671" y="3317"/>
        <a:ext cx="2527368" cy="1436094"/>
      </dsp:txXfrm>
    </dsp:sp>
    <dsp:sp modelId="{580C3927-67DE-461B-97D0-2CD1D8171DC0}">
      <dsp:nvSpPr>
        <dsp:cNvPr id="0" name=""/>
        <dsp:cNvSpPr/>
      </dsp:nvSpPr>
      <dsp:spPr>
        <a:xfrm rot="20307420">
          <a:off x="5152251" y="2008117"/>
          <a:ext cx="293075" cy="488272"/>
        </a:xfrm>
        <a:prstGeom prst="rightArrow">
          <a:avLst>
            <a:gd name="adj1" fmla="val 60000"/>
            <a:gd name="adj2" fmla="val 50000"/>
          </a:avLst>
        </a:prstGeom>
        <a:noFill/>
        <a:ln w="25400">
          <a:solidFill>
            <a:schemeClr val="accent1"/>
          </a:solidFill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/>
        </a:p>
      </dsp:txBody>
      <dsp:txXfrm rot="20307420">
        <a:off x="5152251" y="2008117"/>
        <a:ext cx="293075" cy="488272"/>
      </dsp:txXfrm>
    </dsp:sp>
    <dsp:sp modelId="{905EED66-ADB8-4C80-8FCF-2ECA272A1175}">
      <dsp:nvSpPr>
        <dsp:cNvPr id="0" name=""/>
        <dsp:cNvSpPr/>
      </dsp:nvSpPr>
      <dsp:spPr>
        <a:xfrm>
          <a:off x="5257866" y="985847"/>
          <a:ext cx="2859910" cy="1436094"/>
        </a:xfrm>
        <a:prstGeom prst="ellipse">
          <a:avLst/>
        </a:prstGeom>
        <a:solidFill>
          <a:schemeClr val="accent1"/>
        </a:solidFill>
        <a:ln w="25400"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smtClean="0"/>
            <a:t>Развитие технологических и производственных возможностей предприятий стимулирующее переход от покупательских нужд к покупательским потребностям</a:t>
          </a:r>
          <a:endParaRPr lang="ru-RU" sz="1100" kern="1200" dirty="0"/>
        </a:p>
      </dsp:txBody>
      <dsp:txXfrm>
        <a:off x="5257866" y="985847"/>
        <a:ext cx="2859910" cy="1436094"/>
      </dsp:txXfrm>
    </dsp:sp>
    <dsp:sp modelId="{DE70FB96-3E82-43AC-A33C-3D1CD1CA136B}">
      <dsp:nvSpPr>
        <dsp:cNvPr id="0" name=""/>
        <dsp:cNvSpPr/>
      </dsp:nvSpPr>
      <dsp:spPr>
        <a:xfrm rot="1205796">
          <a:off x="5172144" y="2939522"/>
          <a:ext cx="307502" cy="488272"/>
        </a:xfrm>
        <a:prstGeom prst="rightArrow">
          <a:avLst>
            <a:gd name="adj1" fmla="val 60000"/>
            <a:gd name="adj2" fmla="val 50000"/>
          </a:avLst>
        </a:prstGeom>
        <a:noFill/>
        <a:ln w="25400">
          <a:solidFill>
            <a:schemeClr val="accent1"/>
          </a:solidFill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/>
        </a:p>
      </dsp:txBody>
      <dsp:txXfrm rot="1205796">
        <a:off x="5172144" y="2939522"/>
        <a:ext cx="307502" cy="488272"/>
      </dsp:txXfrm>
    </dsp:sp>
    <dsp:sp modelId="{94052BCE-C3A6-4F92-9997-D15929A73BB4}">
      <dsp:nvSpPr>
        <dsp:cNvPr id="0" name=""/>
        <dsp:cNvSpPr/>
      </dsp:nvSpPr>
      <dsp:spPr>
        <a:xfrm>
          <a:off x="5325011" y="2994061"/>
          <a:ext cx="2890413" cy="1436094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Усиление конкуренции и переход от соперничества в ценах к неценовой конкуренции</a:t>
          </a:r>
          <a:endParaRPr lang="ru-RU" sz="1100" kern="1200" dirty="0"/>
        </a:p>
      </dsp:txBody>
      <dsp:txXfrm>
        <a:off x="5325011" y="2994061"/>
        <a:ext cx="2890413" cy="1436094"/>
      </dsp:txXfrm>
    </dsp:sp>
    <dsp:sp modelId="{9C996888-C3BF-4506-9272-C4649F965389}">
      <dsp:nvSpPr>
        <dsp:cNvPr id="0" name=""/>
        <dsp:cNvSpPr/>
      </dsp:nvSpPr>
      <dsp:spPr>
        <a:xfrm rot="5480184">
          <a:off x="3957380" y="3577763"/>
          <a:ext cx="209027" cy="488272"/>
        </a:xfrm>
        <a:prstGeom prst="rightArrow">
          <a:avLst>
            <a:gd name="adj1" fmla="val 60000"/>
            <a:gd name="adj2" fmla="val 50000"/>
          </a:avLst>
        </a:prstGeom>
        <a:noFill/>
        <a:ln w="25400">
          <a:solidFill>
            <a:schemeClr val="accent1"/>
          </a:solidFill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/>
        </a:p>
      </dsp:txBody>
      <dsp:txXfrm rot="5480184">
        <a:off x="3957380" y="3577763"/>
        <a:ext cx="209027" cy="488272"/>
      </dsp:txXfrm>
    </dsp:sp>
    <dsp:sp modelId="{7DFDF0F0-4D3C-463B-A093-996AC23093AB}">
      <dsp:nvSpPr>
        <dsp:cNvPr id="0" name=""/>
        <dsp:cNvSpPr/>
      </dsp:nvSpPr>
      <dsp:spPr>
        <a:xfrm>
          <a:off x="2628934" y="4024906"/>
          <a:ext cx="2822945" cy="1436094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smtClean="0"/>
            <a:t>Развитие информационных технологий и повышение доступности коммерческих баз данных</a:t>
          </a:r>
          <a:endParaRPr lang="ru-RU" sz="1100" kern="1200" dirty="0"/>
        </a:p>
      </dsp:txBody>
      <dsp:txXfrm>
        <a:off x="2628934" y="4024906"/>
        <a:ext cx="2822945" cy="1436094"/>
      </dsp:txXfrm>
    </dsp:sp>
    <dsp:sp modelId="{0D50ABFF-CBAF-45E2-8E1F-6BAB05868C89}">
      <dsp:nvSpPr>
        <dsp:cNvPr id="0" name=""/>
        <dsp:cNvSpPr/>
      </dsp:nvSpPr>
      <dsp:spPr>
        <a:xfrm rot="9482220">
          <a:off x="2693927" y="2983240"/>
          <a:ext cx="322650" cy="488272"/>
        </a:xfrm>
        <a:prstGeom prst="rightArrow">
          <a:avLst>
            <a:gd name="adj1" fmla="val 60000"/>
            <a:gd name="adj2" fmla="val 50000"/>
          </a:avLst>
        </a:prstGeom>
        <a:noFill/>
        <a:ln w="25400">
          <a:solidFill>
            <a:schemeClr val="accent1"/>
          </a:solidFill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/>
        </a:p>
      </dsp:txBody>
      <dsp:txXfrm rot="9482220">
        <a:off x="2693927" y="2983240"/>
        <a:ext cx="322650" cy="488272"/>
      </dsp:txXfrm>
    </dsp:sp>
    <dsp:sp modelId="{C3B84C10-203F-4ED1-B934-5D5A6F75BBBA}">
      <dsp:nvSpPr>
        <dsp:cNvPr id="0" name=""/>
        <dsp:cNvSpPr/>
      </dsp:nvSpPr>
      <dsp:spPr>
        <a:xfrm>
          <a:off x="57271" y="3071288"/>
          <a:ext cx="2808987" cy="1436094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Развитие новых технологий в сфере сбора и обработки информации</a:t>
          </a:r>
          <a:endParaRPr lang="ru-RU" sz="1100" kern="1200" dirty="0"/>
        </a:p>
      </dsp:txBody>
      <dsp:txXfrm>
        <a:off x="57271" y="3071288"/>
        <a:ext cx="2808987" cy="1436094"/>
      </dsp:txXfrm>
    </dsp:sp>
    <dsp:sp modelId="{97AEF793-857E-4AB5-94AC-84C721AFA9AF}">
      <dsp:nvSpPr>
        <dsp:cNvPr id="0" name=""/>
        <dsp:cNvSpPr/>
      </dsp:nvSpPr>
      <dsp:spPr>
        <a:xfrm rot="12087032">
          <a:off x="2628300" y="1985209"/>
          <a:ext cx="367142" cy="488272"/>
        </a:xfrm>
        <a:prstGeom prst="rightArrow">
          <a:avLst>
            <a:gd name="adj1" fmla="val 60000"/>
            <a:gd name="adj2" fmla="val 50000"/>
          </a:avLst>
        </a:prstGeom>
        <a:noFill/>
        <a:ln w="25400">
          <a:solidFill>
            <a:schemeClr val="accent1"/>
          </a:solidFill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/>
        </a:p>
      </dsp:txBody>
      <dsp:txXfrm rot="12087032">
        <a:off x="2628300" y="1985209"/>
        <a:ext cx="367142" cy="488272"/>
      </dsp:txXfrm>
    </dsp:sp>
    <dsp:sp modelId="{0A4AE25D-6FCC-435E-BD40-5ADB39911429}">
      <dsp:nvSpPr>
        <dsp:cNvPr id="0" name=""/>
        <dsp:cNvSpPr/>
      </dsp:nvSpPr>
      <dsp:spPr>
        <a:xfrm>
          <a:off x="0" y="948318"/>
          <a:ext cx="2758077" cy="1436094"/>
        </a:xfrm>
        <a:prstGeom prst="ellipse">
          <a:avLst/>
        </a:prstGeom>
        <a:solidFill>
          <a:schemeClr val="accent1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Повышение потребительской культуры</a:t>
          </a:r>
          <a:endParaRPr lang="ru-RU" sz="1100" kern="1200" dirty="0"/>
        </a:p>
      </dsp:txBody>
      <dsp:txXfrm>
        <a:off x="0" y="948318"/>
        <a:ext cx="2758077" cy="1436094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2B3D245-4088-4C34-8453-290EBD8AD58F}">
      <dsp:nvSpPr>
        <dsp:cNvPr id="0" name=""/>
        <dsp:cNvSpPr/>
      </dsp:nvSpPr>
      <dsp:spPr>
        <a:xfrm>
          <a:off x="0" y="173520"/>
          <a:ext cx="8397990" cy="7539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51777" tIns="145796" rIns="651777" bIns="64008" numCol="1" spcCol="1270" anchor="t" anchorCtr="0">
          <a:noAutofit/>
        </a:bodyPr>
        <a:lstStyle/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900" b="1" kern="1200" dirty="0" smtClean="0"/>
            <a:t>Характеристики отрасли и тенденций её развития;</a:t>
          </a:r>
          <a:endParaRPr lang="ru-RU" sz="900" b="1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900" b="1" kern="1200" dirty="0" smtClean="0"/>
            <a:t>Изучение возможностей приобретения/диверсификации</a:t>
          </a:r>
          <a:endParaRPr lang="ru-RU" sz="900" b="1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900" b="1" kern="1200" dirty="0" smtClean="0"/>
            <a:t>Анализ доли рынка</a:t>
          </a:r>
          <a:endParaRPr lang="ru-RU" sz="900" b="1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900" b="1" kern="1200" dirty="0" smtClean="0"/>
            <a:t>Исследования в области внутренней политики работы с персоналом (моральное состояние, информированность)</a:t>
          </a:r>
          <a:endParaRPr lang="ru-RU" sz="900" b="1" kern="1200" dirty="0"/>
        </a:p>
      </dsp:txBody>
      <dsp:txXfrm>
        <a:off x="0" y="173520"/>
        <a:ext cx="8397990" cy="753975"/>
      </dsp:txXfrm>
    </dsp:sp>
    <dsp:sp modelId="{B719A37F-B0D5-4E36-BF90-1FEC4E64A4C2}">
      <dsp:nvSpPr>
        <dsp:cNvPr id="0" name=""/>
        <dsp:cNvSpPr/>
      </dsp:nvSpPr>
      <dsp:spPr>
        <a:xfrm>
          <a:off x="419899" y="40680"/>
          <a:ext cx="5878593" cy="265680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2197" tIns="0" rIns="222197" bIns="0" numCol="1" spcCol="1270" anchor="ctr" anchorCtr="0">
          <a:noAutofit/>
        </a:bodyPr>
        <a:lstStyle/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b="1" kern="1200" dirty="0" smtClean="0">
              <a:solidFill>
                <a:schemeClr val="tx1"/>
              </a:solidFill>
            </a:rPr>
            <a:t>Исследования в области бизнеса/предпринимательства и развития корпоративной деятельности:</a:t>
          </a:r>
          <a:endParaRPr lang="ru-RU" sz="900" kern="1200" dirty="0">
            <a:solidFill>
              <a:schemeClr val="tx1"/>
            </a:solidFill>
          </a:endParaRPr>
        </a:p>
      </dsp:txBody>
      <dsp:txXfrm>
        <a:off x="419899" y="40680"/>
        <a:ext cx="5878593" cy="265680"/>
      </dsp:txXfrm>
    </dsp:sp>
    <dsp:sp modelId="{3D1CD6EE-965C-4850-BA7D-A158ED30553D}">
      <dsp:nvSpPr>
        <dsp:cNvPr id="0" name=""/>
        <dsp:cNvSpPr/>
      </dsp:nvSpPr>
      <dsp:spPr>
        <a:xfrm>
          <a:off x="0" y="1108935"/>
          <a:ext cx="8397990" cy="9355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51777" tIns="145796" rIns="651777" bIns="64008" numCol="1" spcCol="1270" anchor="t" anchorCtr="0">
          <a:noAutofit/>
        </a:bodyPr>
        <a:lstStyle/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900" b="1" kern="1200" dirty="0" smtClean="0"/>
            <a:t>Анализ затрат</a:t>
          </a:r>
          <a:endParaRPr lang="ru-RU" sz="900" b="1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900" b="1" kern="1200" dirty="0" smtClean="0"/>
            <a:t>Анализ прибыли</a:t>
          </a:r>
          <a:endParaRPr lang="ru-RU" sz="900" b="1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900" b="1" kern="1200" dirty="0" smtClean="0"/>
            <a:t>Эластичность цены</a:t>
          </a:r>
          <a:endParaRPr lang="ru-RU" sz="900" b="1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900" b="1" kern="1200" dirty="0" smtClean="0"/>
            <a:t>Анализ спроса</a:t>
          </a:r>
          <a:endParaRPr lang="ru-RU" sz="900" b="1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900" b="1" kern="1200" dirty="0" smtClean="0"/>
            <a:t>Анализ цен конкурентов</a:t>
          </a:r>
          <a:endParaRPr lang="ru-RU" sz="900" b="1" kern="1200" dirty="0"/>
        </a:p>
      </dsp:txBody>
      <dsp:txXfrm>
        <a:off x="0" y="1108935"/>
        <a:ext cx="8397990" cy="935550"/>
      </dsp:txXfrm>
    </dsp:sp>
    <dsp:sp modelId="{1EDB322B-5404-4E83-829E-3633B502B515}">
      <dsp:nvSpPr>
        <dsp:cNvPr id="0" name=""/>
        <dsp:cNvSpPr/>
      </dsp:nvSpPr>
      <dsp:spPr>
        <a:xfrm>
          <a:off x="419899" y="976095"/>
          <a:ext cx="5878593" cy="265680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2197" tIns="0" rIns="222197" bIns="0" numCol="1" spcCol="1270" anchor="ctr" anchorCtr="0">
          <a:noAutofit/>
        </a:bodyPr>
        <a:lstStyle/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b="1" kern="1200" dirty="0" smtClean="0">
              <a:solidFill>
                <a:schemeClr val="tx1"/>
              </a:solidFill>
            </a:rPr>
            <a:t>Ценообразование:</a:t>
          </a:r>
          <a:endParaRPr lang="ru-RU" sz="900" kern="1200" dirty="0">
            <a:solidFill>
              <a:schemeClr val="tx1"/>
            </a:solidFill>
          </a:endParaRPr>
        </a:p>
      </dsp:txBody>
      <dsp:txXfrm>
        <a:off x="419899" y="976095"/>
        <a:ext cx="5878593" cy="265680"/>
      </dsp:txXfrm>
    </dsp:sp>
    <dsp:sp modelId="{3AD423D1-A40C-444A-86EA-8BB7CC66BF20}">
      <dsp:nvSpPr>
        <dsp:cNvPr id="0" name=""/>
        <dsp:cNvSpPr/>
      </dsp:nvSpPr>
      <dsp:spPr>
        <a:xfrm>
          <a:off x="0" y="2225925"/>
          <a:ext cx="8397990" cy="10773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51777" tIns="145796" rIns="651777" bIns="64008" numCol="1" spcCol="1270" anchor="t" anchorCtr="0">
          <a:noAutofit/>
        </a:bodyPr>
        <a:lstStyle/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900" b="1" kern="1200" dirty="0" smtClean="0"/>
            <a:t>Разработка маркетинговой концепции и её проверка</a:t>
          </a:r>
          <a:endParaRPr lang="ru-RU" sz="900" b="1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900" b="1" kern="1200" dirty="0" smtClean="0"/>
            <a:t>Создание и тестирование названия марки</a:t>
          </a:r>
          <a:endParaRPr lang="ru-RU" sz="900" b="1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900" b="1" kern="1200" dirty="0" smtClean="0"/>
            <a:t>Тестирование рынка</a:t>
          </a:r>
          <a:endParaRPr lang="ru-RU" sz="900" b="1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900" b="1" kern="1200" dirty="0" smtClean="0"/>
            <a:t>Проверка существующих продуктов</a:t>
          </a:r>
          <a:endParaRPr lang="ru-RU" sz="900" b="1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900" b="1" kern="1200" dirty="0" smtClean="0"/>
            <a:t>Тестирование дизайна упаковки</a:t>
          </a:r>
          <a:endParaRPr lang="ru-RU" sz="900" b="1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900" b="1" kern="1200" dirty="0" smtClean="0"/>
            <a:t>Изучение продуктов конкурентов</a:t>
          </a:r>
          <a:endParaRPr lang="ru-RU" sz="900" b="1" kern="1200" dirty="0"/>
        </a:p>
      </dsp:txBody>
      <dsp:txXfrm>
        <a:off x="0" y="2225925"/>
        <a:ext cx="8397990" cy="1077300"/>
      </dsp:txXfrm>
    </dsp:sp>
    <dsp:sp modelId="{D99DF2B4-542B-459B-8265-E06E1042F55D}">
      <dsp:nvSpPr>
        <dsp:cNvPr id="0" name=""/>
        <dsp:cNvSpPr/>
      </dsp:nvSpPr>
      <dsp:spPr>
        <a:xfrm>
          <a:off x="419899" y="2093085"/>
          <a:ext cx="5878593" cy="265680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2197" tIns="0" rIns="222197" bIns="0" numCol="1" spcCol="1270" anchor="ctr" anchorCtr="0">
          <a:noAutofit/>
        </a:bodyPr>
        <a:lstStyle/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b="1" kern="1200" dirty="0" smtClean="0">
              <a:solidFill>
                <a:schemeClr val="tx1"/>
              </a:solidFill>
            </a:rPr>
            <a:t>Продукт:</a:t>
          </a:r>
          <a:r>
            <a:rPr lang="ru-RU" sz="900" kern="1200" dirty="0" smtClean="0">
              <a:solidFill>
                <a:schemeClr val="tx1"/>
              </a:solidFill>
            </a:rPr>
            <a:t> </a:t>
          </a:r>
          <a:endParaRPr lang="ru-RU" sz="900" kern="1200" dirty="0">
            <a:solidFill>
              <a:schemeClr val="tx1"/>
            </a:solidFill>
          </a:endParaRPr>
        </a:p>
      </dsp:txBody>
      <dsp:txXfrm>
        <a:off x="419899" y="2093085"/>
        <a:ext cx="5878593" cy="265680"/>
      </dsp:txXfrm>
    </dsp:sp>
    <dsp:sp modelId="{71B792B1-67F0-49F9-818E-93E56D49547F}">
      <dsp:nvSpPr>
        <dsp:cNvPr id="0" name=""/>
        <dsp:cNvSpPr/>
      </dsp:nvSpPr>
      <dsp:spPr>
        <a:xfrm>
          <a:off x="0" y="3484665"/>
          <a:ext cx="8397990" cy="793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51777" tIns="145796" rIns="651777" bIns="64008" numCol="1" spcCol="1270" anchor="t" anchorCtr="0">
          <a:noAutofit/>
        </a:bodyPr>
        <a:lstStyle/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900" b="1" kern="1200" dirty="0" smtClean="0"/>
            <a:t>Изучение расположения предприятия/склада</a:t>
          </a:r>
          <a:endParaRPr lang="ru-RU" sz="900" b="1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900" b="1" kern="1200" dirty="0" smtClean="0"/>
            <a:t>Анализ работы каналов распределения</a:t>
          </a:r>
          <a:endParaRPr lang="ru-RU" sz="900" b="1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900" b="1" kern="1200" dirty="0" smtClean="0"/>
            <a:t>Изучение степени охвата различных каналов</a:t>
          </a:r>
          <a:endParaRPr lang="ru-RU" sz="900" b="1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900" b="1" kern="1200" dirty="0" smtClean="0"/>
            <a:t>Изучение возможностей экспорта</a:t>
          </a:r>
          <a:endParaRPr lang="ru-RU" sz="900" b="1" kern="1200" dirty="0"/>
        </a:p>
      </dsp:txBody>
      <dsp:txXfrm>
        <a:off x="0" y="3484665"/>
        <a:ext cx="8397990" cy="793800"/>
      </dsp:txXfrm>
    </dsp:sp>
    <dsp:sp modelId="{D2BF6AFE-0302-42BC-B027-FCCF511D427E}">
      <dsp:nvSpPr>
        <dsp:cNvPr id="0" name=""/>
        <dsp:cNvSpPr/>
      </dsp:nvSpPr>
      <dsp:spPr>
        <a:xfrm>
          <a:off x="419899" y="3351825"/>
          <a:ext cx="5878593" cy="265680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2197" tIns="0" rIns="222197" bIns="0" numCol="1" spcCol="1270" anchor="ctr" anchorCtr="0">
          <a:noAutofit/>
        </a:bodyPr>
        <a:lstStyle/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b="1" kern="1200" dirty="0" smtClean="0">
              <a:solidFill>
                <a:schemeClr val="tx1"/>
              </a:solidFill>
            </a:rPr>
            <a:t>Распределение:</a:t>
          </a:r>
          <a:endParaRPr lang="ru-RU" sz="900" kern="1200" dirty="0">
            <a:solidFill>
              <a:schemeClr val="tx1"/>
            </a:solidFill>
          </a:endParaRPr>
        </a:p>
      </dsp:txBody>
      <dsp:txXfrm>
        <a:off x="419899" y="3351825"/>
        <a:ext cx="5878593" cy="265680"/>
      </dsp:txXfrm>
    </dsp:sp>
    <dsp:sp modelId="{57FCFEAB-BECA-408C-8D27-EED76B988987}">
      <dsp:nvSpPr>
        <dsp:cNvPr id="0" name=""/>
        <dsp:cNvSpPr/>
      </dsp:nvSpPr>
      <dsp:spPr>
        <a:xfrm>
          <a:off x="0" y="4459905"/>
          <a:ext cx="8397990" cy="793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51777" tIns="145796" rIns="651777" bIns="64008" numCol="1" spcCol="1270" anchor="t" anchorCtr="0">
          <a:noAutofit/>
        </a:bodyPr>
        <a:lstStyle/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900" b="1" kern="1200" dirty="0" smtClean="0"/>
            <a:t>Исследования в области мотивации покупателей</a:t>
          </a:r>
          <a:endParaRPr lang="ru-RU" sz="900" b="1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900" b="1" kern="1200" dirty="0" smtClean="0"/>
            <a:t>Исследования в области средств массовой информации</a:t>
          </a:r>
          <a:endParaRPr lang="ru-RU" sz="900" b="1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900" b="1" kern="1200" dirty="0" smtClean="0"/>
            <a:t>Тестирование текстов рекламных сообщений</a:t>
          </a:r>
          <a:endParaRPr lang="ru-RU" sz="900" b="1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900" b="1" kern="1200" dirty="0" smtClean="0"/>
            <a:t>Анализ эффективности рекламы</a:t>
          </a:r>
          <a:endParaRPr lang="ru-RU" sz="900" b="1" kern="1200" dirty="0"/>
        </a:p>
      </dsp:txBody>
      <dsp:txXfrm>
        <a:off x="0" y="4459905"/>
        <a:ext cx="8397990" cy="793800"/>
      </dsp:txXfrm>
    </dsp:sp>
    <dsp:sp modelId="{E4E12FDD-E3DA-4E76-B00D-376AE060958B}">
      <dsp:nvSpPr>
        <dsp:cNvPr id="0" name=""/>
        <dsp:cNvSpPr/>
      </dsp:nvSpPr>
      <dsp:spPr>
        <a:xfrm>
          <a:off x="419899" y="4327065"/>
          <a:ext cx="5878593" cy="265680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2197" tIns="0" rIns="222197" bIns="0" numCol="1" spcCol="1270" anchor="ctr" anchorCtr="0">
          <a:noAutofit/>
        </a:bodyPr>
        <a:lstStyle/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b="1" kern="1200" dirty="0" smtClean="0">
              <a:solidFill>
                <a:schemeClr val="tx1"/>
              </a:solidFill>
            </a:rPr>
            <a:t>Продвижение:</a:t>
          </a:r>
          <a:endParaRPr lang="ru-RU" sz="900" b="1" kern="1200" dirty="0">
            <a:solidFill>
              <a:schemeClr val="tx1"/>
            </a:solidFill>
          </a:endParaRPr>
        </a:p>
      </dsp:txBody>
      <dsp:txXfrm>
        <a:off x="419899" y="4327065"/>
        <a:ext cx="5878593" cy="265680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E91F354-E3CB-4D98-8B16-653D81B294ED}">
      <dsp:nvSpPr>
        <dsp:cNvPr id="0" name=""/>
        <dsp:cNvSpPr/>
      </dsp:nvSpPr>
      <dsp:spPr>
        <a:xfrm>
          <a:off x="182558" y="206351"/>
          <a:ext cx="7936257" cy="1448193"/>
        </a:xfrm>
        <a:prstGeom prst="ellipse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345752A-1FD1-40D4-93E8-9DF913CAD02D}">
      <dsp:nvSpPr>
        <dsp:cNvPr id="0" name=""/>
        <dsp:cNvSpPr/>
      </dsp:nvSpPr>
      <dsp:spPr>
        <a:xfrm>
          <a:off x="3740153" y="3756250"/>
          <a:ext cx="808143" cy="517211"/>
        </a:xfrm>
        <a:prstGeom prst="downArrow">
          <a:avLst/>
        </a:prstGeom>
        <a:noFill/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6C08C0B-36D4-488E-8B7F-3A51E6FB5FDB}">
      <dsp:nvSpPr>
        <dsp:cNvPr id="0" name=""/>
        <dsp:cNvSpPr/>
      </dsp:nvSpPr>
      <dsp:spPr>
        <a:xfrm>
          <a:off x="1460516" y="4170020"/>
          <a:ext cx="5367417" cy="9697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solidFill>
                <a:schemeClr val="bg1"/>
              </a:solidFill>
            </a:rPr>
            <a:t>Внутренние источники</a:t>
          </a:r>
          <a:endParaRPr lang="ru-RU" sz="2800" kern="1200" dirty="0">
            <a:solidFill>
              <a:schemeClr val="bg1"/>
            </a:solidFill>
          </a:endParaRPr>
        </a:p>
      </dsp:txBody>
      <dsp:txXfrm>
        <a:off x="1460516" y="4170020"/>
        <a:ext cx="5367417" cy="969772"/>
      </dsp:txXfrm>
    </dsp:sp>
    <dsp:sp modelId="{942B78AA-0C02-4EDB-8582-45519B784CCD}">
      <dsp:nvSpPr>
        <dsp:cNvPr id="0" name=""/>
        <dsp:cNvSpPr/>
      </dsp:nvSpPr>
      <dsp:spPr>
        <a:xfrm>
          <a:off x="5300256" y="293541"/>
          <a:ext cx="1308595" cy="130030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>
              <a:solidFill>
                <a:schemeClr val="tx1">
                  <a:lumMod val="95000"/>
                  <a:lumOff val="5000"/>
                </a:schemeClr>
              </a:solidFill>
            </a:rPr>
            <a:t>Бухгалтерские и финансовые отчеты </a:t>
          </a:r>
          <a:endParaRPr lang="ru-RU" sz="1100" kern="1200" dirty="0">
            <a:solidFill>
              <a:schemeClr val="tx1">
                <a:lumMod val="95000"/>
                <a:lumOff val="5000"/>
              </a:schemeClr>
            </a:solidFill>
          </a:endParaRPr>
        </a:p>
      </dsp:txBody>
      <dsp:txXfrm>
        <a:off x="5300256" y="293541"/>
        <a:ext cx="1308595" cy="1300304"/>
      </dsp:txXfrm>
    </dsp:sp>
    <dsp:sp modelId="{E2F57A47-03F4-4FD4-AF25-351479C0A64B}">
      <dsp:nvSpPr>
        <dsp:cNvPr id="0" name=""/>
        <dsp:cNvSpPr/>
      </dsp:nvSpPr>
      <dsp:spPr>
        <a:xfrm>
          <a:off x="438162" y="315888"/>
          <a:ext cx="1320335" cy="116256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>
              <a:solidFill>
                <a:schemeClr val="tx1">
                  <a:lumMod val="95000"/>
                  <a:lumOff val="5000"/>
                </a:schemeClr>
              </a:solidFill>
            </a:rPr>
            <a:t>Отчеты сотрудников компании</a:t>
          </a:r>
          <a:endParaRPr lang="ru-RU" sz="1100" kern="1200" dirty="0">
            <a:solidFill>
              <a:schemeClr val="tx1">
                <a:lumMod val="95000"/>
                <a:lumOff val="5000"/>
              </a:schemeClr>
            </a:solidFill>
          </a:endParaRPr>
        </a:p>
      </dsp:txBody>
      <dsp:txXfrm>
        <a:off x="438162" y="315888"/>
        <a:ext cx="1320335" cy="1162562"/>
      </dsp:txXfrm>
    </dsp:sp>
    <dsp:sp modelId="{ADCB6356-A917-41D1-9D67-774EA9440032}">
      <dsp:nvSpPr>
        <dsp:cNvPr id="0" name=""/>
        <dsp:cNvSpPr/>
      </dsp:nvSpPr>
      <dsp:spPr>
        <a:xfrm>
          <a:off x="6535830" y="279372"/>
          <a:ext cx="1466382" cy="130862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>
              <a:solidFill>
                <a:schemeClr val="tx1">
                  <a:lumMod val="95000"/>
                  <a:lumOff val="5000"/>
                </a:schemeClr>
              </a:solidFill>
            </a:rPr>
            <a:t>Отчеты руководителей на собраниях акционеров</a:t>
          </a:r>
          <a:endParaRPr lang="ru-RU" sz="1100" kern="1200" dirty="0">
            <a:solidFill>
              <a:schemeClr val="tx1">
                <a:lumMod val="95000"/>
                <a:lumOff val="5000"/>
              </a:schemeClr>
            </a:solidFill>
          </a:endParaRPr>
        </a:p>
      </dsp:txBody>
      <dsp:txXfrm>
        <a:off x="6535830" y="279372"/>
        <a:ext cx="1466382" cy="1308625"/>
      </dsp:txXfrm>
    </dsp:sp>
    <dsp:sp modelId="{87B3C6BA-A71F-423D-BD78-9919BF9FD8E1}">
      <dsp:nvSpPr>
        <dsp:cNvPr id="0" name=""/>
        <dsp:cNvSpPr/>
      </dsp:nvSpPr>
      <dsp:spPr>
        <a:xfrm>
          <a:off x="-5" y="23781"/>
          <a:ext cx="8288461" cy="3620482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8086973-761A-4392-AF0C-E3B808DDF2A2}">
      <dsp:nvSpPr>
        <dsp:cNvPr id="0" name=""/>
        <dsp:cNvSpPr/>
      </dsp:nvSpPr>
      <dsp:spPr>
        <a:xfrm>
          <a:off x="2945" y="355807"/>
          <a:ext cx="1594662" cy="95679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smtClean="0">
              <a:solidFill>
                <a:schemeClr val="tx1"/>
              </a:solidFill>
            </a:rPr>
            <a:t>Официальная статистика</a:t>
          </a:r>
          <a:endParaRPr lang="ru-RU" sz="1300" kern="1200" dirty="0">
            <a:solidFill>
              <a:schemeClr val="tx1"/>
            </a:solidFill>
          </a:endParaRPr>
        </a:p>
      </dsp:txBody>
      <dsp:txXfrm>
        <a:off x="2945" y="355807"/>
        <a:ext cx="1594662" cy="956797"/>
      </dsp:txXfrm>
    </dsp:sp>
    <dsp:sp modelId="{C3E68311-2ED0-4EB1-BAB0-743503DE3CCA}">
      <dsp:nvSpPr>
        <dsp:cNvPr id="0" name=""/>
        <dsp:cNvSpPr/>
      </dsp:nvSpPr>
      <dsp:spPr>
        <a:xfrm>
          <a:off x="1757074" y="355807"/>
          <a:ext cx="1594662" cy="95679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smtClean="0">
              <a:solidFill>
                <a:schemeClr val="tx1"/>
              </a:solidFill>
            </a:rPr>
            <a:t>Законы, указы, постановления государственных органов</a:t>
          </a:r>
          <a:endParaRPr lang="ru-RU" sz="1300" kern="1200" dirty="0">
            <a:solidFill>
              <a:schemeClr val="tx1"/>
            </a:solidFill>
          </a:endParaRPr>
        </a:p>
      </dsp:txBody>
      <dsp:txXfrm>
        <a:off x="1757074" y="355807"/>
        <a:ext cx="1594662" cy="956797"/>
      </dsp:txXfrm>
    </dsp:sp>
    <dsp:sp modelId="{D95A5DC8-6786-4EAC-B6B3-DE5383F98641}">
      <dsp:nvSpPr>
        <dsp:cNvPr id="0" name=""/>
        <dsp:cNvSpPr/>
      </dsp:nvSpPr>
      <dsp:spPr>
        <a:xfrm>
          <a:off x="3511202" y="355807"/>
          <a:ext cx="1594662" cy="95679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smtClean="0">
              <a:solidFill>
                <a:schemeClr val="tx1"/>
              </a:solidFill>
            </a:rPr>
            <a:t>Выступления государственных, политических и общественных деятелей</a:t>
          </a:r>
          <a:endParaRPr lang="ru-RU" sz="1300" kern="1200" dirty="0">
            <a:solidFill>
              <a:schemeClr val="tx1"/>
            </a:solidFill>
          </a:endParaRPr>
        </a:p>
      </dsp:txBody>
      <dsp:txXfrm>
        <a:off x="3511202" y="355807"/>
        <a:ext cx="1594662" cy="956797"/>
      </dsp:txXfrm>
    </dsp:sp>
    <dsp:sp modelId="{88BDBCFE-77D5-4847-B3D9-FBB45DF3C084}">
      <dsp:nvSpPr>
        <dsp:cNvPr id="0" name=""/>
        <dsp:cNvSpPr/>
      </dsp:nvSpPr>
      <dsp:spPr>
        <a:xfrm>
          <a:off x="5265331" y="355807"/>
          <a:ext cx="1594662" cy="95679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smtClean="0">
              <a:solidFill>
                <a:schemeClr val="tx1"/>
              </a:solidFill>
            </a:rPr>
            <a:t>Информация отраслей, бирж, банков</a:t>
          </a:r>
          <a:endParaRPr lang="ru-RU" sz="1300" kern="1200" dirty="0">
            <a:solidFill>
              <a:schemeClr val="tx1"/>
            </a:solidFill>
          </a:endParaRPr>
        </a:p>
      </dsp:txBody>
      <dsp:txXfrm>
        <a:off x="5265331" y="355807"/>
        <a:ext cx="1594662" cy="956797"/>
      </dsp:txXfrm>
    </dsp:sp>
    <dsp:sp modelId="{0AE2A388-3B04-4D6A-8E64-549BC346AFBB}">
      <dsp:nvSpPr>
        <dsp:cNvPr id="0" name=""/>
        <dsp:cNvSpPr/>
      </dsp:nvSpPr>
      <dsp:spPr>
        <a:xfrm>
          <a:off x="7022405" y="308312"/>
          <a:ext cx="1594662" cy="95679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>
              <a:solidFill>
                <a:schemeClr val="tx1"/>
              </a:solidFill>
            </a:rPr>
            <a:t>Таблицы курсов акций</a:t>
          </a:r>
          <a:endParaRPr lang="ru-RU" sz="1300" kern="1200" dirty="0">
            <a:solidFill>
              <a:schemeClr val="tx1"/>
            </a:solidFill>
          </a:endParaRPr>
        </a:p>
      </dsp:txBody>
      <dsp:txXfrm>
        <a:off x="7022405" y="308312"/>
        <a:ext cx="1594662" cy="956797"/>
      </dsp:txXfrm>
    </dsp:sp>
    <dsp:sp modelId="{57D63E27-CA5D-418B-B045-0D39EE566399}">
      <dsp:nvSpPr>
        <dsp:cNvPr id="0" name=""/>
        <dsp:cNvSpPr/>
      </dsp:nvSpPr>
      <dsp:spPr>
        <a:xfrm>
          <a:off x="2945" y="1424575"/>
          <a:ext cx="1594662" cy="95679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smtClean="0">
              <a:solidFill>
                <a:schemeClr val="tx1"/>
              </a:solidFill>
            </a:rPr>
            <a:t>Судебные решения</a:t>
          </a:r>
          <a:endParaRPr lang="ru-RU" sz="1300" kern="1200" dirty="0">
            <a:solidFill>
              <a:schemeClr val="tx1"/>
            </a:solidFill>
          </a:endParaRPr>
        </a:p>
      </dsp:txBody>
      <dsp:txXfrm>
        <a:off x="2945" y="1424575"/>
        <a:ext cx="1594662" cy="956797"/>
      </dsp:txXfrm>
    </dsp:sp>
    <dsp:sp modelId="{27523346-D1BC-4167-BA92-A0EC0245CD72}">
      <dsp:nvSpPr>
        <dsp:cNvPr id="0" name=""/>
        <dsp:cNvSpPr/>
      </dsp:nvSpPr>
      <dsp:spPr>
        <a:xfrm>
          <a:off x="1757074" y="1424575"/>
          <a:ext cx="1594662" cy="95679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smtClean="0">
              <a:solidFill>
                <a:schemeClr val="tx1"/>
              </a:solidFill>
            </a:rPr>
            <a:t>Результаты конкурсов</a:t>
          </a:r>
          <a:endParaRPr lang="ru-RU" sz="1300" kern="1200" dirty="0">
            <a:solidFill>
              <a:schemeClr val="tx1"/>
            </a:solidFill>
          </a:endParaRPr>
        </a:p>
      </dsp:txBody>
      <dsp:txXfrm>
        <a:off x="1757074" y="1424575"/>
        <a:ext cx="1594662" cy="956797"/>
      </dsp:txXfrm>
    </dsp:sp>
    <dsp:sp modelId="{2A5D6D5B-5F4E-4F6B-B2DC-4F4C81C3EA3A}">
      <dsp:nvSpPr>
        <dsp:cNvPr id="0" name=""/>
        <dsp:cNvSpPr/>
      </dsp:nvSpPr>
      <dsp:spPr>
        <a:xfrm>
          <a:off x="3513865" y="1424575"/>
          <a:ext cx="1594662" cy="95679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>
              <a:solidFill>
                <a:schemeClr val="tx1"/>
              </a:solidFill>
            </a:rPr>
            <a:t>Годовые финансовые отчеты компаний</a:t>
          </a:r>
          <a:endParaRPr lang="ru-RU" sz="1300" kern="1200" dirty="0">
            <a:solidFill>
              <a:schemeClr val="tx1"/>
            </a:solidFill>
          </a:endParaRPr>
        </a:p>
      </dsp:txBody>
      <dsp:txXfrm>
        <a:off x="3513865" y="1424575"/>
        <a:ext cx="1594662" cy="956797"/>
      </dsp:txXfrm>
    </dsp:sp>
    <dsp:sp modelId="{75A4D295-BF02-489B-AA7A-242D5A4F647B}">
      <dsp:nvSpPr>
        <dsp:cNvPr id="0" name=""/>
        <dsp:cNvSpPr/>
      </dsp:nvSpPr>
      <dsp:spPr>
        <a:xfrm>
          <a:off x="5265331" y="1424575"/>
          <a:ext cx="1594662" cy="95679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>
              <a:solidFill>
                <a:schemeClr val="tx1"/>
              </a:solidFill>
            </a:rPr>
            <a:t>Периодическая печать и электронные СМИ</a:t>
          </a:r>
          <a:endParaRPr lang="ru-RU" sz="1300" kern="1200" dirty="0">
            <a:solidFill>
              <a:schemeClr val="tx1"/>
            </a:solidFill>
          </a:endParaRPr>
        </a:p>
      </dsp:txBody>
      <dsp:txXfrm>
        <a:off x="5265331" y="1424575"/>
        <a:ext cx="1594662" cy="956797"/>
      </dsp:txXfrm>
    </dsp:sp>
    <dsp:sp modelId="{EB4418DA-8DD4-4E16-93D4-B30CFD141482}">
      <dsp:nvSpPr>
        <dsp:cNvPr id="0" name=""/>
        <dsp:cNvSpPr/>
      </dsp:nvSpPr>
      <dsp:spPr>
        <a:xfrm>
          <a:off x="7019460" y="1378487"/>
          <a:ext cx="1594662" cy="95679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smtClean="0">
              <a:solidFill>
                <a:schemeClr val="tx1"/>
              </a:solidFill>
            </a:rPr>
            <a:t>Выставки и ярмарки</a:t>
          </a:r>
          <a:endParaRPr lang="ru-RU" sz="1300" kern="1200" dirty="0">
            <a:solidFill>
              <a:schemeClr val="tx1"/>
            </a:solidFill>
          </a:endParaRPr>
        </a:p>
      </dsp:txBody>
      <dsp:txXfrm>
        <a:off x="7019460" y="1378487"/>
        <a:ext cx="1594662" cy="956797"/>
      </dsp:txXfrm>
    </dsp:sp>
    <dsp:sp modelId="{6EFAF7A4-A2CE-4862-9D36-A343E139F9E8}">
      <dsp:nvSpPr>
        <dsp:cNvPr id="0" name=""/>
        <dsp:cNvSpPr/>
      </dsp:nvSpPr>
      <dsp:spPr>
        <a:xfrm>
          <a:off x="2945" y="2494750"/>
          <a:ext cx="1594662" cy="95679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smtClean="0">
              <a:solidFill>
                <a:schemeClr val="tx1"/>
              </a:solidFill>
            </a:rPr>
            <a:t>Конференции и презентации</a:t>
          </a:r>
          <a:endParaRPr lang="ru-RU" sz="1300" kern="1200" dirty="0">
            <a:solidFill>
              <a:schemeClr val="tx1"/>
            </a:solidFill>
          </a:endParaRPr>
        </a:p>
      </dsp:txBody>
      <dsp:txXfrm>
        <a:off x="2945" y="2494750"/>
        <a:ext cx="1594662" cy="956797"/>
      </dsp:txXfrm>
    </dsp:sp>
    <dsp:sp modelId="{A405FB0B-47D4-4D03-A720-FB67C7E314E7}">
      <dsp:nvSpPr>
        <dsp:cNvPr id="0" name=""/>
        <dsp:cNvSpPr/>
      </dsp:nvSpPr>
      <dsp:spPr>
        <a:xfrm>
          <a:off x="1757074" y="2494750"/>
          <a:ext cx="1594662" cy="95679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smtClean="0">
              <a:solidFill>
                <a:schemeClr val="tx1"/>
              </a:solidFill>
            </a:rPr>
            <a:t>Коммерческие базы данных</a:t>
          </a:r>
          <a:endParaRPr lang="ru-RU" sz="1300" kern="1200" dirty="0">
            <a:solidFill>
              <a:schemeClr val="tx1"/>
            </a:solidFill>
          </a:endParaRPr>
        </a:p>
      </dsp:txBody>
      <dsp:txXfrm>
        <a:off x="1757074" y="2494750"/>
        <a:ext cx="1594662" cy="956797"/>
      </dsp:txXfrm>
    </dsp:sp>
    <dsp:sp modelId="{FD459D40-85DF-47A5-B326-4507AF44013F}">
      <dsp:nvSpPr>
        <dsp:cNvPr id="0" name=""/>
        <dsp:cNvSpPr/>
      </dsp:nvSpPr>
      <dsp:spPr>
        <a:xfrm>
          <a:off x="3511202" y="2494750"/>
          <a:ext cx="1594662" cy="95679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smtClean="0">
              <a:solidFill>
                <a:schemeClr val="tx1"/>
              </a:solidFill>
            </a:rPr>
            <a:t>Проспекты и рекламные материалы компаний</a:t>
          </a:r>
          <a:endParaRPr lang="ru-RU" sz="1300" kern="1200" dirty="0">
            <a:solidFill>
              <a:schemeClr val="tx1"/>
            </a:solidFill>
          </a:endParaRPr>
        </a:p>
      </dsp:txBody>
      <dsp:txXfrm>
        <a:off x="3511202" y="2494750"/>
        <a:ext cx="1594662" cy="956797"/>
      </dsp:txXfrm>
    </dsp:sp>
    <dsp:sp modelId="{92E4B7EF-9A8B-498C-8835-286FD10BB47F}">
      <dsp:nvSpPr>
        <dsp:cNvPr id="0" name=""/>
        <dsp:cNvSpPr/>
      </dsp:nvSpPr>
      <dsp:spPr>
        <a:xfrm>
          <a:off x="5265331" y="2494750"/>
          <a:ext cx="1594662" cy="95679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smtClean="0">
              <a:solidFill>
                <a:schemeClr val="tx1"/>
              </a:solidFill>
            </a:rPr>
            <a:t>Интернет сайты компаний</a:t>
          </a:r>
          <a:endParaRPr lang="ru-RU" sz="1300" kern="1200" dirty="0">
            <a:solidFill>
              <a:schemeClr val="tx1"/>
            </a:solidFill>
          </a:endParaRPr>
        </a:p>
      </dsp:txBody>
      <dsp:txXfrm>
        <a:off x="5265331" y="2494750"/>
        <a:ext cx="1594662" cy="956797"/>
      </dsp:txXfrm>
    </dsp:sp>
    <dsp:sp modelId="{5B1CFD6D-62BA-487B-B147-19D20E6F8D83}">
      <dsp:nvSpPr>
        <dsp:cNvPr id="0" name=""/>
        <dsp:cNvSpPr/>
      </dsp:nvSpPr>
      <dsp:spPr>
        <a:xfrm>
          <a:off x="7019460" y="2448652"/>
          <a:ext cx="1594662" cy="95679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smtClean="0">
              <a:solidFill>
                <a:schemeClr val="tx1"/>
              </a:solidFill>
            </a:rPr>
            <a:t>Результаты научных исследований и т.д.</a:t>
          </a:r>
          <a:endParaRPr lang="ru-RU" sz="1300" kern="1200" dirty="0">
            <a:solidFill>
              <a:schemeClr val="tx1"/>
            </a:solidFill>
          </a:endParaRPr>
        </a:p>
      </dsp:txBody>
      <dsp:txXfrm>
        <a:off x="7019460" y="2448652"/>
        <a:ext cx="1594662" cy="956797"/>
      </dsp:txXfrm>
    </dsp:sp>
    <dsp:sp modelId="{0BDB5E3D-DCE5-4BBE-A111-F66AE306E0ED}">
      <dsp:nvSpPr>
        <dsp:cNvPr id="0" name=""/>
        <dsp:cNvSpPr/>
      </dsp:nvSpPr>
      <dsp:spPr>
        <a:xfrm>
          <a:off x="692238" y="3950868"/>
          <a:ext cx="7669242" cy="1307004"/>
        </a:xfrm>
        <a:prstGeom prst="rect">
          <a:avLst/>
        </a:prstGeom>
        <a:noFill/>
        <a:ln w="41275" cap="flat" cmpd="sng" algn="ctr">
          <a:noFill/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solidFill>
                <a:schemeClr val="bg1"/>
              </a:solidFill>
            </a:rPr>
            <a:t>Внешне источники</a:t>
          </a:r>
          <a:endParaRPr lang="ru-RU" sz="2800" kern="1200" dirty="0">
            <a:solidFill>
              <a:schemeClr val="bg1"/>
            </a:solidFill>
          </a:endParaRPr>
        </a:p>
      </dsp:txBody>
      <dsp:txXfrm>
        <a:off x="692238" y="3950868"/>
        <a:ext cx="7669242" cy="1307004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79D9198-D60C-4953-AFDB-E1BA0A65D82A}">
      <dsp:nvSpPr>
        <dsp:cNvPr id="0" name=""/>
        <dsp:cNvSpPr/>
      </dsp:nvSpPr>
      <dsp:spPr>
        <a:xfrm>
          <a:off x="3377" y="302722"/>
          <a:ext cx="3651777" cy="3285126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rgbClr val="0066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53340" rIns="17780" bIns="1778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Доступность и простота в использовании</a:t>
          </a:r>
          <a:endParaRPr lang="ru-RU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Быстрота сбора (по сравнению с первичными данными)</a:t>
          </a:r>
          <a:endParaRPr lang="ru-RU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Не требуются специальные знания методов маркетинговых исследований</a:t>
          </a:r>
          <a:endParaRPr lang="ru-RU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Низкая стоимость и трудоемкость</a:t>
          </a:r>
          <a:endParaRPr lang="ru-RU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Повышение эффективности сбора и использования первичных данных</a:t>
          </a:r>
          <a:endParaRPr lang="ru-RU" sz="1400" kern="1200" dirty="0"/>
        </a:p>
      </dsp:txBody>
      <dsp:txXfrm>
        <a:off x="3377" y="302722"/>
        <a:ext cx="3651777" cy="3285126"/>
      </dsp:txXfrm>
    </dsp:sp>
    <dsp:sp modelId="{C5AC2060-E49B-4ADB-8900-44049C3C34E0}">
      <dsp:nvSpPr>
        <dsp:cNvPr id="0" name=""/>
        <dsp:cNvSpPr/>
      </dsp:nvSpPr>
      <dsp:spPr>
        <a:xfrm>
          <a:off x="3377" y="3308273"/>
          <a:ext cx="3651777" cy="1172169"/>
        </a:xfrm>
        <a:prstGeom prst="rect">
          <a:avLst/>
        </a:prstGeom>
        <a:solidFill>
          <a:srgbClr val="009900"/>
        </a:solidFill>
        <a:ln w="25400" cap="flat" cmpd="sng" algn="ctr">
          <a:solidFill>
            <a:srgbClr val="0066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0" rIns="20320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  <a:latin typeface="+mj-lt"/>
              <a:ea typeface="+mj-ea"/>
              <a:cs typeface="+mj-cs"/>
            </a:rPr>
            <a:t>ПРЕИМУЩЕСТВА</a:t>
          </a:r>
          <a:endParaRPr lang="ru-RU" sz="1600" kern="1200" dirty="0"/>
        </a:p>
      </dsp:txBody>
      <dsp:txXfrm>
        <a:off x="3377" y="3308273"/>
        <a:ext cx="2571674" cy="1172169"/>
      </dsp:txXfrm>
    </dsp:sp>
    <dsp:sp modelId="{BBD1E421-2A9B-4D4C-AB7F-BE7CA88F5A64}">
      <dsp:nvSpPr>
        <dsp:cNvPr id="0" name=""/>
        <dsp:cNvSpPr/>
      </dsp:nvSpPr>
      <dsp:spPr>
        <a:xfrm>
          <a:off x="2678354" y="3494461"/>
          <a:ext cx="1278121" cy="1278121"/>
        </a:xfrm>
        <a:prstGeom prst="ellipse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220F685-AC66-4271-87A5-AEF661202033}">
      <dsp:nvSpPr>
        <dsp:cNvPr id="0" name=""/>
        <dsp:cNvSpPr/>
      </dsp:nvSpPr>
      <dsp:spPr>
        <a:xfrm>
          <a:off x="4273123" y="365276"/>
          <a:ext cx="3651777" cy="3034909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53340" rIns="17780" bIns="1778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Сложность классификации и анализа</a:t>
          </a:r>
          <a:endParaRPr lang="ru-RU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Сложность в оценке достоверности и новизны</a:t>
          </a:r>
          <a:endParaRPr lang="ru-RU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Использование неподходящих определений и систем классификаций в структурированных данных</a:t>
          </a:r>
          <a:endParaRPr lang="ru-RU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Возможная нестыковка единиц измерения</a:t>
          </a:r>
          <a:endParaRPr lang="ru-RU" sz="1400" kern="1200" dirty="0"/>
        </a:p>
      </dsp:txBody>
      <dsp:txXfrm>
        <a:off x="4273123" y="365276"/>
        <a:ext cx="3651777" cy="3034909"/>
      </dsp:txXfrm>
    </dsp:sp>
    <dsp:sp modelId="{1056B08C-B2EC-428B-87A5-F40D41EBB269}">
      <dsp:nvSpPr>
        <dsp:cNvPr id="0" name=""/>
        <dsp:cNvSpPr/>
      </dsp:nvSpPr>
      <dsp:spPr>
        <a:xfrm>
          <a:off x="4273123" y="3245718"/>
          <a:ext cx="3651777" cy="1172169"/>
        </a:xfrm>
        <a:prstGeom prst="rect">
          <a:avLst/>
        </a:prstGeom>
        <a:solidFill>
          <a:srgbClr val="FF3300"/>
        </a:solidFill>
        <a:ln w="25400" cap="flat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0" rIns="20320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</a:rPr>
            <a:t>НЕДОСТАТКИ</a:t>
          </a:r>
          <a:endParaRPr lang="ru-RU" sz="1600" kern="1200" dirty="0"/>
        </a:p>
      </dsp:txBody>
      <dsp:txXfrm>
        <a:off x="4273123" y="3245718"/>
        <a:ext cx="2571674" cy="1172169"/>
      </dsp:txXfrm>
    </dsp:sp>
    <dsp:sp modelId="{51129462-7D8F-4F1E-921E-51CF67586567}">
      <dsp:nvSpPr>
        <dsp:cNvPr id="0" name=""/>
        <dsp:cNvSpPr/>
      </dsp:nvSpPr>
      <dsp:spPr>
        <a:xfrm>
          <a:off x="6948100" y="3431907"/>
          <a:ext cx="1278121" cy="1278121"/>
        </a:xfrm>
        <a:prstGeom prst="ellipse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F43FABC-AA3E-4FF1-8F8F-6853C0FCFC3A}">
      <dsp:nvSpPr>
        <dsp:cNvPr id="0" name=""/>
        <dsp:cNvSpPr/>
      </dsp:nvSpPr>
      <dsp:spPr>
        <a:xfrm>
          <a:off x="3377" y="424598"/>
          <a:ext cx="3651777" cy="3089728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rgbClr val="0066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53340" rIns="17780" bIns="1778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Данные собираются в соответствии с точными целями и задачами, имеющими прикладное значение для бизнеса компании</a:t>
          </a:r>
          <a:endParaRPr lang="ru-RU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Методология сбора данных контролируется</a:t>
          </a:r>
          <a:endParaRPr lang="ru-RU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Возможность задать удобную классификацию и единицы измерения</a:t>
          </a:r>
          <a:endParaRPr lang="ru-RU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Высокая степень достоверности и актуальности</a:t>
          </a:r>
          <a:endParaRPr lang="ru-RU" sz="14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600" kern="1200" dirty="0"/>
        </a:p>
      </dsp:txBody>
      <dsp:txXfrm>
        <a:off x="3377" y="424598"/>
        <a:ext cx="3651777" cy="3089728"/>
      </dsp:txXfrm>
    </dsp:sp>
    <dsp:sp modelId="{4843D97D-929B-4A92-93C2-FA5C0EC363EF}">
      <dsp:nvSpPr>
        <dsp:cNvPr id="0" name=""/>
        <dsp:cNvSpPr/>
      </dsp:nvSpPr>
      <dsp:spPr>
        <a:xfrm>
          <a:off x="3377" y="3332449"/>
          <a:ext cx="3651777" cy="1172169"/>
        </a:xfrm>
        <a:prstGeom prst="rect">
          <a:avLst/>
        </a:prstGeom>
        <a:solidFill>
          <a:srgbClr val="009900"/>
        </a:solidFill>
        <a:ln w="25400" cap="flat" cmpd="sng" algn="ctr">
          <a:solidFill>
            <a:srgbClr val="0066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0" rIns="20320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bg1"/>
              </a:solidFill>
              <a:latin typeface="+mj-lt"/>
              <a:ea typeface="+mj-ea"/>
              <a:cs typeface="+mj-cs"/>
            </a:rPr>
            <a:t>ПРЕИМУЩЕСТВА</a:t>
          </a:r>
          <a:endParaRPr lang="ru-RU" sz="1600" kern="1200" dirty="0">
            <a:solidFill>
              <a:schemeClr val="bg1"/>
            </a:solidFill>
          </a:endParaRPr>
        </a:p>
      </dsp:txBody>
      <dsp:txXfrm>
        <a:off x="3377" y="3332449"/>
        <a:ext cx="2571674" cy="1172169"/>
      </dsp:txXfrm>
    </dsp:sp>
    <dsp:sp modelId="{31D5B845-9024-47F5-B1E4-4411493955F5}">
      <dsp:nvSpPr>
        <dsp:cNvPr id="0" name=""/>
        <dsp:cNvSpPr/>
      </dsp:nvSpPr>
      <dsp:spPr>
        <a:xfrm>
          <a:off x="2678354" y="3518637"/>
          <a:ext cx="1278121" cy="1278121"/>
        </a:xfrm>
        <a:prstGeom prst="ellipse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B39DD41-C1B7-4F48-9313-381F9C0EFDBD}">
      <dsp:nvSpPr>
        <dsp:cNvPr id="0" name=""/>
        <dsp:cNvSpPr/>
      </dsp:nvSpPr>
      <dsp:spPr>
        <a:xfrm>
          <a:off x="4273123" y="441574"/>
          <a:ext cx="3651777" cy="3021824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53340" rIns="17780" bIns="1778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Значительные затраты материальных и трудовых ресурсов</a:t>
          </a:r>
          <a:endParaRPr lang="ru-RU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Продолжительность процедур сбора и обработки</a:t>
          </a:r>
          <a:endParaRPr lang="ru-RU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Необходимость владения специальными методиками и знаниями в области социологии, психологии и статистики</a:t>
          </a:r>
          <a:endParaRPr lang="ru-RU" sz="1400" kern="1200" dirty="0"/>
        </a:p>
      </dsp:txBody>
      <dsp:txXfrm>
        <a:off x="4273123" y="441574"/>
        <a:ext cx="3651777" cy="3021824"/>
      </dsp:txXfrm>
    </dsp:sp>
    <dsp:sp modelId="{3D640B1B-BCFF-4EB2-8BFC-D4E355D5890B}">
      <dsp:nvSpPr>
        <dsp:cNvPr id="0" name=""/>
        <dsp:cNvSpPr/>
      </dsp:nvSpPr>
      <dsp:spPr>
        <a:xfrm>
          <a:off x="4273123" y="3315473"/>
          <a:ext cx="3651777" cy="1172169"/>
        </a:xfrm>
        <a:prstGeom prst="rect">
          <a:avLst/>
        </a:prstGeom>
        <a:solidFill>
          <a:srgbClr val="FF3300"/>
        </a:solidFill>
        <a:ln w="25400" cap="flat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0" rIns="20320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bg1"/>
              </a:solidFill>
            </a:rPr>
            <a:t>НЕДОСТАТКИ</a:t>
          </a:r>
          <a:endParaRPr lang="ru-RU" sz="1600" kern="1200" dirty="0">
            <a:solidFill>
              <a:schemeClr val="bg1"/>
            </a:solidFill>
          </a:endParaRPr>
        </a:p>
      </dsp:txBody>
      <dsp:txXfrm>
        <a:off x="4273123" y="3315473"/>
        <a:ext cx="2571674" cy="1172169"/>
      </dsp:txXfrm>
    </dsp:sp>
    <dsp:sp modelId="{E02BC9D7-EB38-4758-BDD1-27BE099CDBEF}">
      <dsp:nvSpPr>
        <dsp:cNvPr id="0" name=""/>
        <dsp:cNvSpPr/>
      </dsp:nvSpPr>
      <dsp:spPr>
        <a:xfrm>
          <a:off x="6948100" y="3501661"/>
          <a:ext cx="1278121" cy="1278121"/>
        </a:xfrm>
        <a:prstGeom prst="ellipse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3D846A4-E2FA-4B2C-91C6-97C868CEBB99}">
      <dsp:nvSpPr>
        <dsp:cNvPr id="0" name=""/>
        <dsp:cNvSpPr/>
      </dsp:nvSpPr>
      <dsp:spPr>
        <a:xfrm>
          <a:off x="0" y="1729"/>
          <a:ext cx="8726607" cy="692635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i="1" kern="1200" baseline="0" dirty="0" smtClean="0">
              <a:solidFill>
                <a:schemeClr val="tx1"/>
              </a:solidFill>
            </a:rPr>
            <a:t>Определение проблемы</a:t>
          </a:r>
          <a:r>
            <a:rPr lang="ru-RU" sz="1200" i="1" kern="1200" baseline="0" dirty="0" smtClean="0">
              <a:solidFill>
                <a:schemeClr val="tx1"/>
              </a:solidFill>
            </a:rPr>
            <a:t> -</a:t>
          </a:r>
          <a:r>
            <a:rPr lang="ru-RU" sz="1200" kern="1200" baseline="0" dirty="0" smtClean="0">
              <a:solidFill>
                <a:schemeClr val="tx1"/>
              </a:solidFill>
            </a:rPr>
            <a:t> формулирование объекта, предмета и метода маркетингового исследования. Выполнение этой операции ориентирует на сбор и анализ конкретной информации, нужной для принятия управленческого решения.</a:t>
          </a:r>
          <a:endParaRPr lang="ru-RU" sz="1200" kern="1200" baseline="0" dirty="0">
            <a:solidFill>
              <a:schemeClr val="tx1"/>
            </a:solidFill>
          </a:endParaRPr>
        </a:p>
      </dsp:txBody>
      <dsp:txXfrm>
        <a:off x="0" y="1729"/>
        <a:ext cx="8726607" cy="692635"/>
      </dsp:txXfrm>
    </dsp:sp>
    <dsp:sp modelId="{A6CE006E-3D14-4F1A-B078-8543115F5902}">
      <dsp:nvSpPr>
        <dsp:cNvPr id="0" name=""/>
        <dsp:cNvSpPr/>
      </dsp:nvSpPr>
      <dsp:spPr>
        <a:xfrm>
          <a:off x="0" y="698403"/>
          <a:ext cx="8726607" cy="820555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200" b="1" i="1" kern="1200" dirty="0" smtClean="0">
              <a:solidFill>
                <a:schemeClr val="tx1"/>
              </a:solidFill>
            </a:rPr>
            <a:t>Объект исследования</a:t>
          </a:r>
          <a:r>
            <a:rPr lang="ru-RU" sz="1200" kern="1200" dirty="0" smtClean="0">
              <a:solidFill>
                <a:schemeClr val="tx1"/>
              </a:solidFill>
            </a:rPr>
            <a:t> - это ограниченная во времени и пространстве реальность, подлежащая изучению. В маркетинговых исследованиях объектами исследования могут быть: географический рынок, определенная группа потребителей, конкретная система, фирмы-конкуренты, внутренняя среда предприятия и т.д. </a:t>
          </a:r>
          <a:endParaRPr lang="ru-RU" sz="1200" kern="1200" dirty="0">
            <a:solidFill>
              <a:schemeClr val="tx1"/>
            </a:solidFill>
          </a:endParaRPr>
        </a:p>
      </dsp:txBody>
      <dsp:txXfrm>
        <a:off x="0" y="698403"/>
        <a:ext cx="8726607" cy="820555"/>
      </dsp:txXfrm>
    </dsp:sp>
    <dsp:sp modelId="{EAE745BB-0199-4D6E-83F5-EF5FD99F4DAF}">
      <dsp:nvSpPr>
        <dsp:cNvPr id="0" name=""/>
        <dsp:cNvSpPr/>
      </dsp:nvSpPr>
      <dsp:spPr>
        <a:xfrm>
          <a:off x="0" y="1525591"/>
          <a:ext cx="8726607" cy="1189455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200" b="1" i="1" kern="1200" baseline="0" dirty="0" smtClean="0">
              <a:solidFill>
                <a:schemeClr val="tx1"/>
              </a:solidFill>
            </a:rPr>
            <a:t>Предмет исследования</a:t>
          </a:r>
          <a:r>
            <a:rPr lang="ru-RU" sz="1200" i="1" kern="1200" baseline="0" dirty="0" smtClean="0">
              <a:solidFill>
                <a:schemeClr val="tx1"/>
              </a:solidFill>
            </a:rPr>
            <a:t> </a:t>
          </a:r>
          <a:r>
            <a:rPr lang="ru-RU" sz="1200" kern="1200" baseline="0" dirty="0" smtClean="0">
              <a:solidFill>
                <a:schemeClr val="tx1"/>
              </a:solidFill>
            </a:rPr>
            <a:t>- это</a:t>
          </a:r>
          <a:r>
            <a:rPr lang="ru-RU" sz="1200" i="1" kern="1200" baseline="0" dirty="0" smtClean="0">
              <a:solidFill>
                <a:schemeClr val="tx1"/>
              </a:solidFill>
            </a:rPr>
            <a:t> </a:t>
          </a:r>
          <a:r>
            <a:rPr lang="ru-RU" sz="1200" kern="1200" baseline="0" dirty="0" smtClean="0">
              <a:solidFill>
                <a:schemeClr val="tx1"/>
              </a:solidFill>
            </a:rPr>
            <a:t>свойства, стороны, отношения и процессы данной реальности (т.е. данного объекта), выделяемые исследователем для целенаправленного изучения. В одном и том же объекте может быть выделено несколько предметов исследования. В качестве предметов маркетинговых исследований могут выступать конкретные товары, услуги, цены, параметры рынков, оценки и намерения потребителей, имидж марки и т.д., то есть то, по чему планируется принятие управленческого решения на основе результатов маркетингового исследования.</a:t>
          </a:r>
          <a:r>
            <a:rPr lang="ru-RU" sz="1200" kern="1200" dirty="0" smtClean="0"/>
            <a:t> </a:t>
          </a:r>
        </a:p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kern="1200" baseline="0" dirty="0">
            <a:solidFill>
              <a:schemeClr val="tx1"/>
            </a:solidFill>
          </a:endParaRPr>
        </a:p>
      </dsp:txBody>
      <dsp:txXfrm>
        <a:off x="0" y="1525591"/>
        <a:ext cx="8726607" cy="1189455"/>
      </dsp:txXfrm>
    </dsp:sp>
    <dsp:sp modelId="{740C101B-D295-425C-B513-A17B2691D961}">
      <dsp:nvSpPr>
        <dsp:cNvPr id="0" name=""/>
        <dsp:cNvSpPr/>
      </dsp:nvSpPr>
      <dsp:spPr>
        <a:xfrm>
          <a:off x="0" y="2720382"/>
          <a:ext cx="8726607" cy="725809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200" b="1" i="1" kern="1200" baseline="0" dirty="0" smtClean="0">
              <a:solidFill>
                <a:schemeClr val="tx1"/>
              </a:solidFill>
            </a:rPr>
            <a:t>Метод исследования</a:t>
          </a:r>
          <a:r>
            <a:rPr lang="ru-RU" sz="1200" kern="1200" baseline="0" dirty="0" smtClean="0">
              <a:solidFill>
                <a:schemeClr val="tx1"/>
              </a:solidFill>
            </a:rPr>
            <a:t> - способ проведения маркетингового исследования. Поскольку стоимость исследования определяется выбранным методом анализа, то способ его проведения должен быть выбран на стадии формулирования проблемы</a:t>
          </a:r>
        </a:p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kern="1200" dirty="0"/>
        </a:p>
      </dsp:txBody>
      <dsp:txXfrm>
        <a:off x="0" y="2720382"/>
        <a:ext cx="8726607" cy="725809"/>
      </dsp:txXfrm>
    </dsp:sp>
    <dsp:sp modelId="{F7AD2C40-EA25-420E-9337-4FF871C62361}">
      <dsp:nvSpPr>
        <dsp:cNvPr id="0" name=""/>
        <dsp:cNvSpPr/>
      </dsp:nvSpPr>
      <dsp:spPr>
        <a:xfrm>
          <a:off x="0" y="3451527"/>
          <a:ext cx="8726607" cy="1090163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i="1" kern="1200" dirty="0" smtClean="0">
              <a:solidFill>
                <a:schemeClr val="tx1"/>
              </a:solidFill>
            </a:rPr>
            <a:t>Гипотеза</a:t>
          </a:r>
          <a:r>
            <a:rPr lang="ru-RU" sz="1200" kern="1200" dirty="0" smtClean="0">
              <a:solidFill>
                <a:schemeClr val="tx1"/>
              </a:solidFill>
            </a:rPr>
            <a:t> - это предположение, выдвигаемое для объяснения каких-либо факторов, явлений и процессов, которые надо подтвердить или опровергнуть в ходе исследования. В рамках одного маркетингового исследования могут проверяться несколько гипотез, которые задают общую направленность исследования и формулируются до его начала. Маркетинговое исследование строится на предварительных, явно или неявно выраженных предположениях о характере и причинах возникновения изучаемой проблемы.</a:t>
          </a:r>
          <a:endParaRPr lang="ru-RU" sz="1200" kern="1200" dirty="0">
            <a:solidFill>
              <a:schemeClr val="tx1"/>
            </a:solidFill>
          </a:endParaRPr>
        </a:p>
      </dsp:txBody>
      <dsp:txXfrm>
        <a:off x="0" y="3451527"/>
        <a:ext cx="8726607" cy="1090163"/>
      </dsp:txXfrm>
    </dsp:sp>
    <dsp:sp modelId="{E3729A1E-0EE3-4A2A-979C-F331CBB8866E}">
      <dsp:nvSpPr>
        <dsp:cNvPr id="0" name=""/>
        <dsp:cNvSpPr/>
      </dsp:nvSpPr>
      <dsp:spPr>
        <a:xfrm>
          <a:off x="0" y="4547026"/>
          <a:ext cx="8726607" cy="855168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i="1" kern="1200" dirty="0" smtClean="0">
              <a:solidFill>
                <a:schemeClr val="tx1"/>
              </a:solidFill>
            </a:rPr>
            <a:t>Цель исследования</a:t>
          </a:r>
          <a:r>
            <a:rPr lang="ru-RU" sz="1200" kern="1200" dirty="0" smtClean="0">
              <a:solidFill>
                <a:schemeClr val="tx1"/>
              </a:solidFill>
            </a:rPr>
            <a:t> - получение информации необходимой для выработки рекомендаций, подготовки и принятия управленческих решений, способных повысить их эффективность. Соответственно, основная цель маркетингового исследования обычно определяется как поиск оптимального решения проблемы с последующим его приложением к практике.</a:t>
          </a:r>
          <a:endParaRPr lang="ru-RU" sz="1200" kern="1200" dirty="0">
            <a:solidFill>
              <a:schemeClr val="tx1"/>
            </a:solidFill>
          </a:endParaRPr>
        </a:p>
      </dsp:txBody>
      <dsp:txXfrm>
        <a:off x="0" y="4547026"/>
        <a:ext cx="8726607" cy="855168"/>
      </dsp:txXfrm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9617249-DEC4-4DF0-B988-B621644CF636}">
      <dsp:nvSpPr>
        <dsp:cNvPr id="0" name=""/>
        <dsp:cNvSpPr/>
      </dsp:nvSpPr>
      <dsp:spPr>
        <a:xfrm>
          <a:off x="420524" y="224126"/>
          <a:ext cx="5840090" cy="4745432"/>
        </a:xfrm>
        <a:prstGeom prst="triangle">
          <a:avLst/>
        </a:prstGeom>
        <a:solidFill>
          <a:schemeClr val="accent2">
            <a:lumMod val="20000"/>
            <a:lumOff val="8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648715F-EF5B-4EEB-97B3-EDE796D72AD6}">
      <dsp:nvSpPr>
        <dsp:cNvPr id="0" name=""/>
        <dsp:cNvSpPr/>
      </dsp:nvSpPr>
      <dsp:spPr>
        <a:xfrm>
          <a:off x="3396124" y="524940"/>
          <a:ext cx="3393883" cy="617996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1. Постановка задачи, определение целей исследования</a:t>
          </a:r>
          <a:endParaRPr lang="ru-RU" sz="1500" kern="1200" dirty="0"/>
        </a:p>
      </dsp:txBody>
      <dsp:txXfrm>
        <a:off x="3396124" y="524940"/>
        <a:ext cx="3393883" cy="617996"/>
      </dsp:txXfrm>
    </dsp:sp>
    <dsp:sp modelId="{76531642-BA37-4025-8785-ABFE77973AAF}">
      <dsp:nvSpPr>
        <dsp:cNvPr id="0" name=""/>
        <dsp:cNvSpPr/>
      </dsp:nvSpPr>
      <dsp:spPr>
        <a:xfrm>
          <a:off x="3396124" y="1220186"/>
          <a:ext cx="3393883" cy="617996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2. Выбор методов, разработка плана исследования и методических материалов</a:t>
          </a:r>
          <a:endParaRPr lang="ru-RU" sz="1400" kern="1200" dirty="0"/>
        </a:p>
      </dsp:txBody>
      <dsp:txXfrm>
        <a:off x="3396124" y="1220186"/>
        <a:ext cx="3393883" cy="617996"/>
      </dsp:txXfrm>
    </dsp:sp>
    <dsp:sp modelId="{8A44EA52-DF43-41A1-B89C-042E723500B0}">
      <dsp:nvSpPr>
        <dsp:cNvPr id="0" name=""/>
        <dsp:cNvSpPr/>
      </dsp:nvSpPr>
      <dsp:spPr>
        <a:xfrm>
          <a:off x="3396124" y="1915433"/>
          <a:ext cx="3393883" cy="617996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3. Сбор информации (полевая часть</a:t>
          </a:r>
          <a:r>
            <a:rPr lang="ru-RU" sz="1100" kern="1200" dirty="0" smtClean="0"/>
            <a:t>)</a:t>
          </a:r>
          <a:endParaRPr lang="ru-RU" sz="1100" kern="1200" dirty="0"/>
        </a:p>
      </dsp:txBody>
      <dsp:txXfrm>
        <a:off x="3396124" y="1915433"/>
        <a:ext cx="3393883" cy="617996"/>
      </dsp:txXfrm>
    </dsp:sp>
    <dsp:sp modelId="{87B2FBCD-D9D8-4CC3-AB5E-EA950DAE21CF}">
      <dsp:nvSpPr>
        <dsp:cNvPr id="0" name=""/>
        <dsp:cNvSpPr/>
      </dsp:nvSpPr>
      <dsp:spPr>
        <a:xfrm>
          <a:off x="3396124" y="2610679"/>
          <a:ext cx="3393883" cy="617996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4. Контроль, обработка и анализ информации</a:t>
          </a:r>
          <a:endParaRPr lang="ru-RU" sz="1400" kern="1200" dirty="0"/>
        </a:p>
      </dsp:txBody>
      <dsp:txXfrm>
        <a:off x="3396124" y="2610679"/>
        <a:ext cx="3393883" cy="617996"/>
      </dsp:txXfrm>
    </dsp:sp>
    <dsp:sp modelId="{2194C0B2-3459-4163-A8A4-5804A51A4394}">
      <dsp:nvSpPr>
        <dsp:cNvPr id="0" name=""/>
        <dsp:cNvSpPr/>
      </dsp:nvSpPr>
      <dsp:spPr>
        <a:xfrm>
          <a:off x="3396124" y="3305925"/>
          <a:ext cx="3393883" cy="617996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5. Подготовка отчета и презентация результатов</a:t>
          </a:r>
          <a:endParaRPr lang="ru-RU" sz="1400" kern="1200" dirty="0"/>
        </a:p>
      </dsp:txBody>
      <dsp:txXfrm>
        <a:off x="3396124" y="3305925"/>
        <a:ext cx="3393883" cy="617996"/>
      </dsp:txXfrm>
    </dsp:sp>
    <dsp:sp modelId="{6CF1E0F1-01A0-4784-9951-28220B843510}">
      <dsp:nvSpPr>
        <dsp:cNvPr id="0" name=""/>
        <dsp:cNvSpPr/>
      </dsp:nvSpPr>
      <dsp:spPr>
        <a:xfrm>
          <a:off x="3396124" y="4001172"/>
          <a:ext cx="3393883" cy="617996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6. Изучение полученных данных и принятие управленческих решений</a:t>
          </a:r>
          <a:endParaRPr lang="ru-RU" sz="1400" kern="1200" dirty="0"/>
        </a:p>
      </dsp:txBody>
      <dsp:txXfrm>
        <a:off x="3396124" y="4001172"/>
        <a:ext cx="3393883" cy="617996"/>
      </dsp:txXfrm>
    </dsp:sp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C138AFA-E6A3-4F96-A53E-3AE1E9FF575D}">
      <dsp:nvSpPr>
        <dsp:cNvPr id="0" name=""/>
        <dsp:cNvSpPr/>
      </dsp:nvSpPr>
      <dsp:spPr>
        <a:xfrm rot="5400000">
          <a:off x="4570290" y="-2405440"/>
          <a:ext cx="1287175" cy="6364702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это методы маркетинговых исследований, использующие крупные выборки (</a:t>
          </a:r>
          <a:r>
            <a:rPr lang="ru-RU" sz="1200" kern="1200" dirty="0" err="1" smtClean="0"/>
            <a:t>samples</a:t>
          </a:r>
          <a:r>
            <a:rPr lang="ru-RU" sz="1200" kern="1200" dirty="0" smtClean="0"/>
            <a:t>) единиц анализа или респондентов для количественного выражения параметров рынка, конкурентной среды, поведения потребителей, их реакций на маркетинговые мероприятия и других характеристик. В результате применения количественных методов, обычно определяется численные или процентные показатели отдельных исследуемых категорий. </a:t>
          </a:r>
          <a:endParaRPr lang="ru-RU" sz="1200" kern="1200" dirty="0"/>
        </a:p>
      </dsp:txBody>
      <dsp:txXfrm rot="5400000">
        <a:off x="4570290" y="-2405440"/>
        <a:ext cx="1287175" cy="6364702"/>
      </dsp:txXfrm>
    </dsp:sp>
    <dsp:sp modelId="{896827A6-CD1F-4B13-8012-4DDB242CF16B}">
      <dsp:nvSpPr>
        <dsp:cNvPr id="0" name=""/>
        <dsp:cNvSpPr/>
      </dsp:nvSpPr>
      <dsp:spPr>
        <a:xfrm>
          <a:off x="310" y="2347"/>
          <a:ext cx="2031216" cy="1549126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 smtClean="0">
              <a:solidFill>
                <a:schemeClr val="tx1"/>
              </a:solidFill>
            </a:rPr>
            <a:t>Количественные методы</a:t>
          </a:r>
          <a:r>
            <a:rPr lang="ru-RU" sz="1400" kern="1200" dirty="0" smtClean="0">
              <a:solidFill>
                <a:schemeClr val="tx1"/>
              </a:solidFill>
            </a:rPr>
            <a:t>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</a:rPr>
            <a:t>(</a:t>
          </a:r>
          <a:r>
            <a:rPr lang="en-GB" sz="1400" kern="1200" dirty="0" smtClean="0">
              <a:solidFill>
                <a:schemeClr val="tx1"/>
              </a:solidFill>
            </a:rPr>
            <a:t>quantities</a:t>
          </a:r>
          <a:r>
            <a:rPr lang="ru-RU" sz="1400" kern="1200" dirty="0" smtClean="0">
              <a:solidFill>
                <a:schemeClr val="tx1"/>
              </a:solidFill>
            </a:rPr>
            <a:t> </a:t>
          </a:r>
          <a:r>
            <a:rPr lang="ru-RU" sz="1400" kern="1200" dirty="0" err="1" smtClean="0">
              <a:solidFill>
                <a:schemeClr val="tx1"/>
              </a:solidFill>
            </a:rPr>
            <a:t>marketing</a:t>
          </a:r>
          <a:r>
            <a:rPr lang="ru-RU" sz="1400" kern="1200" dirty="0" smtClean="0">
              <a:solidFill>
                <a:schemeClr val="tx1"/>
              </a:solidFill>
            </a:rPr>
            <a:t> </a:t>
          </a:r>
          <a:r>
            <a:rPr lang="ru-RU" sz="1400" kern="1200" dirty="0" err="1" smtClean="0">
              <a:solidFill>
                <a:schemeClr val="tx1"/>
              </a:solidFill>
            </a:rPr>
            <a:t>research</a:t>
          </a:r>
          <a:r>
            <a:rPr lang="ru-RU" sz="1400" kern="1200" dirty="0" smtClean="0">
              <a:solidFill>
                <a:schemeClr val="tx1"/>
              </a:solidFill>
            </a:rPr>
            <a:t>) </a:t>
          </a:r>
          <a:endParaRPr lang="ru-RU" sz="1400" kern="1200" dirty="0">
            <a:solidFill>
              <a:schemeClr val="tx1"/>
            </a:solidFill>
          </a:endParaRPr>
        </a:p>
      </dsp:txBody>
      <dsp:txXfrm>
        <a:off x="310" y="2347"/>
        <a:ext cx="2031216" cy="1549126"/>
      </dsp:txXfrm>
    </dsp:sp>
    <dsp:sp modelId="{BECC4B3C-3C65-4B1C-B566-7A463C6174D6}">
      <dsp:nvSpPr>
        <dsp:cNvPr id="0" name=""/>
        <dsp:cNvSpPr/>
      </dsp:nvSpPr>
      <dsp:spPr>
        <a:xfrm rot="5400000">
          <a:off x="4597258" y="-777275"/>
          <a:ext cx="1239301" cy="636153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это методы маркетинговых исследований, использующие малые выборки  (</a:t>
          </a:r>
          <a:r>
            <a:rPr lang="ru-RU" sz="1200" kern="1200" dirty="0" err="1" smtClean="0"/>
            <a:t>samples</a:t>
          </a:r>
          <a:r>
            <a:rPr lang="ru-RU" sz="1200" kern="1200" dirty="0" smtClean="0"/>
            <a:t>) единиц анализа или респондентов для изучения мнений, убеждений, мотиваций и поведения. В целях подробного анализа применяются такие неструктурированные методы сбора данных, как углубленное (глубинное) интервьюирование (</a:t>
          </a:r>
          <a:r>
            <a:rPr lang="en-US" sz="1200" kern="1200" dirty="0" smtClean="0"/>
            <a:t>in</a:t>
          </a:r>
          <a:r>
            <a:rPr lang="ru-RU" sz="1200" kern="1200" dirty="0" smtClean="0"/>
            <a:t>-</a:t>
          </a:r>
          <a:r>
            <a:rPr lang="ru-RU" sz="1200" kern="1200" dirty="0" err="1" smtClean="0"/>
            <a:t>depth</a:t>
          </a:r>
          <a:r>
            <a:rPr lang="ru-RU" sz="1200" kern="1200" dirty="0" smtClean="0"/>
            <a:t> </a:t>
          </a:r>
          <a:r>
            <a:rPr lang="ru-RU" sz="1200" kern="1200" dirty="0" err="1" smtClean="0"/>
            <a:t>interviews</a:t>
          </a:r>
          <a:r>
            <a:rPr lang="ru-RU" sz="1200" kern="1200" dirty="0" smtClean="0"/>
            <a:t>), групповые обсуждения (</a:t>
          </a:r>
          <a:r>
            <a:rPr lang="ru-RU" sz="1200" kern="1200" dirty="0" err="1" smtClean="0"/>
            <a:t>focus</a:t>
          </a:r>
          <a:r>
            <a:rPr lang="ru-RU" sz="1200" kern="1200" dirty="0" smtClean="0"/>
            <a:t> </a:t>
          </a:r>
          <a:r>
            <a:rPr lang="ru-RU" sz="1200" kern="1200" dirty="0" err="1" smtClean="0"/>
            <a:t>group</a:t>
          </a:r>
          <a:r>
            <a:rPr lang="ru-RU" sz="1200" kern="1200" dirty="0" smtClean="0"/>
            <a:t> </a:t>
          </a:r>
          <a:r>
            <a:rPr lang="ru-RU" sz="1200" kern="1200" dirty="0" err="1" smtClean="0"/>
            <a:t>discussions</a:t>
          </a:r>
          <a:r>
            <a:rPr lang="ru-RU" sz="1200" kern="1200" dirty="0" smtClean="0"/>
            <a:t>), этнографические (домашние) визиты, включенные наблюдения и т.д.</a:t>
          </a:r>
          <a:endParaRPr lang="ru-RU" sz="1200" kern="1200" dirty="0"/>
        </a:p>
      </dsp:txBody>
      <dsp:txXfrm rot="5400000">
        <a:off x="4597258" y="-777275"/>
        <a:ext cx="1239301" cy="6361539"/>
      </dsp:txXfrm>
    </dsp:sp>
    <dsp:sp modelId="{807F7873-0F8E-4E79-90F1-F7359214F420}">
      <dsp:nvSpPr>
        <dsp:cNvPr id="0" name=""/>
        <dsp:cNvSpPr/>
      </dsp:nvSpPr>
      <dsp:spPr>
        <a:xfrm>
          <a:off x="310" y="1628930"/>
          <a:ext cx="2035828" cy="1549126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 smtClean="0">
              <a:solidFill>
                <a:schemeClr val="tx1"/>
              </a:solidFill>
            </a:rPr>
            <a:t>Качественные методы</a:t>
          </a:r>
          <a:r>
            <a:rPr lang="ru-RU" sz="1400" kern="1200" dirty="0" smtClean="0">
              <a:solidFill>
                <a:schemeClr val="tx1"/>
              </a:solidFill>
            </a:rPr>
            <a:t>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</a:rPr>
            <a:t>(</a:t>
          </a:r>
          <a:r>
            <a:rPr lang="en-GB" sz="1400" kern="1200" dirty="0" smtClean="0">
              <a:solidFill>
                <a:schemeClr val="tx1"/>
              </a:solidFill>
            </a:rPr>
            <a:t>qualitative</a:t>
          </a:r>
          <a:r>
            <a:rPr lang="ru-RU" sz="1400" kern="1200" dirty="0" smtClean="0">
              <a:solidFill>
                <a:schemeClr val="tx1"/>
              </a:solidFill>
            </a:rPr>
            <a:t> </a:t>
          </a:r>
          <a:r>
            <a:rPr lang="ru-RU" sz="1400" kern="1200" dirty="0" err="1" smtClean="0">
              <a:solidFill>
                <a:schemeClr val="tx1"/>
              </a:solidFill>
            </a:rPr>
            <a:t>marketing</a:t>
          </a:r>
          <a:r>
            <a:rPr lang="ru-RU" sz="1400" kern="1200" dirty="0" smtClean="0">
              <a:solidFill>
                <a:schemeClr val="tx1"/>
              </a:solidFill>
            </a:rPr>
            <a:t> </a:t>
          </a:r>
          <a:r>
            <a:rPr lang="ru-RU" sz="1400" kern="1200" dirty="0" err="1" smtClean="0">
              <a:solidFill>
                <a:schemeClr val="tx1"/>
              </a:solidFill>
            </a:rPr>
            <a:t>research</a:t>
          </a:r>
          <a:r>
            <a:rPr lang="ru-RU" sz="1400" kern="1200" dirty="0" smtClean="0">
              <a:solidFill>
                <a:schemeClr val="tx1"/>
              </a:solidFill>
            </a:rPr>
            <a:t>) </a:t>
          </a:r>
          <a:endParaRPr lang="ru-RU" sz="1400" kern="1200" dirty="0">
            <a:solidFill>
              <a:schemeClr val="tx1"/>
            </a:solidFill>
          </a:endParaRPr>
        </a:p>
      </dsp:txBody>
      <dsp:txXfrm>
        <a:off x="310" y="1628930"/>
        <a:ext cx="2035828" cy="1549126"/>
      </dsp:txXfrm>
    </dsp:sp>
    <dsp:sp modelId="{8F7F6BDC-EB47-42C2-9B5E-9A1EAE249065}">
      <dsp:nvSpPr>
        <dsp:cNvPr id="0" name=""/>
        <dsp:cNvSpPr/>
      </dsp:nvSpPr>
      <dsp:spPr>
        <a:xfrm rot="5400000">
          <a:off x="4574184" y="798471"/>
          <a:ext cx="1239301" cy="640830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это методы маркетинговых исследований, использующие малые и средние выборки (</a:t>
          </a:r>
          <a:r>
            <a:rPr lang="en-GB" sz="1200" kern="1200" dirty="0" smtClean="0"/>
            <a:t>samples</a:t>
          </a:r>
          <a:r>
            <a:rPr lang="ru-RU" sz="1200" kern="1200" dirty="0" smtClean="0"/>
            <a:t>) единиц анализа или респондентов и совмещающие в себе и количественные и качественные задачи. К таким методам относятся различные тестирования и эксперименты (</a:t>
          </a:r>
          <a:r>
            <a:rPr lang="ru-RU" sz="1200" kern="1200" dirty="0" err="1" smtClean="0"/>
            <a:t>product</a:t>
          </a:r>
          <a:r>
            <a:rPr lang="ru-RU" sz="1200" kern="1200" dirty="0" smtClean="0"/>
            <a:t> </a:t>
          </a:r>
          <a:r>
            <a:rPr lang="ru-RU" sz="1200" kern="1200" dirty="0" err="1" smtClean="0"/>
            <a:t>test</a:t>
          </a:r>
          <a:r>
            <a:rPr lang="ru-RU" sz="1200" kern="1200" dirty="0" smtClean="0"/>
            <a:t>, </a:t>
          </a:r>
          <a:r>
            <a:rPr lang="ru-RU" sz="1200" kern="1200" dirty="0" err="1" smtClean="0"/>
            <a:t>new</a:t>
          </a:r>
          <a:r>
            <a:rPr lang="ru-RU" sz="1200" kern="1200" dirty="0" smtClean="0"/>
            <a:t> </a:t>
          </a:r>
          <a:r>
            <a:rPr lang="ru-RU" sz="1200" kern="1200" dirty="0" err="1" smtClean="0"/>
            <a:t>pack</a:t>
          </a:r>
          <a:r>
            <a:rPr lang="ru-RU" sz="1200" kern="1200" dirty="0" smtClean="0"/>
            <a:t> </a:t>
          </a:r>
          <a:r>
            <a:rPr lang="ru-RU" sz="1200" kern="1200" dirty="0" err="1" smtClean="0"/>
            <a:t>evaluation</a:t>
          </a:r>
          <a:r>
            <a:rPr lang="ru-RU" sz="1200" kern="1200" dirty="0" smtClean="0"/>
            <a:t>, </a:t>
          </a:r>
          <a:r>
            <a:rPr lang="ru-RU" sz="1200" kern="1200" dirty="0" err="1" smtClean="0"/>
            <a:t>advertising</a:t>
          </a:r>
          <a:r>
            <a:rPr lang="ru-RU" sz="1200" kern="1200" dirty="0" smtClean="0"/>
            <a:t> </a:t>
          </a:r>
          <a:r>
            <a:rPr lang="ru-RU" sz="1200" kern="1200" dirty="0" err="1" smtClean="0"/>
            <a:t>pre-post</a:t>
          </a:r>
          <a:r>
            <a:rPr lang="ru-RU" sz="1200" kern="1200" dirty="0" smtClean="0"/>
            <a:t> </a:t>
          </a:r>
          <a:r>
            <a:rPr lang="ru-RU" sz="1200" kern="1200" dirty="0" err="1" smtClean="0"/>
            <a:t>test</a:t>
          </a:r>
          <a:r>
            <a:rPr lang="ru-RU" sz="1200" kern="1200" dirty="0" smtClean="0"/>
            <a:t>), </a:t>
          </a:r>
          <a:r>
            <a:rPr lang="ru-RU" sz="1200" kern="1200" dirty="0" err="1" smtClean="0"/>
            <a:t>холл-тесты</a:t>
          </a:r>
          <a:r>
            <a:rPr lang="ru-RU" sz="1200" kern="1200" dirty="0" smtClean="0"/>
            <a:t> (</a:t>
          </a:r>
          <a:r>
            <a:rPr lang="ru-RU" sz="1200" kern="1200" dirty="0" err="1" smtClean="0"/>
            <a:t>hall-test</a:t>
          </a:r>
          <a:r>
            <a:rPr lang="ru-RU" sz="1200" kern="1200" dirty="0" smtClean="0"/>
            <a:t>), </a:t>
          </a:r>
          <a:r>
            <a:rPr lang="ru-RU" sz="1200" kern="1200" dirty="0" err="1" smtClean="0"/>
            <a:t>хоум-тесты</a:t>
          </a:r>
          <a:r>
            <a:rPr lang="ru-RU" sz="1200" kern="1200" dirty="0" smtClean="0"/>
            <a:t> (</a:t>
          </a:r>
          <a:r>
            <a:rPr lang="ru-RU" sz="1200" kern="1200" dirty="0" err="1" smtClean="0"/>
            <a:t>h</a:t>
          </a:r>
          <a:r>
            <a:rPr lang="en-US" sz="1200" kern="1200" dirty="0" err="1" smtClean="0"/>
            <a:t>ome</a:t>
          </a:r>
          <a:r>
            <a:rPr lang="ru-RU" sz="1200" kern="1200" dirty="0" smtClean="0"/>
            <a:t>-</a:t>
          </a:r>
          <a:r>
            <a:rPr lang="ru-RU" sz="1200" kern="1200" dirty="0" err="1" smtClean="0"/>
            <a:t>test</a:t>
          </a:r>
          <a:r>
            <a:rPr lang="ru-RU" sz="1200" kern="1200" dirty="0" smtClean="0"/>
            <a:t>), оценки качества обслуживания покупателей (</a:t>
          </a:r>
          <a:r>
            <a:rPr lang="ru-RU" sz="1200" kern="1200" dirty="0" err="1" smtClean="0"/>
            <a:t>mystery</a:t>
          </a:r>
          <a:r>
            <a:rPr lang="ru-RU" sz="1200" kern="1200" dirty="0" smtClean="0"/>
            <a:t> </a:t>
          </a:r>
          <a:r>
            <a:rPr lang="ru-RU" sz="1200" kern="1200" dirty="0" err="1" smtClean="0"/>
            <a:t>shopping</a:t>
          </a:r>
          <a:r>
            <a:rPr lang="ru-RU" sz="1200" kern="1200" dirty="0" smtClean="0"/>
            <a:t>, </a:t>
          </a:r>
          <a:r>
            <a:rPr lang="ru-RU" sz="1200" kern="1200" dirty="0" err="1" smtClean="0"/>
            <a:t>mystery</a:t>
          </a:r>
          <a:r>
            <a:rPr lang="ru-RU" sz="1200" kern="1200" dirty="0" smtClean="0"/>
            <a:t> </a:t>
          </a:r>
          <a:r>
            <a:rPr lang="ru-RU" sz="1200" kern="1200" dirty="0" err="1" smtClean="0"/>
            <a:t>calling</a:t>
          </a:r>
          <a:r>
            <a:rPr lang="ru-RU" sz="1200" kern="1200" dirty="0" smtClean="0"/>
            <a:t>), потребительские и экспертные панели и другие методы. </a:t>
          </a:r>
          <a:endParaRPr lang="ru-RU" sz="1200" kern="1200" dirty="0"/>
        </a:p>
      </dsp:txBody>
      <dsp:txXfrm rot="5400000">
        <a:off x="4574184" y="798471"/>
        <a:ext cx="1239301" cy="6408309"/>
      </dsp:txXfrm>
    </dsp:sp>
    <dsp:sp modelId="{C99E55F5-86FF-444A-A35D-9B002AF176F8}">
      <dsp:nvSpPr>
        <dsp:cNvPr id="0" name=""/>
        <dsp:cNvSpPr/>
      </dsp:nvSpPr>
      <dsp:spPr>
        <a:xfrm>
          <a:off x="310" y="3255513"/>
          <a:ext cx="1985804" cy="1549126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 smtClean="0">
              <a:solidFill>
                <a:schemeClr val="tx1"/>
              </a:solidFill>
            </a:rPr>
            <a:t>Смешанные методы</a:t>
          </a:r>
          <a:r>
            <a:rPr lang="ru-RU" sz="1400" kern="1200" dirty="0" smtClean="0">
              <a:solidFill>
                <a:schemeClr val="tx1"/>
              </a:solidFill>
            </a:rPr>
            <a:t>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</a:rPr>
            <a:t>(</a:t>
          </a:r>
          <a:r>
            <a:rPr lang="en-US" sz="1400" kern="1200" dirty="0" smtClean="0">
              <a:solidFill>
                <a:schemeClr val="tx1"/>
              </a:solidFill>
            </a:rPr>
            <a:t>mix</a:t>
          </a:r>
          <a:r>
            <a:rPr lang="ru-RU" sz="1400" kern="1200" dirty="0" smtClean="0">
              <a:solidFill>
                <a:schemeClr val="tx1"/>
              </a:solidFill>
            </a:rPr>
            <a:t>-</a:t>
          </a:r>
          <a:r>
            <a:rPr lang="en-US" sz="1400" kern="1200" dirty="0" smtClean="0">
              <a:solidFill>
                <a:schemeClr val="tx1"/>
              </a:solidFill>
            </a:rPr>
            <a:t>methods marketing research</a:t>
          </a:r>
          <a:r>
            <a:rPr lang="ru-RU" sz="1400" kern="1200" dirty="0" smtClean="0">
              <a:solidFill>
                <a:schemeClr val="tx1"/>
              </a:solidFill>
            </a:rPr>
            <a:t>) </a:t>
          </a:r>
          <a:endParaRPr lang="ru-RU" sz="1400" kern="1200" dirty="0">
            <a:solidFill>
              <a:schemeClr val="tx1"/>
            </a:solidFill>
          </a:endParaRPr>
        </a:p>
      </dsp:txBody>
      <dsp:txXfrm>
        <a:off x="310" y="3255513"/>
        <a:ext cx="1985804" cy="1549126"/>
      </dsp:txXfrm>
    </dsp:sp>
  </dsp:spTree>
</dsp:drawing>
</file>

<file path=ppt/diagrams/drawing1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6CE006E-3D14-4F1A-B078-8543115F5902}">
      <dsp:nvSpPr>
        <dsp:cNvPr id="0" name=""/>
        <dsp:cNvSpPr/>
      </dsp:nvSpPr>
      <dsp:spPr>
        <a:xfrm>
          <a:off x="0" y="0"/>
          <a:ext cx="8726607" cy="789059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200" kern="1200" dirty="0" err="1" smtClean="0">
              <a:solidFill>
                <a:schemeClr val="tx1"/>
              </a:solidFill>
            </a:rPr>
            <a:t>Котлер</a:t>
          </a:r>
          <a:r>
            <a:rPr lang="ru-RU" sz="1200" kern="1200" dirty="0" smtClean="0">
              <a:solidFill>
                <a:schemeClr val="tx1"/>
              </a:solidFill>
            </a:rPr>
            <a:t>, Филипп. Основы маркетинга / Ф. </a:t>
          </a:r>
          <a:r>
            <a:rPr lang="ru-RU" sz="1200" kern="1200" dirty="0" err="1" smtClean="0">
              <a:solidFill>
                <a:schemeClr val="tx1"/>
              </a:solidFill>
            </a:rPr>
            <a:t>Котлер</a:t>
          </a:r>
          <a:r>
            <a:rPr lang="ru-RU" sz="1200" kern="1200" dirty="0" smtClean="0">
              <a:solidFill>
                <a:schemeClr val="tx1"/>
              </a:solidFill>
            </a:rPr>
            <a:t>, В. </a:t>
          </a:r>
          <a:r>
            <a:rPr lang="ru-RU" sz="1200" kern="1200" dirty="0" err="1" smtClean="0">
              <a:solidFill>
                <a:schemeClr val="tx1"/>
              </a:solidFill>
            </a:rPr>
            <a:t>Вонг</a:t>
          </a:r>
          <a:r>
            <a:rPr lang="ru-RU" sz="1200" kern="1200" dirty="0" smtClean="0">
              <a:solidFill>
                <a:schemeClr val="tx1"/>
              </a:solidFill>
            </a:rPr>
            <a:t>, Д. </a:t>
          </a:r>
          <a:r>
            <a:rPr lang="ru-RU" sz="1200" kern="1200" dirty="0" err="1" smtClean="0">
              <a:solidFill>
                <a:schemeClr val="tx1"/>
              </a:solidFill>
            </a:rPr>
            <a:t>Сондерс</a:t>
          </a:r>
          <a:r>
            <a:rPr lang="ru-RU" sz="1200" kern="1200" dirty="0" smtClean="0">
              <a:solidFill>
                <a:schemeClr val="tx1"/>
              </a:solidFill>
            </a:rPr>
            <a:t>, Г. </a:t>
          </a:r>
          <a:r>
            <a:rPr lang="ru-RU" sz="1200" kern="1200" dirty="0" err="1" smtClean="0">
              <a:solidFill>
                <a:schemeClr val="tx1"/>
              </a:solidFill>
            </a:rPr>
            <a:t>Армстронг</a:t>
          </a:r>
          <a:r>
            <a:rPr lang="ru-RU" sz="1200" kern="1200" dirty="0" smtClean="0">
              <a:solidFill>
                <a:schemeClr val="tx1"/>
              </a:solidFill>
            </a:rPr>
            <a:t>; пер. с англ. О.И. Медведь и </a:t>
          </a:r>
          <a:r>
            <a:rPr lang="ru-RU" sz="1200" kern="1200" dirty="0" err="1" smtClean="0">
              <a:solidFill>
                <a:schemeClr val="tx1"/>
              </a:solidFill>
            </a:rPr>
            <a:t>др</a:t>
          </a:r>
          <a:r>
            <a:rPr lang="ru-RU" sz="1200" kern="1200" dirty="0" smtClean="0">
              <a:solidFill>
                <a:schemeClr val="tx1"/>
              </a:solidFill>
            </a:rPr>
            <a:t>; под ред. В.А. Кравченко, О.И. Медведь]. - 4-е </a:t>
          </a:r>
          <a:r>
            <a:rPr lang="ru-RU" sz="1200" kern="1200" dirty="0" err="1" smtClean="0">
              <a:solidFill>
                <a:schemeClr val="tx1"/>
              </a:solidFill>
            </a:rPr>
            <a:t>европ</a:t>
          </a:r>
          <a:r>
            <a:rPr lang="ru-RU" sz="1200" kern="1200" dirty="0" smtClean="0">
              <a:solidFill>
                <a:schemeClr val="tx1"/>
              </a:solidFill>
            </a:rPr>
            <a:t>. изд. - М. : Вильямс, 2007</a:t>
          </a:r>
        </a:p>
      </dsp:txBody>
      <dsp:txXfrm>
        <a:off x="0" y="0"/>
        <a:ext cx="8726607" cy="789059"/>
      </dsp:txXfrm>
    </dsp:sp>
    <dsp:sp modelId="{3C734FE5-8E6B-4720-856F-1ECF843C6841}">
      <dsp:nvSpPr>
        <dsp:cNvPr id="0" name=""/>
        <dsp:cNvSpPr/>
      </dsp:nvSpPr>
      <dsp:spPr>
        <a:xfrm>
          <a:off x="0" y="2811497"/>
          <a:ext cx="8726607" cy="1048320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200" kern="1200" dirty="0" smtClean="0">
              <a:solidFill>
                <a:schemeClr val="tx1"/>
              </a:solidFill>
            </a:rPr>
            <a:t>Власова, Марина Львовна.</a:t>
          </a:r>
          <a:br>
            <a:rPr lang="ru-RU" sz="1200" kern="1200" dirty="0" smtClean="0">
              <a:solidFill>
                <a:schemeClr val="tx1"/>
              </a:solidFill>
            </a:rPr>
          </a:br>
          <a:r>
            <a:rPr lang="ru-RU" sz="1200" kern="1200" dirty="0" smtClean="0">
              <a:solidFill>
                <a:schemeClr val="tx1"/>
              </a:solidFill>
            </a:rPr>
            <a:t>Социологические методы в маркетинговых исследованиях: учебное пособие для студ. вузов, </a:t>
          </a:r>
          <a:r>
            <a:rPr lang="ru-RU" sz="1200" kern="1200" dirty="0" err="1" smtClean="0">
              <a:solidFill>
                <a:schemeClr val="tx1"/>
              </a:solidFill>
            </a:rPr>
            <a:t>обуч</a:t>
          </a:r>
          <a:r>
            <a:rPr lang="ru-RU" sz="1200" kern="1200" dirty="0" smtClean="0">
              <a:solidFill>
                <a:schemeClr val="tx1"/>
              </a:solidFill>
            </a:rPr>
            <a:t>. по направлению подготовки "Социология" / М. Л. Власова ; </a:t>
          </a:r>
          <a:r>
            <a:rPr lang="ru-RU" sz="1200" kern="1200" dirty="0" err="1" smtClean="0">
              <a:solidFill>
                <a:schemeClr val="tx1"/>
              </a:solidFill>
            </a:rPr>
            <a:t>Гос</a:t>
          </a:r>
          <a:r>
            <a:rPr lang="ru-RU" sz="1200" kern="1200" dirty="0" smtClean="0">
              <a:solidFill>
                <a:schemeClr val="tx1"/>
              </a:solidFill>
            </a:rPr>
            <a:t>. ун-т </a:t>
          </a:r>
          <a:r>
            <a:rPr lang="ru-RU" sz="1200" kern="1200" dirty="0" err="1" smtClean="0">
              <a:solidFill>
                <a:schemeClr val="tx1"/>
              </a:solidFill>
            </a:rPr>
            <a:t>Высш</a:t>
          </a:r>
          <a:r>
            <a:rPr lang="ru-RU" sz="1200" kern="1200" dirty="0" smtClean="0">
              <a:solidFill>
                <a:schemeClr val="tx1"/>
              </a:solidFill>
            </a:rPr>
            <a:t>. школа экономики. - М. : ГУ ВШЭ, 2005.</a:t>
          </a:r>
          <a:endParaRPr lang="ru-RU" sz="1200" kern="1200" dirty="0">
            <a:solidFill>
              <a:schemeClr val="tx1"/>
            </a:solidFill>
          </a:endParaRPr>
        </a:p>
      </dsp:txBody>
      <dsp:txXfrm>
        <a:off x="0" y="2811497"/>
        <a:ext cx="8726607" cy="1048320"/>
      </dsp:txXfrm>
    </dsp:sp>
    <dsp:sp modelId="{EAE745BB-0199-4D6E-83F5-EF5FD99F4DAF}">
      <dsp:nvSpPr>
        <dsp:cNvPr id="0" name=""/>
        <dsp:cNvSpPr/>
      </dsp:nvSpPr>
      <dsp:spPr>
        <a:xfrm>
          <a:off x="0" y="876312"/>
          <a:ext cx="8726607" cy="895170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200" kern="1200" dirty="0" smtClean="0">
              <a:solidFill>
                <a:schemeClr val="tx1"/>
              </a:solidFill>
            </a:rPr>
            <a:t>Черчилль, Гилберт А..</a:t>
          </a:r>
          <a:br>
            <a:rPr lang="ru-RU" sz="1200" kern="1200" dirty="0" smtClean="0">
              <a:solidFill>
                <a:schemeClr val="tx1"/>
              </a:solidFill>
            </a:rPr>
          </a:br>
          <a:r>
            <a:rPr lang="ru-RU" sz="1200" kern="1200" dirty="0" smtClean="0">
              <a:solidFill>
                <a:schemeClr val="tx1"/>
              </a:solidFill>
            </a:rPr>
            <a:t>Маркетинговые исследования / Г. А. Черчилль, Т. Браун ; [пер. с англ. по ред. Г. Л. </a:t>
          </a:r>
          <a:r>
            <a:rPr lang="ru-RU" sz="1200" kern="1200" dirty="0" err="1" smtClean="0">
              <a:solidFill>
                <a:schemeClr val="tx1"/>
              </a:solidFill>
            </a:rPr>
            <a:t>Багиева</a:t>
          </a:r>
          <a:r>
            <a:rPr lang="ru-RU" sz="1200" kern="1200" dirty="0" smtClean="0">
              <a:solidFill>
                <a:schemeClr val="tx1"/>
              </a:solidFill>
            </a:rPr>
            <a:t>]. - 5-е изд. - СПб. : Питер, 2007. </a:t>
          </a:r>
          <a:endParaRPr lang="ru-RU" sz="1200" kern="1200" baseline="0" dirty="0">
            <a:solidFill>
              <a:schemeClr val="tx1"/>
            </a:solidFill>
          </a:endParaRPr>
        </a:p>
      </dsp:txBody>
      <dsp:txXfrm>
        <a:off x="0" y="876312"/>
        <a:ext cx="8726607" cy="895170"/>
      </dsp:txXfrm>
    </dsp:sp>
    <dsp:sp modelId="{F7AD2C40-EA25-420E-9337-4FF871C62361}">
      <dsp:nvSpPr>
        <dsp:cNvPr id="0" name=""/>
        <dsp:cNvSpPr/>
      </dsp:nvSpPr>
      <dsp:spPr>
        <a:xfrm>
          <a:off x="0" y="1862167"/>
          <a:ext cx="8726607" cy="846120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200" kern="1200" dirty="0" smtClean="0">
              <a:solidFill>
                <a:schemeClr val="tx1"/>
              </a:solidFill>
            </a:rPr>
            <a:t>Голубков, Евгений Петрович.</a:t>
          </a:r>
          <a:br>
            <a:rPr lang="ru-RU" sz="1200" kern="1200" dirty="0" smtClean="0">
              <a:solidFill>
                <a:schemeClr val="tx1"/>
              </a:solidFill>
            </a:rPr>
          </a:br>
          <a:r>
            <a:rPr lang="ru-RU" sz="1200" kern="1200" dirty="0" smtClean="0">
              <a:solidFill>
                <a:schemeClr val="tx1"/>
              </a:solidFill>
            </a:rPr>
            <a:t>Основы маркетинга: учебник для студ. вузов / Е. П. Голубков. - 3-е </a:t>
          </a:r>
          <a:r>
            <a:rPr lang="ru-RU" sz="1200" kern="1200" dirty="0" err="1" smtClean="0">
              <a:solidFill>
                <a:schemeClr val="tx1"/>
              </a:solidFill>
            </a:rPr>
            <a:t>изд.,перераб</a:t>
          </a:r>
          <a:r>
            <a:rPr lang="ru-RU" sz="1200" kern="1200" dirty="0" smtClean="0">
              <a:solidFill>
                <a:schemeClr val="tx1"/>
              </a:solidFill>
            </a:rPr>
            <a:t>. и доп. - М. : </a:t>
          </a:r>
          <a:r>
            <a:rPr lang="ru-RU" sz="1200" kern="1200" dirty="0" err="1" smtClean="0">
              <a:solidFill>
                <a:schemeClr val="tx1"/>
              </a:solidFill>
            </a:rPr>
            <a:t>Финпресс</a:t>
          </a:r>
          <a:r>
            <a:rPr lang="ru-RU" sz="1200" kern="1200" dirty="0" smtClean="0">
              <a:solidFill>
                <a:schemeClr val="tx1"/>
              </a:solidFill>
            </a:rPr>
            <a:t>, 2008.</a:t>
          </a:r>
        </a:p>
      </dsp:txBody>
      <dsp:txXfrm>
        <a:off x="0" y="1862167"/>
        <a:ext cx="8726607" cy="846120"/>
      </dsp:txXfrm>
    </dsp:sp>
    <dsp:sp modelId="{E3729A1E-0EE3-4A2A-979C-F331CBB8866E}">
      <dsp:nvSpPr>
        <dsp:cNvPr id="0" name=""/>
        <dsp:cNvSpPr/>
      </dsp:nvSpPr>
      <dsp:spPr>
        <a:xfrm>
          <a:off x="0" y="3979912"/>
          <a:ext cx="8726607" cy="822344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err="1" smtClean="0">
              <a:solidFill>
                <a:schemeClr val="tx1"/>
              </a:solidFill>
            </a:rPr>
            <a:t>Беляевский</a:t>
          </a:r>
          <a:r>
            <a:rPr lang="ru-RU" sz="1200" kern="1200" dirty="0" smtClean="0">
              <a:solidFill>
                <a:schemeClr val="tx1"/>
              </a:solidFill>
            </a:rPr>
            <a:t>, Игорь Константинович.</a:t>
          </a:r>
          <a:br>
            <a:rPr lang="ru-RU" sz="1200" kern="1200" dirty="0" smtClean="0">
              <a:solidFill>
                <a:schemeClr val="tx1"/>
              </a:solidFill>
            </a:rPr>
          </a:br>
          <a:r>
            <a:rPr lang="ru-RU" sz="1200" kern="1200" dirty="0" smtClean="0">
              <a:solidFill>
                <a:schemeClr val="tx1"/>
              </a:solidFill>
            </a:rPr>
            <a:t>Маркетинговое исследование: информация, анализ, прогноз: учебное пособие для студ. вузов / И. К. </a:t>
          </a:r>
          <a:r>
            <a:rPr lang="ru-RU" sz="1200" kern="1200" dirty="0" err="1" smtClean="0">
              <a:solidFill>
                <a:schemeClr val="tx1"/>
              </a:solidFill>
            </a:rPr>
            <a:t>Беляевский</a:t>
          </a:r>
          <a:r>
            <a:rPr lang="ru-RU" sz="1200" kern="1200" dirty="0" smtClean="0">
              <a:solidFill>
                <a:schemeClr val="tx1"/>
              </a:solidFill>
            </a:rPr>
            <a:t>. - М. : Финансы и статистика, 2008</a:t>
          </a:r>
          <a:endParaRPr lang="ru-RU" sz="1200" kern="1200" dirty="0">
            <a:solidFill>
              <a:schemeClr val="tx1"/>
            </a:solidFill>
          </a:endParaRPr>
        </a:p>
      </dsp:txBody>
      <dsp:txXfrm>
        <a:off x="0" y="3979912"/>
        <a:ext cx="8726607" cy="8223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9E1A382-825A-483C-BBEB-CB98901F1CE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4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A252937-5F15-4E25-881A-5B6BF2EBAB1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507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ru-RU" smtClean="0"/>
              <a:t>измененно</a:t>
            </a:r>
          </a:p>
        </p:txBody>
      </p:sp>
      <p:sp>
        <p:nvSpPr>
          <p:cNvPr id="21508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0F5DC5D-8FB7-407D-81EC-EF557F53A2D2}" type="slidenum">
              <a:rPr lang="ru-RU" smtClean="0"/>
              <a:pPr/>
              <a:t>4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endParaRPr lang="ru-RU" noProof="0" smtClean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323741"/>
            </a:gs>
            <a:gs pos="100000">
              <a:srgbClr val="230FAF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3" descr="Untitled-1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940675" y="6381750"/>
            <a:ext cx="879475" cy="414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8" name="Rectangle 14"/>
          <p:cNvSpPr>
            <a:spLocks noChangeArrowheads="1"/>
          </p:cNvSpPr>
          <p:nvPr userDrawn="1"/>
        </p:nvSpPr>
        <p:spPr bwMode="auto">
          <a:xfrm>
            <a:off x="0" y="0"/>
            <a:ext cx="9144000" cy="1125538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5"/>
          <p:cNvSpPr>
            <a:spLocks noChangeArrowheads="1"/>
          </p:cNvSpPr>
          <p:nvPr/>
        </p:nvSpPr>
        <p:spPr bwMode="auto">
          <a:xfrm>
            <a:off x="0" y="17463"/>
            <a:ext cx="9144000" cy="209708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051" name="Text Box 7"/>
          <p:cNvSpPr txBox="1">
            <a:spLocks noChangeArrowheads="1"/>
          </p:cNvSpPr>
          <p:nvPr/>
        </p:nvSpPr>
        <p:spPr bwMode="auto">
          <a:xfrm>
            <a:off x="738188" y="3429000"/>
            <a:ext cx="7667625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  <a:cs typeface="Arial" charset="0"/>
              </a:rPr>
              <a:t>Организация маркетинговых исследований</a:t>
            </a:r>
            <a:endParaRPr lang="ru-RU" sz="3200" b="1" dirty="0">
              <a:solidFill>
                <a:schemeClr val="bg1"/>
              </a:solidFill>
              <a:cs typeface="Arial" charset="0"/>
            </a:endParaRPr>
          </a:p>
          <a:p>
            <a:pPr algn="ctr"/>
            <a:r>
              <a:rPr lang="ru-RU" sz="2000" b="1" dirty="0">
                <a:solidFill>
                  <a:schemeClr val="bg1"/>
                </a:solidFill>
                <a:cs typeface="Arial" charset="0"/>
              </a:rPr>
              <a:t>(презентация курса)</a:t>
            </a:r>
          </a:p>
        </p:txBody>
      </p:sp>
      <p:sp>
        <p:nvSpPr>
          <p:cNvPr id="2052" name="Text Box 8"/>
          <p:cNvSpPr txBox="1">
            <a:spLocks noChangeArrowheads="1"/>
          </p:cNvSpPr>
          <p:nvPr/>
        </p:nvSpPr>
        <p:spPr bwMode="auto">
          <a:xfrm>
            <a:off x="519113" y="252413"/>
            <a:ext cx="8361362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r>
              <a:rPr lang="ru-RU" sz="1600"/>
              <a:t>ВЛАДИВОСТОКСКИЙ ГОСУДАРСТВЕННЫЙ УНИВЕРСИТЕТ ЭКОНОМИКИ И СЕРВИСА</a:t>
            </a:r>
          </a:p>
          <a:p>
            <a:endParaRPr lang="ru-RU" sz="1600"/>
          </a:p>
          <a:p>
            <a:r>
              <a:rPr lang="ru-RU" sz="1600"/>
              <a:t>ИНСТИТУТ МЕЖДУНАРОДНОГО БИЗНЕСА И ЭКОНОМИКИ </a:t>
            </a:r>
          </a:p>
          <a:p>
            <a:endParaRPr lang="ru-RU" sz="1600"/>
          </a:p>
          <a:p>
            <a:r>
              <a:rPr lang="ru-RU" sz="1600"/>
              <a:t>КАФЕДРА МАРКЕТИНГА И КОММЕРЦИИ</a:t>
            </a:r>
          </a:p>
          <a:p>
            <a:endParaRPr lang="ru-RU" sz="1600" b="1"/>
          </a:p>
          <a:p>
            <a:r>
              <a:rPr lang="ru-RU" sz="1600" b="1"/>
              <a:t>МАГАЛИШ С.Н.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3"/>
          <p:cNvSpPr txBox="1">
            <a:spLocks noChangeArrowheads="1"/>
          </p:cNvSpPr>
          <p:nvPr/>
        </p:nvSpPr>
        <p:spPr bwMode="auto">
          <a:xfrm>
            <a:off x="323850" y="288925"/>
            <a:ext cx="8496300" cy="547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/>
            <a:r>
              <a:rPr lang="ru-RU" sz="2800" b="1">
                <a:latin typeface="Arial Narrow" pitchFamily="34" charset="0"/>
              </a:rPr>
              <a:t>Цели и задачи курса:</a:t>
            </a:r>
          </a:p>
          <a:p>
            <a:pPr>
              <a:spcBef>
                <a:spcPct val="10000"/>
              </a:spcBef>
            </a:pPr>
            <a:endParaRPr lang="ru-RU" sz="4000" b="1">
              <a:solidFill>
                <a:srgbClr val="0000CC"/>
              </a:solidFill>
            </a:endParaRPr>
          </a:p>
        </p:txBody>
      </p:sp>
      <p:sp>
        <p:nvSpPr>
          <p:cNvPr id="21509" name="Text Box 5"/>
          <p:cNvSpPr txBox="1">
            <a:spLocks noChangeArrowheads="1"/>
          </p:cNvSpPr>
          <p:nvPr/>
        </p:nvSpPr>
        <p:spPr bwMode="auto">
          <a:xfrm>
            <a:off x="555625" y="1530350"/>
            <a:ext cx="8264525" cy="4778375"/>
          </a:xfrm>
          <a:prstGeom prst="rect">
            <a:avLst/>
          </a:prstGeom>
          <a:noFill/>
          <a:ln w="3175">
            <a:noFill/>
            <a:prstDash val="dash"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marL="274638" indent="-274638">
              <a:defRPr/>
            </a:pP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Цель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>
                <a:solidFill>
                  <a:srgbClr val="CC99FF"/>
                </a:solidFill>
              </a:rPr>
              <a:t> </a:t>
            </a:r>
            <a:r>
              <a:rPr lang="ru-RU" dirty="0">
                <a:solidFill>
                  <a:schemeClr val="bg1"/>
                </a:solidFill>
              </a:rPr>
              <a:t>- ознакомить студентов </a:t>
            </a:r>
            <a:r>
              <a:rPr lang="en-US" dirty="0">
                <a:solidFill>
                  <a:schemeClr val="bg1"/>
                </a:solidFill>
              </a:rPr>
              <a:t>c</a:t>
            </a:r>
            <a:r>
              <a:rPr lang="ru-RU" dirty="0">
                <a:solidFill>
                  <a:schemeClr val="bg1"/>
                </a:solidFill>
              </a:rPr>
              <a:t> основными понятиями, процессами и методами маркетинговых исследований.</a:t>
            </a:r>
            <a:endParaRPr lang="ru-RU" b="1" dirty="0">
              <a:solidFill>
                <a:schemeClr val="bg1"/>
              </a:solidFill>
            </a:endParaRPr>
          </a:p>
          <a:p>
            <a:pPr marL="274638" indent="-274638">
              <a:defRPr/>
            </a:pP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Задачи:</a:t>
            </a:r>
            <a:r>
              <a:rPr lang="ru-RU" dirty="0">
                <a:solidFill>
                  <a:schemeClr val="bg1"/>
                </a:solidFill>
              </a:rPr>
              <a:t> </a:t>
            </a:r>
            <a:endParaRPr lang="ru-RU" b="1" i="1" dirty="0">
              <a:solidFill>
                <a:schemeClr val="bg1"/>
              </a:solidFill>
            </a:endParaRPr>
          </a:p>
          <a:p>
            <a:pPr marL="274638" indent="-274638">
              <a:defRPr/>
            </a:pPr>
            <a:r>
              <a:rPr lang="ru-RU" dirty="0">
                <a:solidFill>
                  <a:schemeClr val="bg1"/>
                </a:solidFill>
              </a:rPr>
              <a:t>-   формирование у студентов общих представлений о сущности маркетинговых исследований и видах маркетинговой информации;</a:t>
            </a:r>
            <a:endParaRPr lang="ru-RU" b="1" i="1" dirty="0">
              <a:solidFill>
                <a:schemeClr val="bg1"/>
              </a:solidFill>
            </a:endParaRPr>
          </a:p>
          <a:p>
            <a:pPr marL="274638" indent="-274638">
              <a:buFontTx/>
              <a:buChar char="-"/>
              <a:defRPr/>
            </a:pPr>
            <a:r>
              <a:rPr lang="ru-RU" dirty="0">
                <a:solidFill>
                  <a:schemeClr val="bg1"/>
                </a:solidFill>
              </a:rPr>
              <a:t>определение функции, места и роли маркетинговых исследований в системе информационного обеспечения современного бизнеса.</a:t>
            </a:r>
          </a:p>
          <a:p>
            <a:pPr marL="274638" indent="-274638">
              <a:buFontTx/>
              <a:buChar char="-"/>
              <a:defRPr/>
            </a:pPr>
            <a:r>
              <a:rPr lang="ru-RU" dirty="0">
                <a:solidFill>
                  <a:schemeClr val="bg1"/>
                </a:solidFill>
              </a:rPr>
              <a:t>изучение теории и практики проведения маркетинговых исследований;</a:t>
            </a:r>
          </a:p>
          <a:p>
            <a:pPr marL="274638" indent="-274638">
              <a:buFontTx/>
              <a:buChar char="-"/>
              <a:defRPr/>
            </a:pPr>
            <a:r>
              <a:rPr lang="ru-RU" dirty="0">
                <a:solidFill>
                  <a:schemeClr val="bg1"/>
                </a:solidFill>
              </a:rPr>
              <a:t>изучение основных видов, источников и методов сбора маркетинговой информации;  </a:t>
            </a:r>
          </a:p>
          <a:p>
            <a:pPr marL="274638" indent="-274638">
              <a:buFontTx/>
              <a:buChar char="-"/>
              <a:defRPr/>
            </a:pPr>
            <a:r>
              <a:rPr lang="ru-RU" dirty="0">
                <a:solidFill>
                  <a:schemeClr val="bg1"/>
                </a:solidFill>
              </a:rPr>
              <a:t>изучение процедур планирования маркетинговых исследований, формирования выборок, сбора, контроля и анализа данных;</a:t>
            </a:r>
          </a:p>
          <a:p>
            <a:pPr marL="274638" indent="-274638">
              <a:buFontTx/>
              <a:buChar char="-"/>
              <a:defRPr/>
            </a:pPr>
            <a:r>
              <a:rPr lang="ru-RU" dirty="0">
                <a:solidFill>
                  <a:schemeClr val="bg1"/>
                </a:solidFill>
              </a:rPr>
              <a:t>выработка практических навыков определения методов соответствующих исследовательским задачам, навыков создания методических материалов и обработки массивов данных;</a:t>
            </a:r>
          </a:p>
          <a:p>
            <a:pPr marL="274638" indent="-274638">
              <a:buFontTx/>
              <a:buChar char="-"/>
              <a:defRPr/>
            </a:pPr>
            <a:r>
              <a:rPr lang="ru-RU" dirty="0">
                <a:solidFill>
                  <a:schemeClr val="bg1"/>
                </a:solidFill>
              </a:rPr>
              <a:t>формирование установки на научный и социально-этический подход к проведению маркетинговых исследований;</a:t>
            </a:r>
            <a:endParaRPr lang="ru-RU" b="1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88925"/>
            <a:ext cx="8229600" cy="547688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sz="2800" b="1" smtClean="0">
                <a:solidFill>
                  <a:schemeClr val="tx1"/>
                </a:solidFill>
              </a:rPr>
              <a:t>План лекции: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65163" y="1785938"/>
            <a:ext cx="7813675" cy="434022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sz="1800" smtClean="0">
                <a:solidFill>
                  <a:schemeClr val="bg1"/>
                </a:solidFill>
              </a:rPr>
              <a:t>Маркетинговые исследования: цели, задачи и области применения; </a:t>
            </a:r>
          </a:p>
          <a:p>
            <a:r>
              <a:rPr lang="ru-RU" sz="1800" smtClean="0">
                <a:solidFill>
                  <a:schemeClr val="bg1"/>
                </a:solidFill>
              </a:rPr>
              <a:t>Виды, источники и методы сбора маркетинговой информации; </a:t>
            </a:r>
          </a:p>
          <a:p>
            <a:r>
              <a:rPr lang="ru-RU" sz="1800" smtClean="0">
                <a:solidFill>
                  <a:schemeClr val="bg1"/>
                </a:solidFill>
              </a:rPr>
              <a:t>Процесс маркетинговых исследований: этапы постановки проблемы, разработки плана и методики исследования; </a:t>
            </a:r>
          </a:p>
          <a:p>
            <a:r>
              <a:rPr lang="ru-RU" sz="1800" smtClean="0">
                <a:solidFill>
                  <a:schemeClr val="bg1"/>
                </a:solidFill>
              </a:rPr>
              <a:t>Количественные методы маркетинговых исследований; </a:t>
            </a:r>
          </a:p>
          <a:p>
            <a:r>
              <a:rPr lang="ru-RU" sz="1800" smtClean="0">
                <a:solidFill>
                  <a:schemeClr val="bg1"/>
                </a:solidFill>
              </a:rPr>
              <a:t>Определение объема и процедуры выборки, организация сбора данных; </a:t>
            </a:r>
          </a:p>
          <a:p>
            <a:r>
              <a:rPr lang="ru-RU" sz="1800" smtClean="0">
                <a:solidFill>
                  <a:schemeClr val="bg1"/>
                </a:solidFill>
              </a:rPr>
              <a:t>Анкетирование в системе маркетинговых исследований; </a:t>
            </a:r>
          </a:p>
          <a:p>
            <a:r>
              <a:rPr lang="ru-RU" sz="1800" smtClean="0">
                <a:solidFill>
                  <a:schemeClr val="bg1"/>
                </a:solidFill>
              </a:rPr>
              <a:t>Качественные методы в маркетинговых исследованиях; </a:t>
            </a:r>
          </a:p>
          <a:p>
            <a:r>
              <a:rPr lang="ru-RU" sz="1800" smtClean="0">
                <a:solidFill>
                  <a:schemeClr val="bg1"/>
                </a:solidFill>
              </a:rPr>
              <a:t>Метод фокус-групп; </a:t>
            </a:r>
          </a:p>
          <a:p>
            <a:r>
              <a:rPr lang="ru-RU" sz="1800" smtClean="0">
                <a:solidFill>
                  <a:schemeClr val="bg1"/>
                </a:solidFill>
              </a:rPr>
              <a:t>Обработка и анализ первичных данных; </a:t>
            </a:r>
          </a:p>
          <a:p>
            <a:r>
              <a:rPr lang="ru-RU" sz="1800" smtClean="0">
                <a:solidFill>
                  <a:schemeClr val="bg1"/>
                </a:solidFill>
              </a:rPr>
              <a:t>Требования к отчетным материалам маркетингового исследования;</a:t>
            </a:r>
          </a:p>
          <a:p>
            <a:r>
              <a:rPr lang="ru-RU" sz="1800" smtClean="0">
                <a:solidFill>
                  <a:schemeClr val="bg1"/>
                </a:solidFill>
              </a:rPr>
              <a:t>Этика в маркетинговых исследованиях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3"/>
          <p:cNvSpPr txBox="1">
            <a:spLocks noChangeArrowheads="1"/>
          </p:cNvSpPr>
          <p:nvPr/>
        </p:nvSpPr>
        <p:spPr bwMode="auto">
          <a:xfrm>
            <a:off x="323850" y="142875"/>
            <a:ext cx="8496300" cy="982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/>
            <a:r>
              <a:rPr lang="ru-RU" sz="2800" b="1"/>
              <a:t>Введение в курс</a:t>
            </a:r>
          </a:p>
          <a:p>
            <a:pPr algn="ctr">
              <a:lnSpc>
                <a:spcPct val="50000"/>
              </a:lnSpc>
            </a:pPr>
            <a:endParaRPr lang="ru-RU" sz="2000" b="1"/>
          </a:p>
          <a:p>
            <a:pPr algn="ctr">
              <a:lnSpc>
                <a:spcPct val="50000"/>
              </a:lnSpc>
            </a:pPr>
            <a:r>
              <a:rPr lang="ru-RU" sz="2000" b="1"/>
              <a:t>Определения маркетинговых исследований</a:t>
            </a:r>
            <a:endParaRPr lang="ru-RU" sz="2000"/>
          </a:p>
          <a:p>
            <a:pPr algn="ctr"/>
            <a:endParaRPr lang="ru-RU" sz="1400" b="1">
              <a:solidFill>
                <a:srgbClr val="0000CC"/>
              </a:solidFill>
            </a:endParaRPr>
          </a:p>
        </p:txBody>
      </p:sp>
      <p:sp>
        <p:nvSpPr>
          <p:cNvPr id="5123" name="Text Box 5"/>
          <p:cNvSpPr txBox="1">
            <a:spLocks noChangeArrowheads="1"/>
          </p:cNvSpPr>
          <p:nvPr/>
        </p:nvSpPr>
        <p:spPr bwMode="auto">
          <a:xfrm>
            <a:off x="409575" y="1603375"/>
            <a:ext cx="8324850" cy="4783138"/>
          </a:xfrm>
          <a:prstGeom prst="rect">
            <a:avLst/>
          </a:prstGeom>
          <a:noFill/>
          <a:ln w="3175">
            <a:noFill/>
            <a:prstDash val="dash"/>
            <a:miter lim="800000"/>
            <a:headEnd/>
            <a:tailEnd/>
          </a:ln>
        </p:spPr>
        <p:txBody>
          <a:bodyPr lIns="0" tIns="0" rIns="0" bIns="0"/>
          <a:lstStyle/>
          <a:p>
            <a:pPr>
              <a:defRPr/>
            </a:pPr>
            <a:r>
              <a:rPr lang="ru-RU" sz="1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Маркетинговые исследования </a:t>
            </a:r>
            <a:r>
              <a:rPr lang="ru-RU" sz="1400" dirty="0">
                <a:solidFill>
                  <a:schemeClr val="bg1"/>
                </a:solidFill>
              </a:rPr>
              <a:t>- систематическое определение круга данных, необходимых в связи со стоящей перед фирмой маркетинговой ситуацией, их сбор, анализ и отчёт о результатах</a:t>
            </a:r>
          </a:p>
          <a:p>
            <a:pPr>
              <a:defRPr/>
            </a:pPr>
            <a:r>
              <a:rPr lang="ru-RU" sz="1400" dirty="0" err="1">
                <a:solidFill>
                  <a:schemeClr val="bg1"/>
                </a:solidFill>
              </a:rPr>
              <a:t>Филип</a:t>
            </a:r>
            <a:r>
              <a:rPr lang="ru-RU" sz="1400" dirty="0">
                <a:solidFill>
                  <a:schemeClr val="bg1"/>
                </a:solidFill>
              </a:rPr>
              <a:t> </a:t>
            </a:r>
            <a:r>
              <a:rPr lang="ru-RU" sz="1400" dirty="0" err="1">
                <a:solidFill>
                  <a:schemeClr val="bg1"/>
                </a:solidFill>
              </a:rPr>
              <a:t>Котлер</a:t>
            </a:r>
            <a:endParaRPr lang="ru-RU" sz="1400" dirty="0">
              <a:solidFill>
                <a:schemeClr val="bg1"/>
              </a:solidFill>
            </a:endParaRPr>
          </a:p>
          <a:p>
            <a:pPr>
              <a:defRPr/>
            </a:pPr>
            <a:endParaRPr lang="ru-RU" sz="1400" dirty="0">
              <a:solidFill>
                <a:schemeClr val="bg1"/>
              </a:solidFill>
            </a:endParaRPr>
          </a:p>
          <a:p>
            <a:pPr>
              <a:defRPr/>
            </a:pPr>
            <a:r>
              <a:rPr lang="ru-RU" sz="1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Маркетинговые исследования </a:t>
            </a:r>
            <a:r>
              <a:rPr lang="ru-RU" sz="1400" dirty="0">
                <a:solidFill>
                  <a:schemeClr val="bg1"/>
                </a:solidFill>
              </a:rPr>
              <a:t>- это коммуникационный канал, связывающий фирму с внешней средой.</a:t>
            </a:r>
          </a:p>
          <a:p>
            <a:pPr>
              <a:defRPr/>
            </a:pPr>
            <a:r>
              <a:rPr lang="ru-RU" sz="1400" dirty="0" err="1">
                <a:solidFill>
                  <a:schemeClr val="bg1"/>
                </a:solidFill>
              </a:rPr>
              <a:t>Гирберт</a:t>
            </a:r>
            <a:r>
              <a:rPr lang="ru-RU" sz="1400" dirty="0">
                <a:solidFill>
                  <a:schemeClr val="bg1"/>
                </a:solidFill>
              </a:rPr>
              <a:t> Черчилль</a:t>
            </a:r>
          </a:p>
          <a:p>
            <a:pPr>
              <a:defRPr/>
            </a:pPr>
            <a:endParaRPr lang="ru-RU" sz="1400" dirty="0">
              <a:solidFill>
                <a:schemeClr val="bg1"/>
              </a:solidFill>
            </a:endParaRPr>
          </a:p>
          <a:p>
            <a:pPr>
              <a:defRPr/>
            </a:pPr>
            <a:r>
              <a:rPr lang="ru-RU" sz="1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Маркетинговые исследования </a:t>
            </a:r>
            <a:r>
              <a:rPr lang="ru-RU" sz="1400" dirty="0">
                <a:solidFill>
                  <a:schemeClr val="bg1"/>
                </a:solidFill>
              </a:rPr>
              <a:t>- это функция, которая через информацию связывает </a:t>
            </a:r>
            <a:r>
              <a:rPr lang="ru-RU" sz="1400" dirty="0" err="1">
                <a:solidFill>
                  <a:schemeClr val="bg1"/>
                </a:solidFill>
              </a:rPr>
              <a:t>маркетологов</a:t>
            </a:r>
            <a:r>
              <a:rPr lang="ru-RU" sz="1400" dirty="0">
                <a:solidFill>
                  <a:schemeClr val="bg1"/>
                </a:solidFill>
              </a:rPr>
              <a:t> с рынком, потребителями, конкурентами, т.е. со всеми элементами внешней среды маркетинга. </a:t>
            </a:r>
          </a:p>
          <a:p>
            <a:pPr>
              <a:defRPr/>
            </a:pPr>
            <a:r>
              <a:rPr lang="ru-RU" sz="1400" dirty="0">
                <a:solidFill>
                  <a:schemeClr val="bg1"/>
                </a:solidFill>
              </a:rPr>
              <a:t>Голубков Е.П.</a:t>
            </a:r>
          </a:p>
          <a:p>
            <a:pPr algn="just">
              <a:defRPr/>
            </a:pPr>
            <a:endParaRPr lang="ru-RU" sz="1400" dirty="0">
              <a:solidFill>
                <a:schemeClr val="bg1"/>
              </a:solidFill>
            </a:endParaRPr>
          </a:p>
          <a:p>
            <a:pPr algn="just">
              <a:defRPr/>
            </a:pPr>
            <a:r>
              <a:rPr lang="ru-RU" sz="1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Маркетинговые исследования </a:t>
            </a:r>
            <a:r>
              <a:rPr lang="ru-RU" sz="1400" dirty="0">
                <a:solidFill>
                  <a:schemeClr val="bg1"/>
                </a:solidFill>
              </a:rPr>
              <a:t>- это процесс, обеспечивающий связь организации с потребителями и общественностью через информацию, которая используется для выявления маркетинговых возможностей и проблем; генерирования, корректировки и оценки маркетинговых мероприятий; мониторинга маркетинговой деятельности; улучшения понимания маркетинга как процесса. В ходе маркетингового исследования получают информацию, необходимую для решения имеющихся проблем, разрабатывают методы сбора информации, проводят ее анализ и формулируют рекомендации, которые доводят до заинтересованных лиц.</a:t>
            </a:r>
          </a:p>
          <a:p>
            <a:pPr algn="r">
              <a:defRPr/>
            </a:pPr>
            <a:endParaRPr lang="ru-RU" sz="1400" dirty="0">
              <a:solidFill>
                <a:schemeClr val="bg1"/>
              </a:solidFill>
            </a:endParaRPr>
          </a:p>
          <a:p>
            <a:pPr algn="r">
              <a:defRPr/>
            </a:pPr>
            <a:r>
              <a:rPr lang="ru-RU" sz="1400" dirty="0">
                <a:solidFill>
                  <a:schemeClr val="bg1"/>
                </a:solidFill>
              </a:rPr>
              <a:t>Американская ассоциация маркетинга</a:t>
            </a:r>
            <a:r>
              <a:rPr lang="en-US" sz="1400" dirty="0">
                <a:solidFill>
                  <a:schemeClr val="bg1"/>
                </a:solidFill>
              </a:rPr>
              <a:t> (American Marketing Association)</a:t>
            </a:r>
            <a:endParaRPr lang="ru-RU" sz="1400" dirty="0">
              <a:solidFill>
                <a:schemeClr val="bg1"/>
              </a:solidFill>
            </a:endParaRPr>
          </a:p>
          <a:p>
            <a:pPr algn="r">
              <a:defRPr/>
            </a:pPr>
            <a:r>
              <a:rPr lang="ru-RU" sz="2400" dirty="0">
                <a:solidFill>
                  <a:schemeClr val="bg1"/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82600" y="179388"/>
            <a:ext cx="8229600" cy="8763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sz="2000" b="1" smtClean="0">
                <a:solidFill>
                  <a:schemeClr val="tx1"/>
                </a:solidFill>
              </a:rPr>
              <a:t>Тенденции и факторы влияющие на применение маркетинговых исследований в экономике</a:t>
            </a:r>
            <a:r>
              <a:rPr lang="ru-RU" sz="2000" b="1" smtClean="0"/>
              <a:t/>
            </a:r>
            <a:br>
              <a:rPr lang="ru-RU" sz="2000" b="1" smtClean="0"/>
            </a:br>
            <a:endParaRPr lang="ru-RU" sz="2000" b="1" smtClean="0">
              <a:solidFill>
                <a:schemeClr val="tx1"/>
              </a:solidFill>
            </a:endParaRPr>
          </a:p>
        </p:txBody>
      </p:sp>
      <p:graphicFrame>
        <p:nvGraphicFramePr>
          <p:cNvPr id="4" name="Схема 3"/>
          <p:cNvGraphicFramePr/>
          <p:nvPr/>
        </p:nvGraphicFramePr>
        <p:xfrm>
          <a:off x="519057" y="1238220"/>
          <a:ext cx="8215425" cy="54610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кругленный прямоугольник 11"/>
          <p:cNvSpPr/>
          <p:nvPr/>
        </p:nvSpPr>
        <p:spPr>
          <a:xfrm>
            <a:off x="7529513" y="2954338"/>
            <a:ext cx="1387475" cy="197167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Высокая стоимость и трудоемкость маркетинговых исследований</a:t>
            </a:r>
          </a:p>
        </p:txBody>
      </p:sp>
      <p:grpSp>
        <p:nvGrpSpPr>
          <p:cNvPr id="7171" name="Группа 21"/>
          <p:cNvGrpSpPr>
            <a:grpSpLocks/>
          </p:cNvGrpSpPr>
          <p:nvPr/>
        </p:nvGrpSpPr>
        <p:grpSpPr bwMode="auto">
          <a:xfrm>
            <a:off x="153988" y="1822450"/>
            <a:ext cx="8580437" cy="3103563"/>
            <a:chOff x="153927" y="1822428"/>
            <a:chExt cx="8580555" cy="3103605"/>
          </a:xfrm>
        </p:grpSpPr>
        <p:sp>
          <p:nvSpPr>
            <p:cNvPr id="5" name="Скругленный прямоугольник 4"/>
            <p:cNvSpPr/>
            <p:nvPr/>
          </p:nvSpPr>
          <p:spPr>
            <a:xfrm>
              <a:off x="446031" y="1822428"/>
              <a:ext cx="8288451" cy="620721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ru-RU" b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Факторы, сдерживающие применение маркетинговых исследований в российской экономике</a:t>
              </a:r>
              <a:endParaRPr lang="ru-RU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6" name="Скругленный прямоугольник 5"/>
            <p:cNvSpPr/>
            <p:nvPr/>
          </p:nvSpPr>
          <p:spPr>
            <a:xfrm>
              <a:off x="153927" y="2954331"/>
              <a:ext cx="1497033" cy="197170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ru-RU" sz="12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Отсутствие понимания возможностей и новизна применения маркетинговых исследований в управленческих процессах</a:t>
              </a:r>
            </a:p>
          </p:txBody>
        </p:sp>
        <p:sp>
          <p:nvSpPr>
            <p:cNvPr id="7" name="Скругленный прямоугольник 6"/>
            <p:cNvSpPr/>
            <p:nvPr/>
          </p:nvSpPr>
          <p:spPr>
            <a:xfrm>
              <a:off x="1723986" y="2954331"/>
              <a:ext cx="1387494" cy="197170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ru-RU" sz="12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Низкий профессиональный уровень исследователей и отсутствие специализированной системы их подготовки</a:t>
              </a:r>
            </a:p>
          </p:txBody>
        </p:sp>
        <p:sp>
          <p:nvSpPr>
            <p:cNvPr id="8" name="Скругленный прямоугольник 7"/>
            <p:cNvSpPr/>
            <p:nvPr/>
          </p:nvSpPr>
          <p:spPr>
            <a:xfrm>
              <a:off x="3184506" y="2954331"/>
              <a:ext cx="1460520" cy="197170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ru-RU" sz="12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Зависимость алгоритма проведения маркетингового исследования от специфики конкретных целей и задач</a:t>
              </a:r>
            </a:p>
          </p:txBody>
        </p:sp>
        <p:sp>
          <p:nvSpPr>
            <p:cNvPr id="9" name="Скругленный прямоугольник 8"/>
            <p:cNvSpPr/>
            <p:nvPr/>
          </p:nvSpPr>
          <p:spPr>
            <a:xfrm>
              <a:off x="4754565" y="2954331"/>
              <a:ext cx="1241442" cy="197170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ru-RU" sz="12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Закрытость собственных методических разработок исследовательских компаний</a:t>
              </a:r>
            </a:p>
          </p:txBody>
        </p:sp>
        <p:sp>
          <p:nvSpPr>
            <p:cNvPr id="11" name="Скругленный прямоугольник 10"/>
            <p:cNvSpPr/>
            <p:nvPr/>
          </p:nvSpPr>
          <p:spPr>
            <a:xfrm>
              <a:off x="6069033" y="2954331"/>
              <a:ext cx="1387494" cy="197170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ru-RU" sz="12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Негативное отношение к опросам и коммуникативная закрытость значительной части населения</a:t>
              </a:r>
            </a:p>
          </p:txBody>
        </p:sp>
        <p:sp>
          <p:nvSpPr>
            <p:cNvPr id="13" name="Нашивка 12"/>
            <p:cNvSpPr/>
            <p:nvPr/>
          </p:nvSpPr>
          <p:spPr>
            <a:xfrm rot="5400000">
              <a:off x="756391" y="2534432"/>
              <a:ext cx="365130" cy="328618"/>
            </a:xfrm>
            <a:prstGeom prst="chevro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4" name="Нашивка 13"/>
            <p:cNvSpPr/>
            <p:nvPr/>
          </p:nvSpPr>
          <p:spPr>
            <a:xfrm rot="5400000">
              <a:off x="2253424" y="2534433"/>
              <a:ext cx="365130" cy="328617"/>
            </a:xfrm>
            <a:prstGeom prst="chevro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5" name="Нашивка 14"/>
            <p:cNvSpPr/>
            <p:nvPr/>
          </p:nvSpPr>
          <p:spPr>
            <a:xfrm rot="5400000">
              <a:off x="3713944" y="2534433"/>
              <a:ext cx="365130" cy="328617"/>
            </a:xfrm>
            <a:prstGeom prst="chevro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6" name="Нашивка 15"/>
            <p:cNvSpPr/>
            <p:nvPr/>
          </p:nvSpPr>
          <p:spPr>
            <a:xfrm rot="5400000">
              <a:off x="5174464" y="2534433"/>
              <a:ext cx="365130" cy="328617"/>
            </a:xfrm>
            <a:prstGeom prst="chevro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7" name="Нашивка 16"/>
            <p:cNvSpPr/>
            <p:nvPr/>
          </p:nvSpPr>
          <p:spPr>
            <a:xfrm rot="5400000">
              <a:off x="6561958" y="2534433"/>
              <a:ext cx="365130" cy="328617"/>
            </a:xfrm>
            <a:prstGeom prst="chevro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8" name="Нашивка 17"/>
            <p:cNvSpPr/>
            <p:nvPr/>
          </p:nvSpPr>
          <p:spPr>
            <a:xfrm rot="5400000">
              <a:off x="8022478" y="2534433"/>
              <a:ext cx="365130" cy="328617"/>
            </a:xfrm>
            <a:prstGeom prst="chevro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>
                <a:solidFill>
                  <a:schemeClr val="tx1"/>
                </a:solidFill>
              </a:endParaRPr>
            </a:p>
          </p:txBody>
        </p:sp>
      </p:grpSp>
      <p:sp>
        <p:nvSpPr>
          <p:cNvPr id="717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82600" y="179388"/>
            <a:ext cx="8229600" cy="8763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sz="2000" b="1" smtClean="0">
                <a:solidFill>
                  <a:schemeClr val="tx1"/>
                </a:solidFill>
              </a:rPr>
              <a:t>Тенденции и факторы влияющие на применение маркетинговых исследований в экономике</a:t>
            </a:r>
            <a:r>
              <a:rPr lang="ru-RU" sz="2000" b="1" smtClean="0"/>
              <a:t/>
            </a:r>
            <a:br>
              <a:rPr lang="ru-RU" sz="2000" b="1" smtClean="0"/>
            </a:br>
            <a:endParaRPr lang="ru-RU" sz="2000" b="1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88925"/>
            <a:ext cx="8229600" cy="693738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sz="2400" b="1" smtClean="0">
                <a:solidFill>
                  <a:schemeClr val="tx1"/>
                </a:solidFill>
              </a:rPr>
              <a:t>Области применения маркетинговых исследований</a:t>
            </a:r>
          </a:p>
        </p:txBody>
      </p:sp>
      <p:graphicFrame>
        <p:nvGraphicFramePr>
          <p:cNvPr id="6" name="Схема 5"/>
          <p:cNvGraphicFramePr/>
          <p:nvPr/>
        </p:nvGraphicFramePr>
        <p:xfrm>
          <a:off x="519057" y="1165193"/>
          <a:ext cx="8397990" cy="52943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sz="3200" b="1" smtClean="0">
                <a:solidFill>
                  <a:schemeClr val="tx1"/>
                </a:solidFill>
              </a:rPr>
              <a:t>Виды информации</a:t>
            </a:r>
          </a:p>
        </p:txBody>
      </p:sp>
      <p:sp>
        <p:nvSpPr>
          <p:cNvPr id="6" name="Двойная стрелка вверх/вниз 5"/>
          <p:cNvSpPr/>
          <p:nvPr/>
        </p:nvSpPr>
        <p:spPr>
          <a:xfrm rot="5400000">
            <a:off x="3805227" y="2041506"/>
            <a:ext cx="1497033" cy="2519397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anchor="ctr"/>
          <a:lstStyle/>
          <a:p>
            <a:pPr algn="ctr">
              <a:defRPr/>
            </a:pPr>
            <a:r>
              <a:rPr lang="ru-RU" sz="1400" b="1" dirty="0">
                <a:solidFill>
                  <a:schemeClr val="tx1"/>
                </a:solidFill>
              </a:rPr>
              <a:t>Виды информации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с двумя скругленными противолежащими углами 7"/>
          <p:cNvSpPr/>
          <p:nvPr/>
        </p:nvSpPr>
        <p:spPr>
          <a:xfrm>
            <a:off x="409575" y="1822450"/>
            <a:ext cx="2409825" cy="3030538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1400" b="1" dirty="0">
                <a:solidFill>
                  <a:schemeClr val="tx1"/>
                </a:solidFill>
              </a:rPr>
              <a:t>Вторичная </a:t>
            </a:r>
            <a:r>
              <a:rPr lang="ru-RU" sz="1400" b="1" u="sng" dirty="0">
                <a:solidFill>
                  <a:schemeClr val="tx1"/>
                </a:solidFill>
              </a:rPr>
              <a:t>информация</a:t>
            </a:r>
          </a:p>
          <a:p>
            <a:pPr algn="ctr">
              <a:defRPr/>
            </a:pPr>
            <a:endParaRPr lang="ru-RU" sz="1400" b="1" dirty="0">
              <a:solidFill>
                <a:schemeClr val="tx1"/>
              </a:solidFill>
            </a:endParaRPr>
          </a:p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</a:rPr>
              <a:t>данные, собранные из внутренних или внешних источников без применения специальных методов сбора и обработки информации. </a:t>
            </a:r>
          </a:p>
        </p:txBody>
      </p:sp>
      <p:sp>
        <p:nvSpPr>
          <p:cNvPr id="11" name="Нашивка 10"/>
          <p:cNvSpPr/>
          <p:nvPr/>
        </p:nvSpPr>
        <p:spPr>
          <a:xfrm rot="5400000">
            <a:off x="1285081" y="5017294"/>
            <a:ext cx="365125" cy="401638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2" name="Нашивка 11"/>
          <p:cNvSpPr/>
          <p:nvPr/>
        </p:nvSpPr>
        <p:spPr>
          <a:xfrm rot="5400000">
            <a:off x="7328694" y="5017294"/>
            <a:ext cx="365125" cy="401637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4" name="Прямоугольник с двумя скругленными противолежащими углами 13"/>
          <p:cNvSpPr/>
          <p:nvPr/>
        </p:nvSpPr>
        <p:spPr>
          <a:xfrm>
            <a:off x="6251575" y="1785938"/>
            <a:ext cx="2409825" cy="3030537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1400" b="1" dirty="0">
                <a:solidFill>
                  <a:schemeClr val="tx1"/>
                </a:solidFill>
              </a:rPr>
              <a:t>Первичная </a:t>
            </a:r>
            <a:r>
              <a:rPr lang="ru-RU" sz="1400" b="1" u="sng" dirty="0">
                <a:solidFill>
                  <a:schemeClr val="tx1"/>
                </a:solidFill>
              </a:rPr>
              <a:t>информация</a:t>
            </a:r>
          </a:p>
          <a:p>
            <a:pPr algn="ctr">
              <a:defRPr/>
            </a:pPr>
            <a:endParaRPr lang="ru-RU" sz="1400" b="1" u="sng" dirty="0">
              <a:solidFill>
                <a:schemeClr val="tx1"/>
              </a:solidFill>
            </a:endParaRPr>
          </a:p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</a:rPr>
              <a:t>данные, собранные в результате специально проведенных исследований для решения конкретной маркетинговой проблемы.</a:t>
            </a:r>
            <a:endParaRPr lang="ru-RU" sz="1400" b="1" u="sng" dirty="0">
              <a:solidFill>
                <a:schemeClr val="tx1"/>
              </a:solidFill>
            </a:endParaRPr>
          </a:p>
        </p:txBody>
      </p:sp>
      <p:sp>
        <p:nvSpPr>
          <p:cNvPr id="15" name="Прямоугольник с двумя скругленными противолежащими углами 14"/>
          <p:cNvSpPr/>
          <p:nvPr/>
        </p:nvSpPr>
        <p:spPr>
          <a:xfrm>
            <a:off x="336550" y="5546725"/>
            <a:ext cx="2482850" cy="511175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chemeClr val="tx1"/>
                </a:solidFill>
              </a:rPr>
              <a:t>кабинетное исследование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6" name="Прямоугольник с двумя скругленными противолежащими углами 15"/>
          <p:cNvSpPr/>
          <p:nvPr/>
        </p:nvSpPr>
        <p:spPr>
          <a:xfrm>
            <a:off x="6215063" y="5510213"/>
            <a:ext cx="2482850" cy="511175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chemeClr val="tx1"/>
                </a:solidFill>
              </a:rPr>
              <a:t>полевое исследование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Схема 7"/>
          <p:cNvGraphicFramePr/>
          <p:nvPr/>
        </p:nvGraphicFramePr>
        <p:xfrm>
          <a:off x="519057" y="1397000"/>
          <a:ext cx="8288451" cy="51721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9" name="Овал 18"/>
          <p:cNvSpPr/>
          <p:nvPr/>
        </p:nvSpPr>
        <p:spPr>
          <a:xfrm>
            <a:off x="3695700" y="3173413"/>
            <a:ext cx="1935163" cy="1752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1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Беседы с торговым персоналом, сотрудниками отдела сбыта, руководителями подразделений и т.д.</a:t>
            </a:r>
          </a:p>
        </p:txBody>
      </p:sp>
      <p:sp>
        <p:nvSpPr>
          <p:cNvPr id="57357" name="Rectangle 13"/>
          <p:cNvSpPr>
            <a:spLocks noGrp="1" noChangeArrowheads="1"/>
          </p:cNvSpPr>
          <p:nvPr>
            <p:ph type="title"/>
          </p:nvPr>
        </p:nvSpPr>
        <p:spPr bwMode="auto">
          <a:xfrm>
            <a:off x="519113" y="288925"/>
            <a:ext cx="8229600" cy="620713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Источники вторичной информации</a:t>
            </a:r>
          </a:p>
        </p:txBody>
      </p:sp>
      <p:sp>
        <p:nvSpPr>
          <p:cNvPr id="9" name="Овал 8"/>
          <p:cNvSpPr/>
          <p:nvPr/>
        </p:nvSpPr>
        <p:spPr>
          <a:xfrm>
            <a:off x="2417763" y="2662238"/>
            <a:ext cx="1423987" cy="142398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1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Отчеты о командировках</a:t>
            </a:r>
          </a:p>
        </p:txBody>
      </p:sp>
      <p:sp>
        <p:nvSpPr>
          <p:cNvPr id="10" name="Овал 9"/>
          <p:cNvSpPr/>
          <p:nvPr/>
        </p:nvSpPr>
        <p:spPr>
          <a:xfrm>
            <a:off x="3476625" y="1931988"/>
            <a:ext cx="1204913" cy="113188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1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Планы производства и НИОКР</a:t>
            </a:r>
          </a:p>
        </p:txBody>
      </p:sp>
      <p:sp>
        <p:nvSpPr>
          <p:cNvPr id="11" name="Овал 10"/>
          <p:cNvSpPr/>
          <p:nvPr/>
        </p:nvSpPr>
        <p:spPr>
          <a:xfrm>
            <a:off x="5484813" y="2954338"/>
            <a:ext cx="1204912" cy="113188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1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Деловая корреспонденция фирмы</a:t>
            </a:r>
          </a:p>
        </p:txBody>
      </p:sp>
      <p:sp>
        <p:nvSpPr>
          <p:cNvPr id="12" name="Овал 11"/>
          <p:cNvSpPr/>
          <p:nvPr/>
        </p:nvSpPr>
        <p:spPr>
          <a:xfrm>
            <a:off x="4462463" y="1201738"/>
            <a:ext cx="1460500" cy="142398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1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Протоколы заседаний руководства</a:t>
            </a:r>
          </a:p>
        </p:txBody>
      </p:sp>
      <p:sp>
        <p:nvSpPr>
          <p:cNvPr id="13" name="Овал 12"/>
          <p:cNvSpPr/>
          <p:nvPr/>
        </p:nvSpPr>
        <p:spPr>
          <a:xfrm>
            <a:off x="2344738" y="1384300"/>
            <a:ext cx="1241425" cy="12049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1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Обзоры жалоб и предложений потребителей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/>
        </p:nvGraphicFramePr>
        <p:xfrm>
          <a:off x="336492" y="1165193"/>
          <a:ext cx="8617068" cy="53674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Нашивка 4"/>
          <p:cNvSpPr/>
          <p:nvPr/>
        </p:nvSpPr>
        <p:spPr>
          <a:xfrm rot="5400000">
            <a:off x="920751" y="4962525"/>
            <a:ext cx="474662" cy="401637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Нашивка 5"/>
          <p:cNvSpPr/>
          <p:nvPr/>
        </p:nvSpPr>
        <p:spPr>
          <a:xfrm rot="5400000">
            <a:off x="7894637" y="4999038"/>
            <a:ext cx="474663" cy="401638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7" name="Нашивка 6"/>
          <p:cNvSpPr/>
          <p:nvPr/>
        </p:nvSpPr>
        <p:spPr>
          <a:xfrm rot="5400000">
            <a:off x="6178550" y="4999038"/>
            <a:ext cx="474663" cy="401637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8" name="Нашивка 7"/>
          <p:cNvSpPr/>
          <p:nvPr/>
        </p:nvSpPr>
        <p:spPr>
          <a:xfrm rot="5400000">
            <a:off x="2673351" y="4962525"/>
            <a:ext cx="474662" cy="401637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Rectangle 13"/>
          <p:cNvSpPr>
            <a:spLocks noGrp="1" noChangeArrowheads="1"/>
          </p:cNvSpPr>
          <p:nvPr>
            <p:ph type="title"/>
          </p:nvPr>
        </p:nvSpPr>
        <p:spPr bwMode="auto">
          <a:xfrm>
            <a:off x="519113" y="288925"/>
            <a:ext cx="8229600" cy="620713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Источники вторичной информации</a:t>
            </a:r>
          </a:p>
        </p:txBody>
      </p:sp>
      <p:sp>
        <p:nvSpPr>
          <p:cNvPr id="10" name="Нашивка 9"/>
          <p:cNvSpPr/>
          <p:nvPr/>
        </p:nvSpPr>
        <p:spPr>
          <a:xfrm rot="5400000">
            <a:off x="4425950" y="4999038"/>
            <a:ext cx="474663" cy="401637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79388"/>
            <a:ext cx="8229600" cy="123825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sz="2400" b="1" smtClean="0">
                <a:solidFill>
                  <a:schemeClr val="tx1"/>
                </a:solidFill>
              </a:rPr>
              <a:t>Преимущества и недостатки </a:t>
            </a:r>
            <a:br>
              <a:rPr lang="ru-RU" sz="2400" b="1" smtClean="0">
                <a:solidFill>
                  <a:schemeClr val="tx1"/>
                </a:solidFill>
              </a:rPr>
            </a:br>
            <a:r>
              <a:rPr lang="ru-RU" sz="2400" b="1" smtClean="0">
                <a:solidFill>
                  <a:schemeClr val="tx1"/>
                </a:solidFill>
              </a:rPr>
              <a:t>вторичной информации</a:t>
            </a: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457200" y="1274734"/>
          <a:ext cx="8229600" cy="50753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Стрелка вниз 8"/>
          <p:cNvSpPr/>
          <p:nvPr/>
        </p:nvSpPr>
        <p:spPr>
          <a:xfrm rot="10800000">
            <a:off x="3476625" y="5072063"/>
            <a:ext cx="584200" cy="547687"/>
          </a:xfrm>
          <a:prstGeom prst="downArrow">
            <a:avLst/>
          </a:prstGeom>
          <a:solidFill>
            <a:srgbClr val="00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" name="Стрелка вниз 9"/>
          <p:cNvSpPr/>
          <p:nvPr/>
        </p:nvSpPr>
        <p:spPr>
          <a:xfrm>
            <a:off x="7748588" y="5072063"/>
            <a:ext cx="584200" cy="547687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79388"/>
            <a:ext cx="8229600" cy="8763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sz="2400" b="1" smtClean="0">
                <a:solidFill>
                  <a:schemeClr val="tx1"/>
                </a:solidFill>
              </a:rPr>
              <a:t>Преимущества и недостатки </a:t>
            </a:r>
            <a:br>
              <a:rPr lang="ru-RU" sz="2400" b="1" smtClean="0">
                <a:solidFill>
                  <a:schemeClr val="tx1"/>
                </a:solidFill>
              </a:rPr>
            </a:br>
            <a:r>
              <a:rPr lang="ru-RU" sz="2400" b="1" smtClean="0">
                <a:solidFill>
                  <a:schemeClr val="tx1"/>
                </a:solidFill>
              </a:rPr>
              <a:t>первичной информации</a:t>
            </a: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457200" y="1165195"/>
          <a:ext cx="8229600" cy="52213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Стрелка вниз 4"/>
          <p:cNvSpPr/>
          <p:nvPr/>
        </p:nvSpPr>
        <p:spPr>
          <a:xfrm rot="10800000">
            <a:off x="3476625" y="5072063"/>
            <a:ext cx="584200" cy="547687"/>
          </a:xfrm>
          <a:prstGeom prst="downArrow">
            <a:avLst/>
          </a:prstGeom>
          <a:solidFill>
            <a:srgbClr val="00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" name="Стрелка вниз 6"/>
          <p:cNvSpPr/>
          <p:nvPr/>
        </p:nvSpPr>
        <p:spPr>
          <a:xfrm>
            <a:off x="7748588" y="5072063"/>
            <a:ext cx="584200" cy="547687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61950"/>
            <a:ext cx="8229600" cy="65722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sz="2400" b="1" smtClean="0">
                <a:solidFill>
                  <a:schemeClr val="tx1"/>
                </a:solidFill>
              </a:rPr>
              <a:t>Базовая терминология</a:t>
            </a:r>
          </a:p>
        </p:txBody>
      </p:sp>
      <p:graphicFrame>
        <p:nvGraphicFramePr>
          <p:cNvPr id="6" name="Схема 5"/>
          <p:cNvGraphicFramePr/>
          <p:nvPr/>
        </p:nvGraphicFramePr>
        <p:xfrm>
          <a:off x="263466" y="1092169"/>
          <a:ext cx="8726607" cy="54039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sz="2400" b="1" smtClean="0">
                <a:solidFill>
                  <a:schemeClr val="tx1"/>
                </a:solidFill>
              </a:rPr>
              <a:t>Этапы маркетингового исследования</a:t>
            </a:r>
          </a:p>
        </p:txBody>
      </p:sp>
      <p:graphicFrame>
        <p:nvGraphicFramePr>
          <p:cNvPr id="4" name="Схема 3"/>
          <p:cNvGraphicFramePr/>
          <p:nvPr/>
        </p:nvGraphicFramePr>
        <p:xfrm>
          <a:off x="519057" y="1274733"/>
          <a:ext cx="7266087" cy="52213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88925"/>
            <a:ext cx="8229600" cy="693738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sz="2400" b="1" smtClean="0">
                <a:solidFill>
                  <a:schemeClr val="tx1"/>
                </a:solidFill>
              </a:rPr>
              <a:t>Методы сбора первичных данных</a:t>
            </a:r>
          </a:p>
        </p:txBody>
      </p:sp>
      <p:graphicFrame>
        <p:nvGraphicFramePr>
          <p:cNvPr id="6" name="Схема 5"/>
          <p:cNvGraphicFramePr/>
          <p:nvPr/>
        </p:nvGraphicFramePr>
        <p:xfrm>
          <a:off x="519057" y="1397000"/>
          <a:ext cx="8397990" cy="48069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88925"/>
            <a:ext cx="8229600" cy="693738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sz="2400" b="1" smtClean="0">
                <a:solidFill>
                  <a:schemeClr val="tx1"/>
                </a:solidFill>
              </a:rPr>
              <a:t>Структура методов сбора данных</a:t>
            </a:r>
          </a:p>
        </p:txBody>
      </p:sp>
      <p:sp>
        <p:nvSpPr>
          <p:cNvPr id="17411" name="Text Box 134"/>
          <p:cNvSpPr txBox="1">
            <a:spLocks noChangeArrowheads="1"/>
          </p:cNvSpPr>
          <p:nvPr/>
        </p:nvSpPr>
        <p:spPr bwMode="auto">
          <a:xfrm>
            <a:off x="1435100" y="2479675"/>
            <a:ext cx="1371600" cy="55403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ru-RU" sz="1000" b="1">
                <a:cs typeface="Times New Roman" pitchFamily="18" charset="0"/>
              </a:rPr>
              <a:t>Качественные методы сбора данных</a:t>
            </a:r>
            <a:endParaRPr lang="ru-RU" sz="1000" b="1"/>
          </a:p>
        </p:txBody>
      </p:sp>
      <p:sp>
        <p:nvSpPr>
          <p:cNvPr id="17412" name="Text Box 133"/>
          <p:cNvSpPr txBox="1">
            <a:spLocks noChangeArrowheads="1"/>
          </p:cNvSpPr>
          <p:nvPr/>
        </p:nvSpPr>
        <p:spPr bwMode="auto">
          <a:xfrm>
            <a:off x="3221038" y="1822450"/>
            <a:ext cx="1704975" cy="2921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ru-RU" sz="1000" b="1">
                <a:cs typeface="Times New Roman" pitchFamily="18" charset="0"/>
              </a:rPr>
              <a:t>Первичные данные</a:t>
            </a:r>
            <a:endParaRPr lang="ru-RU" sz="1000" b="1"/>
          </a:p>
        </p:txBody>
      </p:sp>
      <p:sp>
        <p:nvSpPr>
          <p:cNvPr id="17413" name="Line 132"/>
          <p:cNvSpPr>
            <a:spLocks noChangeShapeType="1"/>
          </p:cNvSpPr>
          <p:nvPr/>
        </p:nvSpPr>
        <p:spPr bwMode="auto">
          <a:xfrm>
            <a:off x="2120900" y="2260600"/>
            <a:ext cx="43434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414" name="Line 131"/>
          <p:cNvSpPr>
            <a:spLocks noChangeShapeType="1"/>
          </p:cNvSpPr>
          <p:nvPr/>
        </p:nvSpPr>
        <p:spPr bwMode="auto">
          <a:xfrm flipH="1">
            <a:off x="2089150" y="2260600"/>
            <a:ext cx="31750" cy="18256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415" name="Line 130"/>
          <p:cNvSpPr>
            <a:spLocks noChangeShapeType="1"/>
          </p:cNvSpPr>
          <p:nvPr/>
        </p:nvSpPr>
        <p:spPr bwMode="auto">
          <a:xfrm flipH="1">
            <a:off x="4060825" y="1603375"/>
            <a:ext cx="0" cy="2190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416" name="Line 129"/>
          <p:cNvSpPr>
            <a:spLocks noChangeShapeType="1"/>
          </p:cNvSpPr>
          <p:nvPr/>
        </p:nvSpPr>
        <p:spPr bwMode="auto">
          <a:xfrm>
            <a:off x="6464300" y="2260600"/>
            <a:ext cx="42863" cy="18256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417" name="Text Box 128"/>
          <p:cNvSpPr txBox="1">
            <a:spLocks noChangeArrowheads="1"/>
          </p:cNvSpPr>
          <p:nvPr/>
        </p:nvSpPr>
        <p:spPr bwMode="auto">
          <a:xfrm>
            <a:off x="5549900" y="1822450"/>
            <a:ext cx="1808163" cy="255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ru-RU" sz="1100" b="1">
                <a:cs typeface="Times New Roman" pitchFamily="18" charset="0"/>
              </a:rPr>
              <a:t>Вторичные данные</a:t>
            </a:r>
            <a:endParaRPr lang="ru-RU" sz="1100" b="1"/>
          </a:p>
          <a:p>
            <a:pPr eaLnBrk="0" hangingPunct="0"/>
            <a:endParaRPr lang="ru-RU"/>
          </a:p>
        </p:txBody>
      </p:sp>
      <p:sp>
        <p:nvSpPr>
          <p:cNvPr id="17418" name="Line 127"/>
          <p:cNvSpPr>
            <a:spLocks noChangeShapeType="1"/>
          </p:cNvSpPr>
          <p:nvPr/>
        </p:nvSpPr>
        <p:spPr bwMode="auto">
          <a:xfrm flipH="1">
            <a:off x="4097338" y="2114550"/>
            <a:ext cx="0" cy="14605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419" name="Line 126"/>
          <p:cNvSpPr>
            <a:spLocks noChangeShapeType="1"/>
          </p:cNvSpPr>
          <p:nvPr/>
        </p:nvSpPr>
        <p:spPr bwMode="auto">
          <a:xfrm flipH="1">
            <a:off x="4097338" y="2260600"/>
            <a:ext cx="7937" cy="2190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420" name="Line 125"/>
          <p:cNvSpPr>
            <a:spLocks noChangeShapeType="1"/>
          </p:cNvSpPr>
          <p:nvPr/>
        </p:nvSpPr>
        <p:spPr bwMode="auto">
          <a:xfrm>
            <a:off x="6235700" y="1712913"/>
            <a:ext cx="15875" cy="10953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421" name="Line 124"/>
          <p:cNvSpPr>
            <a:spLocks noChangeShapeType="1"/>
          </p:cNvSpPr>
          <p:nvPr/>
        </p:nvSpPr>
        <p:spPr bwMode="auto">
          <a:xfrm>
            <a:off x="4064000" y="1712913"/>
            <a:ext cx="21717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422" name="Line 123"/>
          <p:cNvSpPr>
            <a:spLocks noChangeShapeType="1"/>
          </p:cNvSpPr>
          <p:nvPr/>
        </p:nvSpPr>
        <p:spPr bwMode="auto">
          <a:xfrm>
            <a:off x="5435600" y="3209925"/>
            <a:ext cx="85725" cy="2190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423" name="Line 122"/>
          <p:cNvSpPr>
            <a:spLocks noChangeShapeType="1"/>
          </p:cNvSpPr>
          <p:nvPr/>
        </p:nvSpPr>
        <p:spPr bwMode="auto">
          <a:xfrm>
            <a:off x="1206500" y="2771775"/>
            <a:ext cx="6350" cy="332263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424" name="Text Box 121"/>
          <p:cNvSpPr txBox="1">
            <a:spLocks noChangeArrowheads="1"/>
          </p:cNvSpPr>
          <p:nvPr/>
        </p:nvSpPr>
        <p:spPr bwMode="auto">
          <a:xfrm>
            <a:off x="1435100" y="3173413"/>
            <a:ext cx="1371600" cy="5842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ru-RU" sz="1000" b="1">
                <a:cs typeface="Times New Roman" pitchFamily="18" charset="0"/>
              </a:rPr>
              <a:t>Глубинные индивидуальные интервью</a:t>
            </a:r>
            <a:endParaRPr lang="ru-RU" sz="1000" b="1"/>
          </a:p>
        </p:txBody>
      </p:sp>
      <p:sp>
        <p:nvSpPr>
          <p:cNvPr id="17425" name="Line 119"/>
          <p:cNvSpPr>
            <a:spLocks noChangeShapeType="1"/>
          </p:cNvSpPr>
          <p:nvPr/>
        </p:nvSpPr>
        <p:spPr bwMode="auto">
          <a:xfrm flipH="1">
            <a:off x="3659188" y="3209925"/>
            <a:ext cx="61912" cy="18256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426" name="Line 118"/>
          <p:cNvSpPr>
            <a:spLocks noChangeShapeType="1"/>
          </p:cNvSpPr>
          <p:nvPr/>
        </p:nvSpPr>
        <p:spPr bwMode="auto">
          <a:xfrm>
            <a:off x="1206500" y="2771775"/>
            <a:ext cx="2286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427" name="Line 117"/>
          <p:cNvSpPr>
            <a:spLocks noChangeShapeType="1"/>
          </p:cNvSpPr>
          <p:nvPr/>
        </p:nvSpPr>
        <p:spPr bwMode="auto">
          <a:xfrm>
            <a:off x="4279900" y="3027363"/>
            <a:ext cx="0" cy="18573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428" name="Text Box 116"/>
          <p:cNvSpPr txBox="1">
            <a:spLocks noChangeArrowheads="1"/>
          </p:cNvSpPr>
          <p:nvPr/>
        </p:nvSpPr>
        <p:spPr bwMode="auto">
          <a:xfrm>
            <a:off x="3549650" y="2479675"/>
            <a:ext cx="1371600" cy="55403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ru-RU" sz="1000" b="1">
                <a:cs typeface="Times New Roman" pitchFamily="18" charset="0"/>
              </a:rPr>
              <a:t>Количественные методы сбора данных</a:t>
            </a:r>
            <a:endParaRPr lang="ru-RU" sz="1000" b="1"/>
          </a:p>
        </p:txBody>
      </p:sp>
      <p:sp>
        <p:nvSpPr>
          <p:cNvPr id="17429" name="Text Box 115"/>
          <p:cNvSpPr txBox="1">
            <a:spLocks noChangeArrowheads="1"/>
          </p:cNvSpPr>
          <p:nvPr/>
        </p:nvSpPr>
        <p:spPr bwMode="auto">
          <a:xfrm>
            <a:off x="5778500" y="2479675"/>
            <a:ext cx="1371600" cy="55403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ru-RU" sz="1000" b="1">
                <a:cs typeface="Times New Roman" pitchFamily="18" charset="0"/>
              </a:rPr>
              <a:t>Смешанные методы сбора данных</a:t>
            </a:r>
            <a:endParaRPr lang="ru-RU" sz="1000" b="1"/>
          </a:p>
        </p:txBody>
      </p:sp>
      <p:sp>
        <p:nvSpPr>
          <p:cNvPr id="17430" name="Line 114"/>
          <p:cNvSpPr>
            <a:spLocks noChangeShapeType="1"/>
          </p:cNvSpPr>
          <p:nvPr/>
        </p:nvSpPr>
        <p:spPr bwMode="auto">
          <a:xfrm>
            <a:off x="1206500" y="3465513"/>
            <a:ext cx="2286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431" name="Text Box 113"/>
          <p:cNvSpPr txBox="1">
            <a:spLocks noChangeArrowheads="1"/>
          </p:cNvSpPr>
          <p:nvPr/>
        </p:nvSpPr>
        <p:spPr bwMode="auto">
          <a:xfrm>
            <a:off x="1435100" y="4013200"/>
            <a:ext cx="1371600" cy="43815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ru-RU" sz="1000" b="1">
                <a:cs typeface="Times New Roman" pitchFamily="18" charset="0"/>
              </a:rPr>
              <a:t>Стандартные фокус-группы</a:t>
            </a:r>
            <a:endParaRPr lang="ru-RU" sz="1000" b="1"/>
          </a:p>
        </p:txBody>
      </p:sp>
      <p:sp>
        <p:nvSpPr>
          <p:cNvPr id="17432" name="Line 112"/>
          <p:cNvSpPr>
            <a:spLocks noChangeShapeType="1"/>
          </p:cNvSpPr>
          <p:nvPr/>
        </p:nvSpPr>
        <p:spPr bwMode="auto">
          <a:xfrm>
            <a:off x="1206500" y="4305300"/>
            <a:ext cx="2286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433" name="Text Box 111"/>
          <p:cNvSpPr txBox="1">
            <a:spLocks noChangeArrowheads="1"/>
          </p:cNvSpPr>
          <p:nvPr/>
        </p:nvSpPr>
        <p:spPr bwMode="auto">
          <a:xfrm>
            <a:off x="1435100" y="4670425"/>
            <a:ext cx="1371600" cy="43815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ru-RU" sz="1000" b="1">
                <a:cs typeface="Times New Roman" pitchFamily="18" charset="0"/>
              </a:rPr>
              <a:t>Мини группы</a:t>
            </a:r>
            <a:endParaRPr lang="ru-RU" sz="1000" b="1"/>
          </a:p>
          <a:p>
            <a:pPr algn="ctr" eaLnBrk="0" hangingPunct="0"/>
            <a:r>
              <a:rPr lang="ru-RU" sz="1000" b="1">
                <a:cs typeface="Times New Roman" pitchFamily="18" charset="0"/>
              </a:rPr>
              <a:t>(диады и триады)</a:t>
            </a:r>
            <a:endParaRPr lang="ru-RU" sz="1000" b="1"/>
          </a:p>
        </p:txBody>
      </p:sp>
      <p:sp>
        <p:nvSpPr>
          <p:cNvPr id="17434" name="Line 110"/>
          <p:cNvSpPr>
            <a:spLocks noChangeShapeType="1"/>
          </p:cNvSpPr>
          <p:nvPr/>
        </p:nvSpPr>
        <p:spPr bwMode="auto">
          <a:xfrm>
            <a:off x="1206500" y="4962525"/>
            <a:ext cx="2286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435" name="Text Box 109"/>
          <p:cNvSpPr txBox="1">
            <a:spLocks noChangeArrowheads="1"/>
          </p:cNvSpPr>
          <p:nvPr/>
        </p:nvSpPr>
        <p:spPr bwMode="auto">
          <a:xfrm>
            <a:off x="1435100" y="5327650"/>
            <a:ext cx="1371600" cy="43815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ru-RU" sz="1000" b="1">
                <a:cs typeface="Times New Roman" pitchFamily="18" charset="0"/>
              </a:rPr>
              <a:t>Этнографические визиты</a:t>
            </a:r>
            <a:endParaRPr lang="ru-RU" sz="1000" b="1"/>
          </a:p>
        </p:txBody>
      </p:sp>
      <p:sp>
        <p:nvSpPr>
          <p:cNvPr id="17436" name="Text Box 108"/>
          <p:cNvSpPr txBox="1">
            <a:spLocks noChangeArrowheads="1"/>
          </p:cNvSpPr>
          <p:nvPr/>
        </p:nvSpPr>
        <p:spPr bwMode="auto">
          <a:xfrm>
            <a:off x="1435100" y="5948363"/>
            <a:ext cx="1371600" cy="32861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ru-RU" sz="1000" b="1">
                <a:cs typeface="Times New Roman" pitchFamily="18" charset="0"/>
              </a:rPr>
              <a:t>Анализ протокола</a:t>
            </a:r>
            <a:endParaRPr lang="ru-RU" sz="1000" b="1"/>
          </a:p>
        </p:txBody>
      </p:sp>
      <p:sp>
        <p:nvSpPr>
          <p:cNvPr id="17437" name="Line 107"/>
          <p:cNvSpPr>
            <a:spLocks noChangeShapeType="1"/>
          </p:cNvSpPr>
          <p:nvPr/>
        </p:nvSpPr>
        <p:spPr bwMode="auto">
          <a:xfrm>
            <a:off x="1206500" y="5729288"/>
            <a:ext cx="2286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438" name="Line 106"/>
          <p:cNvSpPr>
            <a:spLocks noChangeShapeType="1"/>
          </p:cNvSpPr>
          <p:nvPr/>
        </p:nvSpPr>
        <p:spPr bwMode="auto">
          <a:xfrm>
            <a:off x="1206500" y="6094413"/>
            <a:ext cx="2286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439" name="Line 105"/>
          <p:cNvSpPr>
            <a:spLocks noChangeShapeType="1"/>
          </p:cNvSpPr>
          <p:nvPr/>
        </p:nvSpPr>
        <p:spPr bwMode="auto">
          <a:xfrm>
            <a:off x="3721100" y="3209925"/>
            <a:ext cx="17145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440" name="Text Box 104"/>
          <p:cNvSpPr txBox="1">
            <a:spLocks noChangeArrowheads="1"/>
          </p:cNvSpPr>
          <p:nvPr/>
        </p:nvSpPr>
        <p:spPr bwMode="auto">
          <a:xfrm>
            <a:off x="3148013" y="3392488"/>
            <a:ext cx="1143000" cy="32543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ru-RU" sz="1000" b="1">
                <a:cs typeface="Times New Roman" pitchFamily="18" charset="0"/>
              </a:rPr>
              <a:t>Опрос</a:t>
            </a:r>
            <a:endParaRPr lang="ru-RU" sz="1000" b="1"/>
          </a:p>
        </p:txBody>
      </p:sp>
      <p:sp>
        <p:nvSpPr>
          <p:cNvPr id="17441" name="Text Box 103"/>
          <p:cNvSpPr txBox="1">
            <a:spLocks noChangeArrowheads="1"/>
          </p:cNvSpPr>
          <p:nvPr/>
        </p:nvSpPr>
        <p:spPr bwMode="auto">
          <a:xfrm>
            <a:off x="4706938" y="3392488"/>
            <a:ext cx="1143000" cy="32543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en-US" sz="1000" b="1">
                <a:cs typeface="Times New Roman" pitchFamily="18" charset="0"/>
              </a:rPr>
              <a:t>Retail</a:t>
            </a:r>
            <a:r>
              <a:rPr lang="ru-RU" sz="1000" b="1">
                <a:cs typeface="Times New Roman" pitchFamily="18" charset="0"/>
              </a:rPr>
              <a:t>-аудит</a:t>
            </a:r>
            <a:endParaRPr lang="ru-RU" sz="1000" b="1"/>
          </a:p>
        </p:txBody>
      </p:sp>
      <p:sp>
        <p:nvSpPr>
          <p:cNvPr id="17442" name="Line 102"/>
          <p:cNvSpPr>
            <a:spLocks noChangeShapeType="1"/>
          </p:cNvSpPr>
          <p:nvPr/>
        </p:nvSpPr>
        <p:spPr bwMode="auto">
          <a:xfrm>
            <a:off x="7150100" y="2735263"/>
            <a:ext cx="3429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443" name="Line 101"/>
          <p:cNvSpPr>
            <a:spLocks noChangeShapeType="1"/>
          </p:cNvSpPr>
          <p:nvPr/>
        </p:nvSpPr>
        <p:spPr bwMode="auto">
          <a:xfrm>
            <a:off x="7493000" y="2735263"/>
            <a:ext cx="0" cy="34321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444" name="Text Box 100"/>
          <p:cNvSpPr txBox="1">
            <a:spLocks noChangeArrowheads="1"/>
          </p:cNvSpPr>
          <p:nvPr/>
        </p:nvSpPr>
        <p:spPr bwMode="auto">
          <a:xfrm>
            <a:off x="6053138" y="3173413"/>
            <a:ext cx="1257300" cy="2921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en-US" sz="1000" b="1">
                <a:cs typeface="Times New Roman" pitchFamily="18" charset="0"/>
              </a:rPr>
              <a:t>Hall-</a:t>
            </a:r>
            <a:r>
              <a:rPr lang="ru-RU" sz="1000" b="1">
                <a:cs typeface="Times New Roman" pitchFamily="18" charset="0"/>
              </a:rPr>
              <a:t>тесты</a:t>
            </a:r>
            <a:endParaRPr lang="ru-RU" sz="1000" b="1"/>
          </a:p>
        </p:txBody>
      </p:sp>
      <p:sp>
        <p:nvSpPr>
          <p:cNvPr id="17445" name="Line 99"/>
          <p:cNvSpPr>
            <a:spLocks noChangeShapeType="1"/>
          </p:cNvSpPr>
          <p:nvPr/>
        </p:nvSpPr>
        <p:spPr bwMode="auto">
          <a:xfrm flipV="1">
            <a:off x="7310438" y="3721100"/>
            <a:ext cx="182562" cy="5715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446" name="Text Box 98"/>
          <p:cNvSpPr txBox="1">
            <a:spLocks noChangeArrowheads="1"/>
          </p:cNvSpPr>
          <p:nvPr/>
        </p:nvSpPr>
        <p:spPr bwMode="auto">
          <a:xfrm>
            <a:off x="6053138" y="3611563"/>
            <a:ext cx="1257300" cy="2921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en-US" sz="1000" b="1">
                <a:cs typeface="Times New Roman" pitchFamily="18" charset="0"/>
              </a:rPr>
              <a:t>Home-</a:t>
            </a:r>
            <a:r>
              <a:rPr lang="ru-RU" sz="1000" b="1">
                <a:cs typeface="Times New Roman" pitchFamily="18" charset="0"/>
              </a:rPr>
              <a:t>тесты</a:t>
            </a:r>
            <a:endParaRPr lang="ru-RU" sz="1000" b="1"/>
          </a:p>
        </p:txBody>
      </p:sp>
      <p:sp>
        <p:nvSpPr>
          <p:cNvPr id="17447" name="Text Box 96"/>
          <p:cNvSpPr txBox="1">
            <a:spLocks noChangeArrowheads="1"/>
          </p:cNvSpPr>
          <p:nvPr/>
        </p:nvSpPr>
        <p:spPr bwMode="auto">
          <a:xfrm>
            <a:off x="6053138" y="4049713"/>
            <a:ext cx="1257300" cy="36512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en-US" sz="1000" b="1">
                <a:cs typeface="Times New Roman" pitchFamily="18" charset="0"/>
              </a:rPr>
              <a:t>Mystery Shopping</a:t>
            </a:r>
            <a:endParaRPr lang="en-US" sz="1000" b="1"/>
          </a:p>
        </p:txBody>
      </p:sp>
      <p:sp>
        <p:nvSpPr>
          <p:cNvPr id="17448" name="Text Box 95"/>
          <p:cNvSpPr txBox="1">
            <a:spLocks noChangeArrowheads="1"/>
          </p:cNvSpPr>
          <p:nvPr/>
        </p:nvSpPr>
        <p:spPr bwMode="auto">
          <a:xfrm>
            <a:off x="6053138" y="4560888"/>
            <a:ext cx="1257300" cy="36512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en-US" sz="1000" b="1">
                <a:cs typeface="Times New Roman" pitchFamily="18" charset="0"/>
              </a:rPr>
              <a:t>Mystery </a:t>
            </a:r>
            <a:endParaRPr lang="ru-RU" sz="1000" b="1"/>
          </a:p>
          <a:p>
            <a:pPr algn="ctr" eaLnBrk="0" hangingPunct="0"/>
            <a:r>
              <a:rPr lang="en-US" sz="1000" b="1">
                <a:cs typeface="Times New Roman" pitchFamily="18" charset="0"/>
              </a:rPr>
              <a:t>Calling</a:t>
            </a:r>
            <a:endParaRPr lang="en-US" sz="1000" b="1"/>
          </a:p>
        </p:txBody>
      </p:sp>
      <p:sp>
        <p:nvSpPr>
          <p:cNvPr id="17449" name="Text Box 94"/>
          <p:cNvSpPr txBox="1">
            <a:spLocks noChangeArrowheads="1"/>
          </p:cNvSpPr>
          <p:nvPr/>
        </p:nvSpPr>
        <p:spPr bwMode="auto">
          <a:xfrm>
            <a:off x="6053138" y="5072063"/>
            <a:ext cx="1257300" cy="32861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0" hangingPunct="0"/>
            <a:r>
              <a:rPr lang="ru-RU" sz="1000" b="1">
                <a:cs typeface="Times New Roman" pitchFamily="18" charset="0"/>
              </a:rPr>
              <a:t>Контент-анализ</a:t>
            </a:r>
            <a:endParaRPr lang="ru-RU" sz="1000" b="1"/>
          </a:p>
        </p:txBody>
      </p:sp>
      <p:sp>
        <p:nvSpPr>
          <p:cNvPr id="17450" name="Text Box 93"/>
          <p:cNvSpPr txBox="1">
            <a:spLocks noChangeArrowheads="1"/>
          </p:cNvSpPr>
          <p:nvPr/>
        </p:nvSpPr>
        <p:spPr bwMode="auto">
          <a:xfrm>
            <a:off x="6053138" y="5546725"/>
            <a:ext cx="1257300" cy="32861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ru-RU" sz="1000" b="1">
                <a:cs typeface="Times New Roman" pitchFamily="18" charset="0"/>
              </a:rPr>
              <a:t>Наблюдения</a:t>
            </a:r>
            <a:endParaRPr lang="ru-RU" sz="1000" b="1"/>
          </a:p>
        </p:txBody>
      </p:sp>
      <p:sp>
        <p:nvSpPr>
          <p:cNvPr id="17451" name="Text Box 92"/>
          <p:cNvSpPr txBox="1">
            <a:spLocks noChangeArrowheads="1"/>
          </p:cNvSpPr>
          <p:nvPr/>
        </p:nvSpPr>
        <p:spPr bwMode="auto">
          <a:xfrm>
            <a:off x="6053138" y="6057900"/>
            <a:ext cx="1257300" cy="32861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ru-RU" sz="1000" b="1">
                <a:cs typeface="Times New Roman" pitchFamily="18" charset="0"/>
              </a:rPr>
              <a:t>Эксперименты</a:t>
            </a:r>
            <a:endParaRPr lang="ru-RU" sz="1000" b="1"/>
          </a:p>
        </p:txBody>
      </p:sp>
      <p:sp>
        <p:nvSpPr>
          <p:cNvPr id="17452" name="Line 91"/>
          <p:cNvSpPr>
            <a:spLocks noChangeShapeType="1"/>
          </p:cNvSpPr>
          <p:nvPr/>
        </p:nvSpPr>
        <p:spPr bwMode="auto">
          <a:xfrm flipV="1">
            <a:off x="7310438" y="3319463"/>
            <a:ext cx="182562" cy="365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453" name="Line 86"/>
          <p:cNvSpPr>
            <a:spLocks noChangeShapeType="1"/>
          </p:cNvSpPr>
          <p:nvPr/>
        </p:nvSpPr>
        <p:spPr bwMode="auto">
          <a:xfrm>
            <a:off x="4024313" y="3721100"/>
            <a:ext cx="0" cy="18256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454" name="Text Box 85"/>
          <p:cNvSpPr txBox="1">
            <a:spLocks noChangeArrowheads="1"/>
          </p:cNvSpPr>
          <p:nvPr/>
        </p:nvSpPr>
        <p:spPr bwMode="auto">
          <a:xfrm>
            <a:off x="3592513" y="3940175"/>
            <a:ext cx="1600200" cy="73025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ru-RU" sz="1000" b="1">
                <a:cs typeface="Times New Roman" pitchFamily="18" charset="0"/>
              </a:rPr>
              <a:t>Личный</a:t>
            </a:r>
            <a:endParaRPr lang="ru-RU" sz="1000" b="1"/>
          </a:p>
          <a:p>
            <a:pPr algn="ctr" eaLnBrk="0" hangingPunct="0"/>
            <a:r>
              <a:rPr lang="ru-RU" sz="1000" b="1">
                <a:cs typeface="Times New Roman" pitchFamily="18" charset="0"/>
              </a:rPr>
              <a:t>Телефонный</a:t>
            </a:r>
            <a:endParaRPr lang="ru-RU" sz="1000" b="1"/>
          </a:p>
          <a:p>
            <a:pPr algn="ctr" eaLnBrk="0" hangingPunct="0"/>
            <a:r>
              <a:rPr lang="ru-RU" sz="1000" b="1">
                <a:cs typeface="Times New Roman" pitchFamily="18" charset="0"/>
              </a:rPr>
              <a:t>Почтовый</a:t>
            </a:r>
            <a:endParaRPr lang="ru-RU" sz="1000" b="1"/>
          </a:p>
          <a:p>
            <a:pPr algn="ctr" eaLnBrk="0" hangingPunct="0"/>
            <a:r>
              <a:rPr lang="ru-RU" sz="1000" b="1">
                <a:cs typeface="Times New Roman" pitchFamily="18" charset="0"/>
              </a:rPr>
              <a:t>Интернет</a:t>
            </a:r>
            <a:endParaRPr lang="ru-RU" sz="1000" b="1"/>
          </a:p>
          <a:p>
            <a:pPr eaLnBrk="0" hangingPunct="0"/>
            <a:endParaRPr lang="ru-RU" b="1"/>
          </a:p>
        </p:txBody>
      </p:sp>
      <p:sp>
        <p:nvSpPr>
          <p:cNvPr id="17455" name="Text Box 84"/>
          <p:cNvSpPr txBox="1">
            <a:spLocks noChangeArrowheads="1"/>
          </p:cNvSpPr>
          <p:nvPr/>
        </p:nvSpPr>
        <p:spPr bwMode="auto">
          <a:xfrm>
            <a:off x="3606800" y="4889500"/>
            <a:ext cx="1600200" cy="5476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ru-RU" sz="1000" b="1">
                <a:cs typeface="Times New Roman" pitchFamily="18" charset="0"/>
              </a:rPr>
              <a:t>Физических лиц</a:t>
            </a:r>
            <a:endParaRPr lang="ru-RU" sz="1000" b="1"/>
          </a:p>
          <a:p>
            <a:pPr algn="ctr" eaLnBrk="0" hangingPunct="0"/>
            <a:r>
              <a:rPr lang="ru-RU" sz="1000" b="1">
                <a:cs typeface="Times New Roman" pitchFamily="18" charset="0"/>
              </a:rPr>
              <a:t>Юридических лиц</a:t>
            </a:r>
            <a:endParaRPr lang="ru-RU" sz="1000" b="1"/>
          </a:p>
          <a:p>
            <a:pPr algn="ctr" eaLnBrk="0" hangingPunct="0"/>
            <a:r>
              <a:rPr lang="ru-RU" sz="1000" b="1">
                <a:cs typeface="Times New Roman" pitchFamily="18" charset="0"/>
              </a:rPr>
              <a:t>Экспертов</a:t>
            </a:r>
            <a:endParaRPr lang="ru-RU" sz="1000" b="1"/>
          </a:p>
          <a:p>
            <a:pPr eaLnBrk="0" hangingPunct="0"/>
            <a:endParaRPr lang="ru-RU" b="1"/>
          </a:p>
        </p:txBody>
      </p:sp>
      <p:sp>
        <p:nvSpPr>
          <p:cNvPr id="17456" name="Text Box 83"/>
          <p:cNvSpPr txBox="1">
            <a:spLocks noChangeArrowheads="1"/>
          </p:cNvSpPr>
          <p:nvPr/>
        </p:nvSpPr>
        <p:spPr bwMode="auto">
          <a:xfrm>
            <a:off x="3606800" y="5765800"/>
            <a:ext cx="1600200" cy="73025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ru-RU" sz="1000" b="1">
                <a:cs typeface="Times New Roman" pitchFamily="18" charset="0"/>
              </a:rPr>
              <a:t>По месту жительства</a:t>
            </a:r>
            <a:endParaRPr lang="ru-RU" sz="1000" b="1"/>
          </a:p>
          <a:p>
            <a:pPr algn="ctr" eaLnBrk="0" hangingPunct="0"/>
            <a:r>
              <a:rPr lang="ru-RU" sz="1000" b="1">
                <a:cs typeface="Times New Roman" pitchFamily="18" charset="0"/>
              </a:rPr>
              <a:t>По месту работы</a:t>
            </a:r>
            <a:endParaRPr lang="ru-RU" sz="1000" b="1"/>
          </a:p>
          <a:p>
            <a:pPr algn="ctr" eaLnBrk="0" hangingPunct="0"/>
            <a:r>
              <a:rPr lang="ru-RU" sz="1000" b="1">
                <a:cs typeface="Times New Roman" pitchFamily="18" charset="0"/>
              </a:rPr>
              <a:t>На улице</a:t>
            </a:r>
            <a:endParaRPr lang="ru-RU" sz="1000" b="1"/>
          </a:p>
          <a:p>
            <a:pPr algn="ctr" eaLnBrk="0" hangingPunct="0"/>
            <a:r>
              <a:rPr lang="ru-RU" sz="1000" b="1">
                <a:cs typeface="Times New Roman" pitchFamily="18" charset="0"/>
              </a:rPr>
              <a:t>В торговых центрах</a:t>
            </a:r>
            <a:endParaRPr lang="ru-RU" sz="1000" b="1"/>
          </a:p>
          <a:p>
            <a:pPr eaLnBrk="0" hangingPunct="0"/>
            <a:endParaRPr lang="ru-RU" b="1"/>
          </a:p>
        </p:txBody>
      </p:sp>
      <p:sp>
        <p:nvSpPr>
          <p:cNvPr id="17457" name="Line 82"/>
          <p:cNvSpPr>
            <a:spLocks noChangeShapeType="1"/>
          </p:cNvSpPr>
          <p:nvPr/>
        </p:nvSpPr>
        <p:spPr bwMode="auto">
          <a:xfrm>
            <a:off x="4406900" y="4706938"/>
            <a:ext cx="0" cy="228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458" name="Line 81"/>
          <p:cNvSpPr>
            <a:spLocks noChangeShapeType="1"/>
          </p:cNvSpPr>
          <p:nvPr/>
        </p:nvSpPr>
        <p:spPr bwMode="auto">
          <a:xfrm>
            <a:off x="4406900" y="5546725"/>
            <a:ext cx="0" cy="228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459" name="Rectangle 13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indent="450850" eaLnBrk="0" hangingPunct="0"/>
            <a:endParaRPr lang="ru-RU"/>
          </a:p>
        </p:txBody>
      </p:sp>
      <p:sp>
        <p:nvSpPr>
          <p:cNvPr id="17460" name="Rectangle 158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indent="450850" eaLnBrk="0" hangingPunct="0"/>
            <a:r>
              <a:rPr lang="ru-RU" sz="800">
                <a:cs typeface="Times New Roman" pitchFamily="18" charset="0"/>
              </a:rPr>
              <a:t/>
            </a:r>
            <a:br>
              <a:rPr lang="ru-RU" sz="800">
                <a:cs typeface="Times New Roman" pitchFamily="18" charset="0"/>
              </a:rPr>
            </a:br>
            <a:endParaRPr lang="ru-RU"/>
          </a:p>
        </p:txBody>
      </p:sp>
      <p:sp>
        <p:nvSpPr>
          <p:cNvPr id="17461" name="Text Box 159"/>
          <p:cNvSpPr txBox="1">
            <a:spLocks noChangeArrowheads="1"/>
          </p:cNvSpPr>
          <p:nvPr/>
        </p:nvSpPr>
        <p:spPr bwMode="auto">
          <a:xfrm>
            <a:off x="1585913" y="1238250"/>
            <a:ext cx="5943600" cy="3429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spcAft>
                <a:spcPts val="1000"/>
              </a:spcAft>
            </a:pPr>
            <a:r>
              <a:rPr lang="ru-RU" sz="1200" b="1">
                <a:cs typeface="Arial" charset="0"/>
              </a:rPr>
              <a:t>Основные методы маркетинговых исследований</a:t>
            </a:r>
          </a:p>
        </p:txBody>
      </p:sp>
      <p:sp>
        <p:nvSpPr>
          <p:cNvPr id="17462" name="Line 99"/>
          <p:cNvSpPr>
            <a:spLocks noChangeShapeType="1"/>
          </p:cNvSpPr>
          <p:nvPr/>
        </p:nvSpPr>
        <p:spPr bwMode="auto">
          <a:xfrm flipV="1">
            <a:off x="7310438" y="4195763"/>
            <a:ext cx="182562" cy="5715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463" name="Line 99"/>
          <p:cNvSpPr>
            <a:spLocks noChangeShapeType="1"/>
          </p:cNvSpPr>
          <p:nvPr/>
        </p:nvSpPr>
        <p:spPr bwMode="auto">
          <a:xfrm flipV="1">
            <a:off x="7310438" y="4706938"/>
            <a:ext cx="182562" cy="5715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464" name="Line 99"/>
          <p:cNvSpPr>
            <a:spLocks noChangeShapeType="1"/>
          </p:cNvSpPr>
          <p:nvPr/>
        </p:nvSpPr>
        <p:spPr bwMode="auto">
          <a:xfrm flipV="1">
            <a:off x="7310438" y="5218113"/>
            <a:ext cx="182562" cy="5715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465" name="Line 99"/>
          <p:cNvSpPr>
            <a:spLocks noChangeShapeType="1"/>
          </p:cNvSpPr>
          <p:nvPr/>
        </p:nvSpPr>
        <p:spPr bwMode="auto">
          <a:xfrm flipV="1">
            <a:off x="7310438" y="5656263"/>
            <a:ext cx="182562" cy="5715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466" name="Line 99"/>
          <p:cNvSpPr>
            <a:spLocks noChangeShapeType="1"/>
          </p:cNvSpPr>
          <p:nvPr/>
        </p:nvSpPr>
        <p:spPr bwMode="auto">
          <a:xfrm flipV="1">
            <a:off x="7310438" y="6167438"/>
            <a:ext cx="182562" cy="5715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61950"/>
            <a:ext cx="8229600" cy="65722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sz="2400" b="1" smtClean="0">
                <a:solidFill>
                  <a:schemeClr val="tx1"/>
                </a:solidFill>
              </a:rPr>
              <a:t>Рекомендованная литература</a:t>
            </a:r>
            <a:r>
              <a:rPr lang="ru-RU" sz="2400" smtClean="0">
                <a:solidFill>
                  <a:schemeClr val="tx1"/>
                </a:solidFill>
              </a:rPr>
              <a:t>:</a:t>
            </a:r>
            <a:endParaRPr lang="ru-RU" sz="2400" b="1" smtClean="0">
              <a:solidFill>
                <a:schemeClr val="tx1"/>
              </a:solidFill>
            </a:endParaRPr>
          </a:p>
        </p:txBody>
      </p:sp>
      <p:graphicFrame>
        <p:nvGraphicFramePr>
          <p:cNvPr id="6" name="Схема 5"/>
          <p:cNvGraphicFramePr/>
          <p:nvPr/>
        </p:nvGraphicFramePr>
        <p:xfrm>
          <a:off x="263466" y="1274733"/>
          <a:ext cx="8726607" cy="51118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fld id="{6B605B37-754D-4EA7-A951-F0C984D41043}" type="slidenum">
              <a:rPr lang="ru-RU">
                <a:solidFill>
                  <a:schemeClr val="bg1"/>
                </a:solidFill>
              </a:rPr>
              <a:pPr/>
              <a:t>18</a:t>
            </a:fld>
            <a:endParaRPr lang="ru-RU">
              <a:solidFill>
                <a:schemeClr val="bg1"/>
              </a:solidFill>
            </a:endParaRPr>
          </a:p>
        </p:txBody>
      </p:sp>
      <p:sp>
        <p:nvSpPr>
          <p:cNvPr id="19459" name="Text Box 4"/>
          <p:cNvSpPr txBox="1">
            <a:spLocks noChangeArrowheads="1"/>
          </p:cNvSpPr>
          <p:nvPr/>
        </p:nvSpPr>
        <p:spPr bwMode="auto">
          <a:xfrm>
            <a:off x="774700" y="1858963"/>
            <a:ext cx="7704138" cy="444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just">
              <a:spcBef>
                <a:spcPct val="10000"/>
              </a:spcBef>
              <a:buClr>
                <a:srgbClr val="FF0000"/>
              </a:buClr>
              <a:buSzPct val="120000"/>
              <a:buFont typeface="Symbol" pitchFamily="18" charset="2"/>
              <a:buNone/>
            </a:pPr>
            <a:r>
              <a:rPr lang="ru-RU" sz="1400" b="1"/>
              <a:t>         </a:t>
            </a:r>
          </a:p>
          <a:p>
            <a:pPr algn="just">
              <a:spcBef>
                <a:spcPct val="10000"/>
              </a:spcBef>
              <a:buClr>
                <a:srgbClr val="FF0000"/>
              </a:buClr>
              <a:buSzPct val="120000"/>
              <a:buFont typeface="Symbol" pitchFamily="18" charset="2"/>
              <a:buNone/>
            </a:pPr>
            <a:r>
              <a:rPr lang="ru-RU" sz="1400" b="1">
                <a:solidFill>
                  <a:schemeClr val="bg1"/>
                </a:solidFill>
              </a:rPr>
              <a:t>Использование данной презентации, может осуществляться только при условии соблюдения требований законов  РФ об авторском праве и интеллектуальной собственности, а также с учетом требований настоящего Заявления.</a:t>
            </a:r>
          </a:p>
          <a:p>
            <a:pPr algn="just">
              <a:spcBef>
                <a:spcPct val="10000"/>
              </a:spcBef>
              <a:buClr>
                <a:srgbClr val="FF0000"/>
              </a:buClr>
              <a:buSzPct val="120000"/>
              <a:buFont typeface="Symbol" pitchFamily="18" charset="2"/>
              <a:buNone/>
            </a:pPr>
            <a:endParaRPr lang="ru-RU" sz="1400" b="1">
              <a:solidFill>
                <a:schemeClr val="bg1"/>
              </a:solidFill>
            </a:endParaRPr>
          </a:p>
          <a:p>
            <a:pPr algn="just">
              <a:spcBef>
                <a:spcPct val="10000"/>
              </a:spcBef>
              <a:buClr>
                <a:srgbClr val="FF0000"/>
              </a:buClr>
              <a:buSzPct val="120000"/>
              <a:buFont typeface="Symbol" pitchFamily="18" charset="2"/>
              <a:buNone/>
            </a:pPr>
            <a:r>
              <a:rPr lang="ru-RU" sz="1400" b="1">
                <a:solidFill>
                  <a:schemeClr val="bg1"/>
                </a:solidFill>
              </a:rPr>
              <a:t>Презентация является собственностью автора. Разрешается распечатывать копию любой части презентации для личного некоммерческого использования, однако не допускается распечатывать какую-либо часть презентации с любой иной целью или по каким-либо причинам вносить изменения в любую часть презентации. Использование любой части презентации в другом произведении, как в печатной, электронной, так и иной форме, а также использование любой части презентации в другой презентации посредством ссылки или иным образом допускается только после получения письменного согласия автора.</a:t>
            </a:r>
          </a:p>
        </p:txBody>
      </p:sp>
      <p:sp>
        <p:nvSpPr>
          <p:cNvPr id="19460" name="Rectangle 2"/>
          <p:cNvSpPr txBox="1">
            <a:spLocks noChangeArrowheads="1"/>
          </p:cNvSpPr>
          <p:nvPr/>
        </p:nvSpPr>
        <p:spPr bwMode="auto">
          <a:xfrm>
            <a:off x="457200" y="361950"/>
            <a:ext cx="822960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2400" b="1"/>
              <a:t>Использование материалов презентации: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THEME_BG_IMAGE" val=""/>
  <p:tag name="MMPROD_TAG_VCONFIG" val="PD94bWwgdmVyc2lvbj0iMS4wIiBlbmNvZGluZz0iVVRGLTgiPz4NCjxjb25maWd1cmF0aW9uPg0KCTxjb2xvcnM+DQoJCTx1aWNvbG9yIG5hbWU9InByaW1hcnkiIHZhbHVlPSIweDZGODQ4OCIvPg0KCQk8dWljb2xvciBuYW1lPSJnbG93IiB2YWx1ZT0iMHgzNUQzMzQiLz4NCgkJPHVpY29sb3IgbmFtZT0idGV4dCIgdmFsdWU9IjB4RkZGRkZGIi8+DQoJCTx1aWNvbG9yIG5hbWU9ImxpZ2h0IiB2YWx1ZT0iMHg0RTVENjAiLz4NCgkJPHVpY29sb3IgbmFtZT0ic2hhZG93IiB2YWx1ZT0iMHgwMDAwMDAiLz4NCgkJPHVpY29sb3IgbmFtZT0iYmFja2dyb3VuZCIgdmFsdWU9IjB4NzI3OTcxIi8+DQoJPC9jb2xvcnM+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dHJ1ZSIvPg0KCQk8dWlzaG93IG5hbWU9InByZXNlbnRlcmJpbyIgdmFsdWU9InRydWUiLz4NCgkJPHVpc2hvdyBuYW1lPSJjb21wYW55bG9nbyIgdmFsdWU9InRydWUiLz4NCgkJPHVpc2hvdyBuYW1lPSJzaWRlYmFyIiB2YWx1ZT0idHJ1ZSIvPg0KCQk8dWlzaG93IG5hbWU9Im91dGxpbmUiIHZhbHVlPSJ0cnVlIi8+DQoJCTx1aXNob3cgbmFtZT0idGh1bWJuYWlsIiB2YWx1ZT0idHJ1ZSIvPg0KCQk8dWlzaG93IG5hbWU9Im5vdGVzIiB2YWx1ZT0idHJ1ZSIvPg0KCQk8dWlzaG93IG5hbWU9InNlYXJjaCIgdmFsdWU9InRydWUiLz4NCgkJPHVpc2hvdyBuYW1lPSJhdHRhY2htZW50cyIgdmFsdWU9InRydWUiLz4NCgkJPHVpc2hvdyBuYW1lPSJ1dGlscyIgdmFsdWU9InRydWUiLz4NCgkJPHVpc2hvdyBuYW1lPSJ2b2x1bWUiIHZhbHVlPSJ0cnVlIi8+DQoJCTx1aXNob3cgbmFtZT0icGxheWJhciIgdmFsdWU9InRydWUiLz4NCgkJPHVpc2hvdyBuYW1lPSJ0YWxraW5naGVhZCIgdmFsdWU9InRydWUiLz4NCgkJPHVpc2hvdyBuYW1lPSJzaWRlYmFyb25yaWdodCIgdmFsdWU9InRydWUiLz4NCgkJPHVpc2hvdyBuYW1lPSJ2aWV3Y2hhbmdlIiB2YWx1ZT0idHJ1ZSIvPg0KCQk8dWlzaG93IG5hbWU9ImFsd2F5c1NjcnVuY2giIHZhbHVlPSJmYWxzZSIvPg0KCQk8dWlzaG93IG5hbWU9ImluaXRpYWxkaXNwbGF5bW9kZWlzbm9ybWFsIiB2YWx1ZT0idHJ1ZSIvPg0KCQk8dWlyZXBsYWNlIG5hbWU9ImxvZ28iIHZhbHVlPSIiLz4NCgkJPHVpcmVwbGFjZSBuYW1lPSJiZ2ltYWdlIiB2YWx1ZT0iIi8+DQoJCTx1aXJlcGxhY2UgbmFtZT0iaW5pdGlhbHRhYiIgdmFsdWU9Im91dGxpbmUiLz4NCgk8L2xheW91dD4NCgk8bGFuZ3VhZ2UgaWQ9ImVu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+DQoJCTx1aXRleHQgbmFtZT0iU0NSVUJCQVJTVEFUVVNfTk9BVURJTyIgdmFsdWU9Ik5vIEF1ZGlvIi8+DQoJCTx1aXRleHQgbmFtZT0iU0NSVUJCQVJTVEFUVVNfTE9BRElORyIgdmFsdWU9IkxvYWRpbmciLz4NCgkJPHVpdGV4dCBuYW1lPSJTQ1JVQkJBUlNUQVRVU19CVUZGRVJJTkciIHZhbHVlPSJCdWZmZXJpbmciLz4NCgkJPHVpdGV4dCBuYW1lPSJTQ1JVQkJBUlNUQVRVU19RVUVTVElPTiIgdmFsdWU9IkFuc3dlciBRdWVzdGlvbiIvPg0KCQk8dWl0ZXh0IG5hbWU9IlNDUlVCQkFSU1RBVFVTX1JFVklFV1FVSVoiIHZhbHVlPSJSZXZpZXdpbmcgUXVpeiIvPg0KCQk8IS0tIHN1YnN0aXR1dGlvbjogJW0gPT0gbWludXRlcyByZW1haW5pbmcgLS0+DQoJCTwhLS0gc3Vic3RpdHV0aW9uOiAlcyA9PSBzZWNvbmRzIHJlbWFpbmluZyAtLT4NCgkJPHVpdGV4dCBuYW1lPSJFTEFQU0VEIiB2YWx1ZT0iJW0gTWludXRlcyAlcyBTZWNvbmRzIFJlbWFpbmluZyIvPg0KCQk8dWl0ZXh0IG5hbWU9Ik5PVEZPVU5EIiB2YWx1ZT0iTm90aGluZyBGb3VuZCIvPg0KCQk8dWl0ZXh0IG5hbWU9IkFUVEFDSE1FTlRTIiB2YWx1ZT0iQXR0YWNobWVudHMiLz4NCgkJPCEtLSBzdWJzdGl0dXRpb246ICVwID09IGN1cnJlbnQgc3BlYWtlcidzIHRpdGxlIC0tPg0KCQk8dWl0ZXh0IG5hbWU9IkJJT1dJTl9USVRMRSIgdmFsdWU9IkJpbzogJXAiLz4NCgkJPHVpdGV4dCBuYW1lPSJCSU9CVE5fVElUTEUiIHZhbHVlPSJCaW8iLz4NCgkJPHVpdGV4dCBuYW1lPSJESVZJREVSQlROX1RJVExFIiB2YWx1ZT0ifCIvPg0KCQk8dWl0ZXh0IG5hbWU9IkNPTlRBQ1RCVE5fVElUTEUiIHZhbHVlPSJDb250YWN0Ii8+DQoJCTx1aXRleHQgbmFtZT0iVEFCX09VVExJTkUiIHZhbHVlPSJPdXRsaW5lIi8+DQoJCTx1aXRleHQgbmFtZT0iVEFCX1RIVU1CIiB2YWx1ZT0iVGh1bWIiLz4NCgkJPHVpdGV4dCBuYW1lPSJUQUJfTk9URVMiIHZhbHVlPSJOb3RlcyIvPg0KCQk8dWl0ZXh0IG5hbWU9IlRBQl9TRUFSQ0giIHZhbHVlPSJTZWFyY2giLz4NCgkJPHVpdGV4dCBuYW1lPSJTTElERV9IRUFESU5HIiB2YWx1ZT0iU2xpZGUgVGl0bGUiLz4NCgkJPHVpdGV4dCBuYW1lPSJEVVJBVElPTl9IRUFESU5HIiB2YWx1ZT0iRHVyYXRpb24iLz4NCgkJPHVpdGV4dCBuYW1lPSJTRUFSQ0hfSEVBRElORyIgdmFsdWU9IlNlYXJjaCBmb3IgdGV4dDoiLz4NCgkJPHVpdGV4dCBuYW1lPSJUSFVNQl9IRUFESU5HIiB2YWx1ZT0iU2xpZGUiLz4NCgkJPHVpdGV4dCBuYW1lPSJUSFVNQl9JTkZPIiB2YWx1ZT0iU2xpZGUgVGl0bGUvRHVyYXRpb24iLz4NCgkJPHVpdGV4dCBuYW1lPSJBVFRBQ0hOQU1FX0hFQURJTkciIHZhbHVlPSJGaWxlIE5hbWUiLz4NCgkJPHVpdGV4dCBuYW1lPSJBVFRBQ0hTSVpFX0hFQURJTkciIHZhbHVlPSJTaXplIi8+DQoJCTx1aXRleHQgbmFtZT0iU0xJREVfTk9URVMiIHZhbHVlPSJTbGlkZSBOb3Rlcy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TaG93IHNpZGViYXIgdG8gcGFydGljaXBhbnRzIi8+DQoJCTx1aXRleHQgbmFtZT0iTVVURSIgdmFsdWU9Ik11dGUiLz4NCgkJPHVpdGV4dCBuYW1lPSJET0NXUkFQX1RJVExFIiB2YWx1ZT0iUHJlc2VudGVyIEZpbGUgQXR0YWNobWVudCIvPg0KCQk8dWl0ZXh0IG5hbWU9IkRPQ1dSQVBfTVNHIiB2YWx1ZT0iU2F2ZSB0byBNeSBDb21wdXRlciIvPg0KCQk8dWl0ZXh0IG5hbWU9IkRPQ1dSQVBfUFJPTVBUIiB2YWx1ZT0iQ2xpY2sgdG8gRG93bmxvYWQiLz4NCgk8L2xhbmd1YWdlPg0KCTxsYW5ndWFnZSBpZD0iZGU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SB1aXRleHQgLS0+DQoJCTwhLS0gc3Vic3RpdHV0aW9uOiAlbiA9PSBzbGlkZSBudW1iZXIgLS0+DQoJCTx1aXRleHQgbmFtZT0iVU5OQU1FRFNMSURFVElUTEUiIHZhbHVlPSJGb2xpZSAlbiIvPg0KCQk8IS0tIHN1YnN0aXR1dGlvbjogJW4gPT0gc2xpZGUgbnVtYmVyIC0tPg0KCQk8IS0tIHN1YnN0aXR1dGlvbjogJXQgPT0gdG90YWwgc2xpZGUgY291bnQgLS0+DQoJCTx1aXRleHQgbmFtZT0iU0NSVUJCQVJTVEFUVVNfU0xJREVJTkZPIiB2YWx1ZT0iRm9saWUgJW4gLyAldCB8ICIvPg0KCQk8dWl0ZXh0IG5hbWU9IlNDUlVCQkFSU1RBVFVTX1NUT1BQRUQiIHZhbHVlPSJCZWVuZGV0Ii8+DQoJCTx1aXRleHQgbmFtZT0iU0NSVUJCQVJTVEFUVVNfUExBWUlORyIgdmFsdWU9IldpZWRlcmdhYmUiLz4NCgkJPHVpdGV4dCBuYW1lPSJTQ1JVQkJBUlNUQVRVU19OT0FVRElPIiB2YWx1ZT0iS2VpbiBBdWRpbyIvPg0KCQk8dWl0ZXh0IG5hbWU9IlNDUlVCQkFSU1RBVFVTX0xPQURJTkciIHZhbHVlPSJMYWRlbiIvPg0KCQk8dWl0ZXh0IG5hbWU9IlNDUlVCQkFSU1RBVFVTX0JVRkZFUklORyIgdmFsdWU9IlB1ZmZlcm4iLz4NCgkJPHVpdGV4dCBuYW1lPSJTQ1JVQkJBUlNUQVRVU19RVUVTVElPTiIgdmFsdWU9IkZyYWdlIGJlYW50d29ydGVuIi8+DQoJCTx1aXRleHQgbmFtZT0iU0NSVUJCQVJTVEFUVVNfUkVWSUVXUVVJWiIgdmFsdWU9Ik5vY2htYWxzIGR1cmNoc2VoZW4iLz4NCgkJPCEtLSBzdWJzdGl0dXRpb246ICVtID09IG1pbnV0ZXMgcmVtYWluaW5nIC0tPg0KCQk8IS0tIHN1YnN0aXR1dGlvbjogJXMgPT0gc2Vjb25kcyByZW1haW5pbmcgLS0+DQoJCTx1aXRleHQgbmFtZT0iRUxBUFNFRCIgdmFsdWU9IlJlc3RkYXVlcjogJW0gTWludXRlbiAlcyBTZWt1bmRlbiIvPg0KCQk8dWl0ZXh0IG5hbWU9Ik5PVEZPVU5EIiB2YWx1ZT0iTmljaHRzIGdlZnVuZGVuIi8+DQoJCTx1aXRleHQgbmFtZT0iQVRUQUNITUVOVFMiIHZhbHVlPSJBbmxhZ2VuIi8+DQoJCTwhLS0gc3Vic3RpdHV0aW9uOiAlcCA9PSBjdXJyZW50IHNwZWFrZXIncyB0aXRsZSAtLT4NCgkJPHVpdGV4dCBuYW1lPSJCSU9XSU5fVElUTEUiIHZhbHVlPSJTcHJlY2hlcjogJXAiLz4NCgkJPHVpdGV4dCBuYW1lPSJCSU9CVE5fVElUTEUiIHZhbHVlPSJTcHJlY2hlciIvPg0KCQk8dWl0ZXh0IG5hbWU9IkRJVklERVJCVE5fVElUTEUiIHZhbHVlPSJ8Ii8+DQoJCTx1aXRleHQgbmFtZT0iQ09OVEFDVEJUTl9USVRMRSIgdmFsdWU9IktvbnRha3QiLz4NCgkJPHVpdGV4dCBuYW1lPSJUQUJfT1VUTElORSIgdmFsdWU9IlN0cnVrdHVyIi8+DQoJCTx1aXRleHQgbmFtZT0iVEFCX1RIVU1CIiB2YWx1ZT0iTWluaWF0dXIiLz4NCgkJPHVpdGV4dCBuYW1lPSJUQUJfTk9URVMiIHZhbHVlPSJOb3RpemVuIi8+DQoJCTx1aXRleHQgbmFtZT0iVEFCX1NFQVJDSCIgdmFsdWU9IlN1Y2hlbiIvPg0KCQk8dWl0ZXh0IG5hbWU9IlNMSURFX0hFQURJTkciIHZhbHVlPSJGb2xpZW50aXRlbCIvPg0KCQk8dWl0ZXh0IG5hbWU9IkRVUkFUSU9OX0hFQURJTkciIHZhbHVlPSJEYXVlciIvPg0KCQk8dWl0ZXh0IG5hbWU9IlNFQVJDSF9IRUFESU5HIiB2YWx1ZT0iVGV4dCBzdWNoZW46Ii8+DQoJCTx1aXRleHQgbmFtZT0iVEhVTUJfSEVBRElORyIgdmFsdWU9IkZvbGllIi8+DQoJCTx1aXRleHQgbmFtZT0iVEhVTUJfSU5GTyIgdmFsdWU9IkZvbGllbnRpdGVsL0RhdWVyIi8+DQoJCTx1aXRleHQgbmFtZT0iQVRUQUNITkFNRV9IRUFESU5HIiB2YWx1ZT0iRGF0ZWluYW1lIi8+DQoJCTx1aXRleHQgbmFtZT0iQVRUQUNIU0laRV9IRUFESU5HIiB2YWx1ZT0iR3LDtsOfZSIvPg0KCQk8dWl0ZXh0IG5hbWU9IlNMSURFX05PVEVTIiB2YWx1ZT0iRm9saWVubm90aXplb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EZW4gVGVpbG5laG1lcm4gZGllIFNlaXRlbmxlaXN0ZSBhbnplaWdlbiIvPg0KCQk8dWl0ZXh0IG5hbWU9Ik1VVEUiIHZhbHVlPSJUb24gYXVzIi8+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+DQoJPGxhbmd1YWdlIGlkPSJmci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IHVpdGV4dCAtLT4NCgkJPCEtLSBzdWJzdGl0dXRpb246ICVuID09IHNsaWRlIG51bWJlciAtLT4NCgkJPHVpdGV4dCBuYW1lPSJVTk5BTUVEU0xJREVUSVRMRSIgdmFsdWU9IkRpYXBvc2l0aXZlICVuIi8+DQoJCTwhLS0gc3Vic3RpdHV0aW9uOiAlbiA9PSBzbGlkZSBudW1iZXIgLS0+DQoJCTwhLS0gc3Vic3RpdHV0aW9uOiAldCA9PSB0b3RhbCBzbGlkZSBjb3VudCAtLT4NCgkJPHVpdGV4dCBuYW1lPSJTQ1JVQkJBUlNUQVRVU19TTElERUlORk8iIHZhbHVlPSJEaWFwb3NpdGl2ZSAlbiAvICV0IHwgIi8+DQoJCTx1aXRleHQgbmFtZT0iU0NSVUJCQVJTVEFUVVNfU1RPUFBFRCIgdmFsdWU9IkFycsOqdMOpZSIvPg0KCQk8dWl0ZXh0IG5hbWU9IlNDUlVCQkFSU1RBVFVTX1BMQVlJTkciIHZhbHVlPSJMZWN0dXJlIi8+DQoJCTx1aXRleHQgbmFtZT0iU0NSVUJCQVJTVEFUVVNfTk9BVURJTyIgdmFsdWU9IlBhcyBkZSBzb24iLz4NCgkJPHVpdGV4dCBuYW1lPSJTQ1JVQkJBUlNUQVRVU19MT0FESU5HIiB2YWx1ZT0iQ2hhcmdlbWVudCBlbiBjb3VycyIvPg0KCQk8dWl0ZXh0IG5hbWU9IlNDUlVCQkFSU1RBVFVTX0JVRkZFUklORyIgdmFsdWU9Ik1pc2UgZW4gbcOpbW9pcmUiLz4NCgkJPHVpdGV4dCBuYW1lPSJTQ1JVQkJBUlNUQVRVU19RVUVTVElPTiIgdmFsdWU9IlLDqXBvbmRyZSDDoCBsYSBxdWVzdGlvbiIvPg0KCQk8dWl0ZXh0IG5hbWU9IlNDUlVCQkFSU1RBVFVTX1JFVklFV1FVSVoiIHZhbHVlPSJSw6l2aXNpb24gZHUgcXVlc3Rpb25uYWlyZSIvPg0KCQk8IS0tIHN1YnN0aXR1dGlvbjogJW0gPT0gbWludXRlcyByZW1haW5pbmcgLS0+DQoJCTwhLS0gc3Vic3RpdHV0aW9uOiAlcyA9PSBzZWNvbmRzIHJlbWFpbmluZyAtLT4NCgkJPHVpdGV4dCBuYW1lPSJFTEFQU0VEIiB2YWx1ZT0iJW0gbWludXRlcyAlcyBzZWNvbmRlcyByZXN0YW50ZXMiLz4NCgkJPHVpdGV4dCBuYW1lPSJOT1RGT1VORCIgdmFsdWU9IlJpZW4gdHJvdXbDqSIvPg0KCQk8dWl0ZXh0IG5hbWU9IkFUVEFDSE1FTlRTIiB2YWx1ZT0iUGnDqGNlcyBqb2ludGVzIi8+DQoJCTwhLS0gc3Vic3RpdHV0aW9uOiAlcCA9PSBjdXJyZW50IHNwZWFrZXIncyB0aXRsZSAtLT4NCgkJPHVpdGV4dCBuYW1lPSJCSU9XSU5fVElUTEUiIHZhbHVlPSJCaW8gOiAlcCIvPg0KCQk8dWl0ZXh0IG5hbWU9IkJJT0JUTl9USVRMRSIgdmFsdWU9IkJpbyA6Ii8+DQoJCTx1aXRleHQgbmFtZT0iRElWSURFUkJUTl9USVRMRSIgdmFsdWU9InwiLz4NCgkJPHVpdGV4dCBuYW1lPSJDT05UQUNUQlROX1RJVExFIiB2YWx1ZT0iQ29udGFjdCIvPg0KCQk8dWl0ZXh0IG5hbWU9IlRBQl9PVVRMSU5FIiB2YWx1ZT0iUGxhbiIvPg0KCQk8dWl0ZXh0IG5hbWU9IlRBQl9USFVNQiIgdmFsdWU9IiBNaW5pYXR1cmUiLz4NCgkJPHVpdGV4dCBuYW1lPSJUQUJfTk9URVMiIHZhbHVlPSJOb3RlcyIvPg0KCQk8dWl0ZXh0IG5hbWU9IlRBQl9TRUFSQ0giIHZhbHVlPSIgQ2hlcmNoZXIiLz4NCgkJPHVpdGV4dCBuYW1lPSJTTElERV9IRUFESU5HIiB2YWx1ZT0iVGl0cmUgZGUgbGEgZGlhcG9zaXRpdmUiLz4NCgkJPHVpdGV4dCBuYW1lPSJEVVJBVElPTl9IRUFESU5HIiB2YWx1ZT0iRHVyw6llIi8+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Tm90ZXMgZGVzIGRpYXBvc2l0aXZlcy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Nb250cmVyIGwnZW5jYWRyw6kgYXV4IHBhcnRpY2lwYW50cyIvPg0KCQk8dWl0ZXh0IG5hbWU9Ik1VVEUiIHZhbHVlPSJNdWV0Ii8+DQoJCTx1aXRleHQgbmFtZT0iRE9DV1JBUF9USVRMRSIgdmFsdWU9IlBpw6hjZSBqb2ludGUgUHJlc2VudGVyIi8+DQoJCTx1aXRleHQgbmFtZT0iRE9DV1JBUF9NU0ciIHZhbHVlPSJFbnJlZ2lzdHJlciBzdXIgbW9uIG9yZGluYXRldXIiLz4NCgkJPHVpdGV4dCBuYW1lPSJET0NXUkFQX1BST01QVCIgdmFsdWU9IkNsaXF1ZXIgcG91ciB0w6lsw6ljaGFyZ2VyIi8+DQoJPC9sYW5ndWFnZT4NCgk8bGFuZ3VhZ2UgaWQ9ImphIj4NCgkJPCEtLSBmb3JtYXQgZm9yIHVpZm9udCB2YWx1ZSBpcyAiZm9udCxzaXplLGlzYm9sZCxpc2l0YWxpYyxpc3NoYWRvd2VkIiAtLT4NCgkJPHVpZm9udCBuYW1lPSJGT05UX1FVSVpaSU5HIiB2YWx1ZT0iVmVyZGFuYSw5LGZhbHNlLGZhbHNlLGZhbHNlIi8+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+DQoJCTx1aWZvbnQgbmFtZT0iRk9OVF9VVElMU01FTlUiIHZhbHVlPSJWZXJkYW5hLDksdHJ1ZSxmYWxzZSxmYWxzZSIvPg0KCQk8dWlmb250IG5hbWU9IkZPTlRfVEFCUyIgdmFsdWU9IlZlcmRhbmEsMTA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xMSxmYWxzZSxmYWxzZSx0cnVlIi8+DQoJCTx1aWZvbnQgbmFtZT0iRk9OVF9CSU9XSU4iIHZhbHVlPSJWZXJkYW5hLDExLGZhbHNlLGZhbHNlLGZhbHNlIi8+DQoJCTx1aWZvbnQgbmFtZT0iRk9OVF9MSVNUSEVBRElORyIgdmFsdWU9IlZlcmRhbmEsMTEsZmFsc2UsZmFsc2UsZmFsc2UiLz4NCgkJPHVpZm9udCBuYW1lPSJGT05UX1dJTlRJVExFIiB2YWx1ZT0iVmVyZGFuYSwxMSxmYWxzZSxmYWxzZSx0cnVlIi8+DQoJCTx1aWZvbnQgbmFtZT0iRk9OVF9BVFRBQ0hNRU5UUyIgdmFsdWU9IlZlcmRhbmEsMTEsZmFsc2UsZmFsc2UsdHJ1ZSIvPg0KCQk8IS0tIHVpdGV4dCAtLT4NCgkJPCEtLSBzdWJzdGl0dXRpb246ICVuID09IHNsaWRlIG51bWJlciAtLT4NCgkJPHVpdGV4dCBuYW1lPSJVTk5BTUVEU0xJREVUSVRMRSIgdmFsdWU9IuOCueODqeOCpOODiSA6ICVuIi8+DQoJCTwhLS0gc3Vic3RpdHV0aW9uOiAlbiA9PSBzbGlkZSBudW1iZXIgLS0+DQoJCTwhLS0gc3Vic3RpdHV0aW9uOiAldCA9PSB0b3RhbCBzbGlkZSBjb3VudCAtLT4NCgkJPHVpdGV4dCBuYW1lPSJTQ1JVQkJBUlNUQVRVU19TTElERUlORk8iIHZhbHVlPSLjgrnjg6njgqTjg4kgOiAlbiAvICV0IHwgIi8+DQoJCTx1aXRleHQgbmFtZT0iU0NSVUJCQVJTVEFUVVNfU1RPUFBFRCIgdmFsdWU9IuWBnOatoiIvPg0KCQk8dWl0ZXh0IG5hbWU9IlNDUlVCQkFSU1RBVFVTX1BMQVlJTkciIHZhbHVlPSLlho3nlJ/kuK0iLz4NCgkJPHVpdGV4dCBuYW1lPSJTQ1JVQkJBUlNUQVRVU19OT0FVRElPIiB2YWx1ZT0i6Z+z5aOw44Gq44GXIi8+DQoJCTx1aXRleHQgbmFtZT0iU0NSVUJCQVJTVEFUVVNfTE9BRElORyIgdmFsdWU9IuODreODvOODieS4rSIvPg0KCQk8dWl0ZXh0IG5hbWU9IlNDUlVCQkFSU1RBVFVTX0JVRkZFUklORyIgdmFsdWU9IuODkOODg+ODleOCoeS4rSIvPg0KCQk8dWl0ZXh0IG5hbWU9IlNDUlVCQkFSU1RBVFVTX1FVRVNUSU9OIiB2YWx1ZT0i6LOq5ZWP44Gr562U44GI44Gm5LiL44GV44GEIi8+DQoJCTx1aXRleHQgbmFtZT0iU0NSVUJCQVJTVEFUVVNfUkVWSUVXUVVJWiIgdmFsdWU9IuOCr+OCpOOCuuOCkuODrOODk+ODpeODvOOBl+OBpuOBhOOBvuOBmSIvPg0KCQk8IS0tIHN1YnN0aXR1dGlvbjogJW0gPT0gbWludXRlcyByZW1haW5pbmcgLS0+DQoJCTwhLS0gc3Vic3RpdHV0aW9uOiAlcyA9PSBzZWNvbmRzIHJlbWFpbmluZyAtLT4NCgkJPHVpdGV4dCBuYW1lPSJFTEFQU0VEIiB2YWx1ZT0i5q6L44KKIDogJW0g5YiGICVzIOenkiIvPg0KCQk8dWl0ZXh0IG5hbWU9Ik5PVEZPVU5EIiB2YWx1ZT0i5L2V44KC6KaL44Gk44GL44KK44G+44Gb44KTIi8+DQoJCTx1aXRleHQgbmFtZT0iQVRUQUNITUVOVFMiIHZhbHVlPSLmt7vku5giLz4NCgkJPCEtLSBzdWJzdGl0dXRpb246ICVwID09IGN1cnJlbnQgc3BlYWtlcidzIHRpdGxlIC0tPg0KCQk8dWl0ZXh0IG5hbWU9IkJJT1dJTl9USVRMRSIgdmFsdWU9Iue1jOattCA6ICVwIi8+DQoJCTx1aXRleHQgbmFtZT0iQklPQlROX1RJVExFIiB2YWx1ZT0i57WM5q20Ii8+DQoJCTx1aXRleHQgbmFtZT0iRElWSURFUkJUTl9USVRMRSIgdmFsdWU9InwiLz4NCgkJPHVpdGV4dCBuYW1lPSJDT05UQUNUQlROX1RJVExFIiB2YWx1ZT0i44GK5ZWP44GE5ZCI44KP44GbIi8+DQoJCTx1aXRleHQgbmFtZT0iVEFCX09VVExJTkUiIHZhbHVlPSLjgqLjgqbjg4jjg6njgqTjg7MiLz4NCgkJPHVpdGV4dCBuYW1lPSJUQUJfVEhVTUIiIHZhbHVlPSLjgrXjg6Djg43jg7zjg6siLz4NCgkJPHVpdGV4dCBuYW1lPSJUQUJfTk9URVMiIHZhbHVlPSLjg47jg7zjg4giLz4NCgkJPHVpdGV4dCBuYW1lPSJUQUJfU0VBUkNIIiB2YWx1ZT0i5qSc57SiIi8+DQoJCTx1aXRleHQgbmFtZT0iU0xJREVfSEVBRElORyIgdmFsdWU9IuOCueODqeOCpOODieOCv+OCpOODiOODqyIvPg0KCQk8dWl0ZXh0IG5hbWU9IkRVUkFUSU9OX0hFQURJTkciIHZhbHVlPSLplbfjgZUiLz4NCgkJPHVpdGV4dCBuYW1lPSJTRUFSQ0hfSEVBRElORyIgdmFsdWU9IuaknOe0ouOBmeOCi+ODhuOCreOCueODiCA6ICIvPg0KCQk8dWl0ZXh0IG5hbWU9IlRIVU1CX0hFQURJTkciIHZhbHVlPSLjgrnjg6njgqTjg4kiLz4NCgkJPHVpdGV4dCBuYW1lPSJUSFVNQl9JTkZPIiB2YWx1ZT0i44K544Op44Kk44OJ44K/44Kk44OI44OrIC8g6ZW344GVIi8+DQoJCTx1aXRleHQgbmFtZT0iQVRUQUNITkFNRV9IRUFESU5HIiB2YWx1ZT0i44OV44Kh44Kk44Or5ZCNIi8+DQoJCTx1aXRleHQgbmFtZT0iQVRUQUNIU0laRV9IRUFESU5HIiB2YWx1ZT0i44K144Kk44K6Ii8+DQoJCTx1aXRleHQgbmFtZT0iU0xJREVfTk9URVMiIHZhbHVlPSLjgrnjg6njgqTjg4njg47jg7zjg4g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44K144Kk44OJ44OQ44O844KS5Y+C5Yqg6ICF44Gr6KaL44Gb44KLIi8+DQoJCTx1aXRleHQgbmFtZT0iTVVURSIgdmFsdWU9IuODn+ODpeODvOODiCIvPg0KCQk8dWl0ZXh0IG5hbWU9IkRPQ1dSQVBfVElUTEUiIHZhbHVlPSJQcmVzZW50ZXIg5re75LuY44OV44Kh44Kk44OrIi8+DQoJCTx1aXRleHQgbmFtZT0iRE9DV1JBUF9NU0ciIHZhbHVlPSLjg57jgqTjgrPjg7Pjg5Tjg6Xjg7zjgr/jgavkv53lrZgiLz4NCgkJPHVpdGV4dCBuYW1lPSJET0NXUkFQX1BST01QVCIgdmFsdWU9IuOCr+ODquODg+OCr+OBl+OBpuODgOOCpuODs+ODreODvOODiSIvPg0KCTwvbGFuZ3VhZ2U+DQoJPGxhbmd1YWdlIGlkPSJrbyI+DQoJCTwhLS0gZm9ybWF0IGZvciB1aWZvbnQgdmFsdWUgaXMgImZvbnQsc2l6ZSxpc2JvbGQsaXNpdGFsaWMsaXNzaGFkb3dlZCIgLS0+DQoJCTx1aWZvbnQgbmFtZT0iRk9OVF9RVUlaWklORyIgdmFsdWU9IlZlcmRhbmEsOSxmYWxzZSxmYWxzZSxmYWxzZSIvPg0KCQk8dWlmb250IG5hbWU9IkZPTlRfU0NSVUJTVEFUVVMiIHZhbHVlPSJWZXJkYW5hLDExLGZhbHNlLGZhbHNlLHRydWUiLz4NCgkJPHVpZm9udCBuYW1lPSJGT05UX1NDUlVCVElNRSIgdmFsdWU9IlZlcmRhbmEsOSxmYWxzZSxmYWxzZSx0cnVlIi8+DQoJCTx1aWZvbnQgbmFtZT0iRk9OVF9FTEFQU0VEVElNRSIgdmFsdWU9IlZlcmRhbmEsMTEsdHJ1ZSxmYWxzZSxmYWxzZSIvPg0KCQk8dWlmb250IG5hbWU9IkZPTlRfVVRJTFNNRU5VIiB2YWx1ZT0iVmVyZGFuYSw5LHRydWUsZmFsc2UsZmFsc2UiLz4NCgkJPHVpZm9udCBuYW1lPSJGT05UX1RBQlMiIHZhbHVlPSJWZXJkYW5hLDExLGZhbHNlLGZhbHNlLGZhbHNlIi8+DQoJCTx1aWZvbnQgbmFtZT0iRk9OVF9QUkVTRU5UQVRJT05OQU1FIiB2YWx1ZT0iVmVyZGFuYSwxNSxmYWxzZSxmYWxzZSx0cnVlIi8+DQoJCTx1aWZvbnQgbmFtZT0iRk9OVF9QUkVTRU5URVJOQU1FIiB2YWx1ZT0iVmVyZGFuYSwxNSx0cnVlLGZhbHNlLHRydWUiLz4NCgkJPHVpZm9udCBuYW1lPSJGT05UX1BSRVNFTlRFUlRJVExFIiB2YWx1ZT0iVmVyZGFuYSwxMSxmYWxzZSxmYWxzZSx0cnVlIi8+DQoJCTx1aWZvbnQgbmFtZT0iRk9OVF9CSU9CVE4iIHZhbHVlPSJWZXJkYW5hLDEx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MTEsZmFsc2UsZmFsc2UsdHJ1ZSIvPg0KCQk8dWlmb250IG5hbWU9IkZPTlRfQklPV0lOIiB2YWx1ZT0iVmVyZGFuYSwxMSxmYWxzZSxmYWxzZSxmYWxzZSIvPg0KCQk8dWlmb250IG5hbWU9IkZPTlRfTElTVEhFQURJTkciIHZhbHVlPSJWZXJkYW5hLDExLGZhbHNlLGZhbHNlLGZhbHNlIi8+DQoJCTx1aWZvbnQgbmFtZT0iRk9OVF9XSU5USVRMRSIgdmFsdWU9IlZlcmRhbmEsMTEsZmFsc2UsZmFsc2UsdHJ1ZSIvPg0KCQk8dWlmb250IG5hbWU9IkZPTlRfQVRUQUNITUVOVFMiIHZhbHVlPSJWZXJkYW5hLDExLGZhbHNlLGZhbHNlLHRydWUiLz4NCgkJPCEtLSB1aXRleHQgLS0+DQoJCTwhLS0gc3Vic3RpdHV0aW9uOiAlbiA9PSBzbGlkZSBudW1iZXIgLS0+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+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+DQoJCTwhLS0gc3Vic3RpdHV0aW9uOiAlcyA9PSBzZWNvbmRzIHJlbWFpbmluZyAtLT4NCgkJPHVpdGV4dCBuYW1lPSJFTEFQU0VEIiB2YWx1ZT0iJW3rtoQgJXPstIgg64Ko7J2MIi8+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+DQoJCTx1aXRleHQgbmFtZT0iQklPQlROX1RJVExFIiB2YWx1ZT0i6rK966ClIOyGjOqwnCIvPg0KCQk8dWl0ZXh0IG5hbWU9IkRJVklERVJCVE5fVElUTEUiIHZhbHVlPSJ8Ii8+DQoJCTx1aXRleHQgbmFtZT0iQ09OVEFDVEJUTl9USVRMRSIgdmFsdWU9IuyXsOudveyymCIvPg0KCQk8dWl0ZXh0IG5hbWU9IlRBQl9PVVRMSU5FIiB2YWx1ZT0i6rCc7JqUIi8+DQoJCTx1aXRleHQgbmFtZT0iVEFCX1RIVU1CIiB2YWx1ZT0i7LaV7IaM7YyQIi8+DQoJCTx1aXRleHQgbmFtZT0iVEFCX05PVEVTIiB2YWx1ZT0i64W47Yq4Ii8+DQoJCTx1aXRleHQgbmFtZT0iVEFCX1NFQVJDSCIgdmFsdWU9IuqygOyDiSIvPg0KCQk8dWl0ZXh0IG5hbWU9IlNMSURFX0hFQURJTkciIHZhbHVlPSLsiqzrnbzsnbTrk5wg7KCc66qpIi8+DQoJCTx1aXRleHQgbmFtZT0iRFVSQVRJT05fSEVBRElORyIgdmFsdWU9IuyerOyDneyLnOqwhCIvPg0KCQk8dWl0ZXh0IG5hbWU9IlNFQVJDSF9IRUFESU5HIiB2YWx1ZT0i7YWN7Iqk7Yq4IOqygOyDiToiLz4NCgkJPHVpdGV4dCBuYW1lPSJUSFVNQl9IRUFESU5HIiB2YWx1ZT0i7Iqs65287J2065OcIi8+DQoJCTx1aXRleHQgbmFtZT0iVEhVTUJfSU5GTyIgdmFsdWU9IuygnOuqqS/snqzsg53si5zqsIQiLz4NCgkJPHVpdGV4dCBuYW1lPSJBVFRBQ0hOQU1FX0hFQURJTkciIHZhbHVlPSLtjIzsnbwg7J2066aEIi8+DQoJCTx1aXRleHQgbmFtZT0iQVRUQUNIU0laRV9IRUFESU5HIiB2YWx1ZT0i7YGs6riwIi8+DQoJCTx1aXRleHQgbmFtZT0iU0xJREVfTk9URVMiIHZhbHVlPSLsiqzrnbzsnbTrk5wg64W47Yq4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uywuOyXrOyekOyXkOqyjCDshLjroZwg66eJ64yAIOuztOydtOq4sCIvPg0KCQk8dWl0ZXh0IG5hbWU9Ik1VVEUiIHZhbHVlPSLsnYzshozqsbAiLz4NCgkJPHVpdGV4dCBuYW1lPSJET0NXUkFQX1RJVExFIiB2YWx1ZT0iUHJlc2VudGVyIO2MjOydvCDssqjrtoAiLz4NCgkJPHVpdGV4dCBuYW1lPSJET0NXUkFQX01TRyIgdmFsdWU9IuuCtCDsu7Ttk6jthLDsl5Ag7KCA7J6lIi8+DQoJCTx1aXRleHQgbmFtZT0iRE9DV1JBUF9QUk9NUFQiIHZhbHVlPSLtgbTrpq3tlZjsl6wg64uk7Jq066Gc65OcIi8+DQoJPC9sYW5ndWFnZT4NCjwvY29uZmlndXJhdGlvbj4NCg=="/>
  <p:tag name="MMPROD_UIDATA" val="&lt;database version=&quot;6.0&quot;&gt;&lt;object type=&quot;1&quot; unique_id=&quot;10001&quot;&gt;&lt;property id=&quot;20139&quot; value=&quot;%n. %s&quot;/&gt;&lt;property id=&quot;20141&quot; value=&quot;01 lecture template&quot;/&gt;&lt;property id=&quot;20144&quot; value=&quot;1&quot;/&gt;&lt;property id=&quot;20146&quot; value=&quot;0&quot;/&gt;&lt;property id=&quot;20147&quot; value=&quot;0&quot;/&gt;&lt;property id=&quot;20148&quot; value=&quot;5&quot;/&gt;&lt;property id=&quot;20180&quot; value=&quot;1&quot;/&gt;&lt;property id=&quot;20181&quot; value=&quot;1&quot;/&gt;&lt;property id=&quot;20191&quot; value=&quot;http://connectpro60727338.acrobat.com&quot;/&gt;&lt;property id=&quot;20192&quot; value=&quot;http://connectpro60727338.acrobat.com&quot;/&gt;&lt;property id=&quot;20193&quot; value=&quot;0&quot;/&gt;&lt;property id=&quot;20250&quot; value=&quot;6&quot;/&gt;&lt;property id=&quot;20251&quot; value=&quot;0&quot;/&gt;&lt;property id=&quot;20259&quot; value=&quot;0&quot;/&gt;&lt;property id=&quot;20262&quot; value=&quot;731685214&quot;/&gt;&lt;object type=&quot;4&quot; unique_id=&quot;10424&quot;&gt;&lt;/object&gt;&lt;object type=&quot;8&quot; unique_id=&quot;10425&quot;&gt;&lt;/object&gt;&lt;object type=&quot;2&quot; unique_id=&quot;10426&quot;&gt;&lt;object type=&quot;3&quot; unique_id=&quot;10427&quot;&gt;&lt;property id=&quot;20148&quot; value=&quot;5&quot;/&gt;&lt;property id=&quot;20300&quot; value=&quot;Slide 1&quot;/&gt;&lt;property id=&quot;20303&quot; value=&quot;-1&quot;/&gt;&lt;property id=&quot;20307&quot; value=&quot;258&quot;/&gt;&lt;property id=&quot;20309&quot; value=&quot;-1&quot;/&gt;&lt;/object&gt;&lt;object type=&quot;3&quot; unique_id=&quot;10430&quot;&gt;&lt;property id=&quot;20148&quot; value=&quot;5&quot;/&gt;&lt;property id=&quot;20300&quot; value=&quot;Slide 2&quot;/&gt;&lt;property id=&quot;20303&quot; value=&quot;-1&quot;/&gt;&lt;property id=&quot;20307&quot; value=&quot;267&quot;/&gt;&lt;property id=&quot;20309&quot; value=&quot;-1&quot;/&gt;&lt;/object&gt;&lt;object type=&quot;3&quot; unique_id=&quot;10431&quot;&gt;&lt;property id=&quot;20148&quot; value=&quot;5&quot;/&gt;&lt;property id=&quot;20300&quot; value=&quot;Slide 3&quot;/&gt;&lt;property id=&quot;20303&quot; value=&quot;-1&quot;/&gt;&lt;property id=&quot;20307&quot; value=&quot;268&quot;/&gt;&lt;property id=&quot;20309&quot; value=&quot;-1&quot;/&gt;&lt;/object&gt;&lt;object type=&quot;3&quot; unique_id=&quot;10432&quot;&gt;&lt;property id=&quot;20148&quot; value=&quot;5&quot;/&gt;&lt;property id=&quot;20300&quot; value=&quot;Slide 4&quot;/&gt;&lt;property id=&quot;20303&quot; value=&quot;-1&quot;/&gt;&lt;property id=&quot;20307&quot; value=&quot;269&quot;/&gt;&lt;property id=&quot;20309&quot; value=&quot;-1&quot;/&gt;&lt;/object&gt;&lt;object type=&quot;3&quot; unique_id=&quot;10433&quot;&gt;&lt;property id=&quot;20148&quot; value=&quot;5&quot;/&gt;&lt;property id=&quot;20300&quot; value=&quot;Slide 5&quot;/&gt;&lt;property id=&quot;20303&quot; value=&quot;-1&quot;/&gt;&lt;property id=&quot;20307&quot; value=&quot;257&quot;/&gt;&lt;property id=&quot;20309&quot; value=&quot;-1&quot;/&gt;&lt;/object&gt;&lt;object type=&quot;3&quot; unique_id=&quot;10434&quot;&gt;&lt;property id=&quot;20148&quot; value=&quot;5&quot;/&gt;&lt;property id=&quot;20300&quot; value=&quot;Slide 6&quot;/&gt;&lt;property id=&quot;20303&quot; value=&quot;-1&quot;/&gt;&lt;property id=&quot;20307&quot; value=&quot;256&quot;/&gt;&lt;property id=&quot;20309&quot; value=&quot;-1&quot;/&gt;&lt;/object&gt;&lt;object type=&quot;3&quot; unique_id=&quot;10435&quot;&gt;&lt;property id=&quot;20148&quot; value=&quot;5&quot;/&gt;&lt;property id=&quot;20300&quot; value=&quot;Slide 7&quot;/&gt;&lt;property id=&quot;20303&quot; value=&quot;-1&quot;/&gt;&lt;property id=&quot;20307&quot; value=&quot;264&quot;/&gt;&lt;property id=&quot;20309&quot; value=&quot;-1&quot;/&gt;&lt;/object&gt;&lt;object type=&quot;3&quot; unique_id=&quot;10436&quot;&gt;&lt;property id=&quot;20148&quot; value=&quot;5&quot;/&gt;&lt;property id=&quot;20300&quot; value=&quot;Slide 8&quot;/&gt;&lt;property id=&quot;20303&quot; value=&quot;-1&quot;/&gt;&lt;property id=&quot;20307&quot; value=&quot;259&quot;/&gt;&lt;property id=&quot;20309&quot; value=&quot;-1&quot;/&gt;&lt;/object&gt;&lt;object type=&quot;3&quot; unique_id=&quot;10437&quot;&gt;&lt;property id=&quot;20148&quot; value=&quot;5&quot;/&gt;&lt;property id=&quot;20300&quot; value=&quot;Slide 10&quot;/&gt;&lt;property id=&quot;20303&quot; value=&quot;-1&quot;/&gt;&lt;property id=&quot;20307&quot; value=&quot;265&quot;/&gt;&lt;property id=&quot;20309&quot; value=&quot;-1&quot;/&gt;&lt;/object&gt;&lt;object type=&quot;3&quot; unique_id=&quot;10438&quot;&gt;&lt;property id=&quot;20148&quot; value=&quot;5&quot;/&gt;&lt;property id=&quot;20300&quot; value=&quot;Slide 11&quot;/&gt;&lt;property id=&quot;20303&quot; value=&quot;-1&quot;/&gt;&lt;property id=&quot;20307&quot; value=&quot;266&quot;/&gt;&lt;property id=&quot;20309&quot; value=&quot;-1&quot;/&gt;&lt;/object&gt;&lt;object type=&quot;3&quot; unique_id=&quot;10439&quot;&gt;&lt;property id=&quot;20148&quot; value=&quot;5&quot;/&gt;&lt;property id=&quot;20300&quot; value=&quot;Slide 12&quot;/&gt;&lt;property id=&quot;20303&quot; value=&quot;-1&quot;/&gt;&lt;property id=&quot;20307&quot; value=&quot;262&quot;/&gt;&lt;property id=&quot;20309&quot; value=&quot;-1&quot;/&gt;&lt;/object&gt;&lt;object type=&quot;3&quot; unique_id=&quot;10440&quot;&gt;&lt;property id=&quot;20148&quot; value=&quot;5&quot;/&gt;&lt;property id=&quot;20300&quot; value=&quot;Slide 13&quot;/&gt;&lt;property id=&quot;20303&quot; value=&quot;-1&quot;/&gt;&lt;property id=&quot;20307&quot; value=&quot;263&quot;/&gt;&lt;property id=&quot;20309&quot; value=&quot;-1&quot;/&gt;&lt;/object&gt;&lt;object type=&quot;3&quot; unique_id=&quot;10441&quot;&gt;&lt;property id=&quot;20148&quot; value=&quot;5&quot;/&gt;&lt;property id=&quot;20300&quot; value=&quot;Slide 15&quot;/&gt;&lt;property id=&quot;20303&quot; value=&quot;-1&quot;/&gt;&lt;property id=&quot;20307&quot; value=&quot;270&quot;/&gt;&lt;property id=&quot;20309&quot; value=&quot;-1&quot;/&gt;&lt;/object&gt;&lt;object type=&quot;3&quot; unique_id=&quot;10541&quot;&gt;&lt;property id=&quot;20148&quot; value=&quot;5&quot;/&gt;&lt;property id=&quot;20300&quot; value=&quot;Slide 16&quot;/&gt;&lt;property id=&quot;20307&quot; value=&quot;271&quot;/&gt;&lt;property id=&quot;20309&quot; value=&quot;-1&quot;/&gt;&lt;/object&gt;&lt;object type=&quot;3&quot; unique_id=&quot;11959&quot;&gt;&lt;property id=&quot;20148&quot; value=&quot;5&quot;/&gt;&lt;property id=&quot;20300&quot; value=&quot;Slide 9&quot;/&gt;&lt;property id=&quot;20307&quot; value=&quot;272&quot;/&gt;&lt;/object&gt;&lt;object type=&quot;3&quot; unique_id=&quot;11978&quot;&gt;&lt;property id=&quot;20148&quot; value=&quot;5&quot;/&gt;&lt;property id=&quot;20300&quot; value=&quot;Slide 14&quot;/&gt;&lt;property id=&quot;20307&quot; value=&quot;273&quot;/&gt;&lt;/object&gt;&lt;/object&gt;&lt;/object&gt;&lt;/database&gt;"/>
</p:tagLst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6">
      <a:dk1>
        <a:srgbClr val="000000"/>
      </a:dk1>
      <a:lt1>
        <a:srgbClr val="FFFFFF"/>
      </a:lt1>
      <a:dk2>
        <a:srgbClr val="333399"/>
      </a:dk2>
      <a:lt2>
        <a:srgbClr val="808080"/>
      </a:lt2>
      <a:accent1>
        <a:srgbClr val="FFFFFF"/>
      </a:accent1>
      <a:accent2>
        <a:srgbClr val="0F2BEC"/>
      </a:accent2>
      <a:accent3>
        <a:srgbClr val="FFFFFF"/>
      </a:accent3>
      <a:accent4>
        <a:srgbClr val="000000"/>
      </a:accent4>
      <a:accent5>
        <a:srgbClr val="FFFFFF"/>
      </a:accent5>
      <a:accent6>
        <a:srgbClr val="0C26D6"/>
      </a:accent6>
      <a:hlink>
        <a:srgbClr val="000000"/>
      </a:hlink>
      <a:folHlink>
        <a:srgbClr val="292929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3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14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00"/>
        </a:hlink>
        <a:folHlink>
          <a:srgbClr val="29292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15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FFFF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2D2D8A"/>
        </a:accent6>
        <a:hlink>
          <a:srgbClr val="000000"/>
        </a:hlink>
        <a:folHlink>
          <a:srgbClr val="29292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16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FFFFFF"/>
        </a:accent1>
        <a:accent2>
          <a:srgbClr val="0F2BEC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0C26D6"/>
        </a:accent6>
        <a:hlink>
          <a:srgbClr val="000000"/>
        </a:hlink>
        <a:folHlink>
          <a:srgbClr val="29292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1757</TotalTime>
  <Words>1761</Words>
  <Application>Microsoft Office PowerPoint</Application>
  <PresentationFormat>Экран (4:3)</PresentationFormat>
  <Paragraphs>225</Paragraphs>
  <Slides>18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Оформление по умолчанию</vt:lpstr>
      <vt:lpstr>Слайд 1</vt:lpstr>
      <vt:lpstr>Слайд 2</vt:lpstr>
      <vt:lpstr>План лекции:</vt:lpstr>
      <vt:lpstr>Слайд 4</vt:lpstr>
      <vt:lpstr>Тенденции и факторы влияющие на применение маркетинговых исследований в экономике </vt:lpstr>
      <vt:lpstr>Тенденции и факторы влияющие на применение маркетинговых исследований в экономике </vt:lpstr>
      <vt:lpstr>Области применения маркетинговых исследований</vt:lpstr>
      <vt:lpstr>Виды информации</vt:lpstr>
      <vt:lpstr>Источники вторичной информации</vt:lpstr>
      <vt:lpstr>Источники вторичной информации</vt:lpstr>
      <vt:lpstr>Преимущества и недостатки  вторичной информации</vt:lpstr>
      <vt:lpstr>Преимущества и недостатки  первичной информации</vt:lpstr>
      <vt:lpstr>Базовая терминология</vt:lpstr>
      <vt:lpstr>Этапы маркетингового исследования</vt:lpstr>
      <vt:lpstr>Методы сбора первичных данных</vt:lpstr>
      <vt:lpstr>Структура методов сбора данных</vt:lpstr>
      <vt:lpstr>Рекомендованная литература:</vt:lpstr>
      <vt:lpstr>Слайд 18</vt:lpstr>
    </vt:vector>
  </TitlesOfParts>
  <Company>OPITUP VVSU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Template </dc:title>
  <dc:creator>S.V.Ryzhkov</dc:creator>
  <cp:lastModifiedBy>Admin</cp:lastModifiedBy>
  <cp:revision>191</cp:revision>
  <dcterms:created xsi:type="dcterms:W3CDTF">2007-04-22T06:20:01Z</dcterms:created>
  <dcterms:modified xsi:type="dcterms:W3CDTF">2010-06-29T06:20:38Z</dcterms:modified>
</cp:coreProperties>
</file>